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39"/>
  </p:notesMasterIdLst>
  <p:sldIdLst>
    <p:sldId id="256" r:id="rId11"/>
    <p:sldId id="257" r:id="rId12"/>
    <p:sldId id="258" r:id="rId13"/>
    <p:sldId id="259" r:id="rId14"/>
    <p:sldId id="260" r:id="rId15"/>
    <p:sldId id="283" r:id="rId16"/>
    <p:sldId id="284" r:id="rId17"/>
    <p:sldId id="261" r:id="rId18"/>
    <p:sldId id="262" r:id="rId19"/>
    <p:sldId id="263" r:id="rId20"/>
    <p:sldId id="264" r:id="rId21"/>
    <p:sldId id="285"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ata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dgm:t>
        <a:bodyPr/>
        <a:lstStyle/>
        <a:p>
          <a:r>
            <a:rPr lang="tr-TR" dirty="0"/>
            <a:t>8. Sınıf	</a:t>
          </a: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dgm:t>
        <a:bodyPr/>
        <a:lstStyle/>
        <a:p>
          <a:r>
            <a:rPr lang="tr-TR" dirty="0"/>
            <a:t>Merkezi </a:t>
          </a:r>
          <a:r>
            <a:rPr lang="tr-TR" dirty="0" smtClean="0"/>
            <a:t>Sınav</a:t>
          </a:r>
          <a:endParaRPr lang="tr-TR" dirty="0"/>
        </a:p>
      </dgm:t>
    </dgm:pt>
    <dgm:pt modelId="{FEF46B1F-A49D-496E-8A59-9100D4AD8237}" type="parTrans" cxnId="{BE577196-9A45-407D-BFE1-8D9C7993995C}">
      <dgm:prSet/>
      <dgm:spPr/>
      <dgm:t>
        <a:bodyPr/>
        <a:lstStyle/>
        <a:p>
          <a:endParaRPr lang="tr-TR"/>
        </a:p>
      </dgm:t>
    </dgm:pt>
    <dgm:pt modelId="{492DEE01-2A44-4ED4-8FEC-4EDC60F597F0}" type="sibTrans" cxnId="{BE577196-9A45-407D-BFE1-8D9C7993995C}">
      <dgm:prSet/>
      <dgm:spPr/>
      <dgm:t>
        <a:bodyPr/>
        <a:lstStyle/>
        <a:p>
          <a:endParaRPr lang="tr-TR"/>
        </a:p>
      </dgm:t>
    </dgm:pt>
    <dgm:pt modelId="{CF35B6DF-71F4-44F5-8398-6F222709C4BE}">
      <dgm:prSet phldrT="[Metin]"/>
      <dgm:spPr/>
      <dgm:t>
        <a:bodyPr/>
        <a:lstStyle/>
        <a:p>
          <a:r>
            <a:rPr lang="tr-TR" dirty="0"/>
            <a:t>Anadolu teknik programı</a:t>
          </a:r>
        </a:p>
      </dgm:t>
    </dgm:pt>
    <dgm:pt modelId="{B65D78A4-0748-42A6-A80A-477483AB9062}" type="parTrans" cxnId="{1F4773F6-8005-4C54-B00B-3171FE2A41CF}">
      <dgm:prSet/>
      <dgm:spPr/>
      <dgm:t>
        <a:bodyPr/>
        <a:lstStyle/>
        <a:p>
          <a:endParaRPr lang="tr-TR"/>
        </a:p>
      </dgm:t>
    </dgm:pt>
    <dgm:pt modelId="{E37F7292-6410-4F25-BA2D-073016CBDED2}" type="sibTrans" cxnId="{1F4773F6-8005-4C54-B00B-3171FE2A41CF}">
      <dgm:prSet/>
      <dgm:spPr/>
      <dgm:t>
        <a:bodyPr/>
        <a:lstStyle/>
        <a:p>
          <a:endParaRPr lang="tr-TR"/>
        </a:p>
      </dgm:t>
    </dgm:pt>
    <dgm:pt modelId="{68F43ED9-5B1A-4C5E-80D1-6D584B90AE05}">
      <dgm:prSet phldrT="[Metin]"/>
      <dgm:spPr/>
      <dgm:t>
        <a:bodyPr/>
        <a:lstStyle/>
        <a:p>
          <a:r>
            <a:rPr lang="tr-TR" dirty="0"/>
            <a:t>Mahalli Yerleştirme</a:t>
          </a:r>
        </a:p>
      </dgm:t>
    </dgm:pt>
    <dgm:pt modelId="{3744B027-51CC-40FF-B874-084CD55F7FB1}" type="parTrans" cxnId="{BD196AFC-71F9-40D8-B2D8-E6ED5252EE97}">
      <dgm:prSet/>
      <dgm:spPr/>
      <dgm:t>
        <a:bodyPr/>
        <a:lstStyle/>
        <a:p>
          <a:endParaRPr lang="tr-TR"/>
        </a:p>
      </dgm:t>
    </dgm:pt>
    <dgm:pt modelId="{5E50CB48-C0A3-4E5A-B181-8EB64D1F6787}" type="sibTrans" cxnId="{BD196AFC-71F9-40D8-B2D8-E6ED5252EE97}">
      <dgm:prSet/>
      <dgm:spPr/>
      <dgm:t>
        <a:bodyPr/>
        <a:lstStyle/>
        <a:p>
          <a:endParaRPr lang="tr-TR"/>
        </a:p>
      </dgm:t>
    </dgm:pt>
    <dgm:pt modelId="{C447D573-8533-47E7-A54B-6E534BB392DA}">
      <dgm:prSet phldrT="[Metin]"/>
      <dgm:spPr/>
      <dgm:t>
        <a:bodyPr/>
        <a:lstStyle/>
        <a:p>
          <a:r>
            <a:rPr lang="tr-TR" dirty="0"/>
            <a:t>Anadolu meslek programı</a:t>
          </a:r>
        </a:p>
      </dgm:t>
    </dgm:pt>
    <dgm:pt modelId="{1D41904C-0204-4347-9207-F8D2B2447CEA}" type="parTrans" cxnId="{579414E2-9AA0-459D-B9A2-FE2F55C0634C}">
      <dgm:prSet/>
      <dgm:spPr/>
      <dgm:t>
        <a:bodyPr/>
        <a:lstStyle/>
        <a:p>
          <a:endParaRPr lang="tr-TR"/>
        </a:p>
      </dgm:t>
    </dgm:pt>
    <dgm:pt modelId="{8BF8CB4F-36F7-4FD5-B7AD-1E919FCEC003}" type="sibTrans" cxnId="{579414E2-9AA0-459D-B9A2-FE2F55C0634C}">
      <dgm:prSet/>
      <dgm:spPr/>
      <dgm:t>
        <a:bodyPr/>
        <a:lstStyle/>
        <a:p>
          <a:endParaRPr lang="tr-TR"/>
        </a:p>
      </dgm:t>
    </dgm:pt>
    <dgm:pt modelId="{B3404CEF-7EE2-4E5F-99B0-9E877C2B8B7F}">
      <dgm:prSet phldrT="[Metin]"/>
      <dgm:spPr/>
      <dgm:t>
        <a:bodyPr/>
        <a:lstStyle/>
        <a:p>
          <a:r>
            <a:rPr lang="tr-TR" dirty="0"/>
            <a:t>Mesleki eğitim merkezi programı</a:t>
          </a:r>
        </a:p>
      </dgm:t>
    </dgm:pt>
    <dgm:pt modelId="{02AB72EC-2130-4E88-909C-1BD939E72695}" type="parTrans" cxnId="{32AFD39F-AE14-441D-BBF2-D47275AD69C8}">
      <dgm:prSet/>
      <dgm:spPr/>
      <dgm:t>
        <a:bodyPr/>
        <a:lstStyle/>
        <a:p>
          <a:endParaRPr lang="tr-T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0C7B6B11-E927-473F-BE34-A8AAE7575B69}" type="presOf" srcId="{1D41904C-0204-4347-9207-F8D2B2447CEA}" destId="{F69A07A1-3F84-4819-9F81-F29B30AFE43B}" srcOrd="1" destOrd="0" presId="urn:microsoft.com/office/officeart/2005/8/layout/hierarchy2"/>
    <dgm:cxn modelId="{42E92BE7-9CA4-45DF-9C44-753DFA011E5E}" type="presOf" srcId="{CF35B6DF-71F4-44F5-8398-6F222709C4BE}" destId="{FAE274D9-F0D7-495C-8B0C-EC8E2EB5264E}" srcOrd="0" destOrd="0" presId="urn:microsoft.com/office/officeart/2005/8/layout/hierarchy2"/>
    <dgm:cxn modelId="{34E950EA-FD19-41A4-923C-765DA1BD6486}" type="presOf" srcId="{5497F06E-B209-44D6-BC9D-620CD44A4DDE}" destId="{D9D264E6-F1FA-4EE4-99EE-EE016FE766E6}" srcOrd="0" destOrd="0" presId="urn:microsoft.com/office/officeart/2005/8/layout/hierarchy2"/>
    <dgm:cxn modelId="{0B99281E-EF22-4020-8F20-1D2FC66F2927}" type="presOf" srcId="{B65D78A4-0748-42A6-A80A-477483AB9062}" destId="{F3E62EBC-C96A-468A-88EF-FB120345BDC7}" srcOrd="1" destOrd="0" presId="urn:microsoft.com/office/officeart/2005/8/layout/hierarchy2"/>
    <dgm:cxn modelId="{1E12F3C0-4404-4A02-A673-F49C6D57003D}" type="presOf" srcId="{68F43ED9-5B1A-4C5E-80D1-6D584B90AE05}" destId="{CED97FE7-2414-454E-8ACF-457884326C7E}"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3891FAD4-9D6F-4D57-9EC7-93EE1B6A30C8}" type="presOf" srcId="{B948E1E1-C516-4317-ACF7-2CB02EA54CE2}" destId="{ABB936A7-76BC-4EAF-BC77-1F9B256CB369}"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1D5B411B-88FE-44A1-8727-5ABD71F3E503}" srcId="{5497F06E-B209-44D6-BC9D-620CD44A4DDE}" destId="{B948E1E1-C516-4317-ACF7-2CB02EA54CE2}" srcOrd="0" destOrd="0" parTransId="{279D4A1C-FCED-459C-89E9-6B1F7A081AF5}" sibTransId="{E06A53B5-AF6E-488F-AFC3-3D60CB628F42}"/>
    <dgm:cxn modelId="{C224FBEF-1C0B-4462-8957-14684EA92285}" type="presOf" srcId="{1D41904C-0204-4347-9207-F8D2B2447CEA}" destId="{64B84292-4E59-45ED-882C-1896324085AD}"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BE577196-9A45-407D-BFE1-8D9C7993995C}" srcId="{B948E1E1-C516-4317-ACF7-2CB02EA54CE2}" destId="{AC8F3683-1E53-454A-8A13-5490553110B0}" srcOrd="0" destOrd="0" parTransId="{FEF46B1F-A49D-496E-8A59-9100D4AD8237}" sibTransId="{492DEE01-2A44-4ED4-8FEC-4EDC60F597F0}"/>
    <dgm:cxn modelId="{40EB2AC6-4565-4DE4-8FE7-C02100E77F1D}" type="presOf" srcId="{C447D573-8533-47E7-A54B-6E534BB392DA}" destId="{A6AD5D28-13C2-4C61-B69E-957127C0C2C2}"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E202B823-5A6D-4E5F-B372-495CCE976062}" type="presOf" srcId="{02AB72EC-2130-4E88-909C-1BD939E72695}" destId="{BF097015-9911-4BC5-AB78-24921C845CE5}" srcOrd="1" destOrd="0" presId="urn:microsoft.com/office/officeart/2005/8/layout/hierarchy2"/>
    <dgm:cxn modelId="{9FF54E53-BE59-4097-A78B-5E8E2D12AA49}" type="presOf" srcId="{FEF46B1F-A49D-496E-8A59-9100D4AD8237}" destId="{2B1FA5C2-CB5A-45BD-8402-DCB8A2099FC3}" srcOrd="1" destOrd="0" presId="urn:microsoft.com/office/officeart/2005/8/layout/hierarchy2"/>
    <dgm:cxn modelId="{83D760F9-1D0E-485E-8CD8-EEF48A6D08F2}" type="presOf" srcId="{02AB72EC-2130-4E88-909C-1BD939E72695}" destId="{8EDBEAB9-4869-48AC-BF3F-CD66020464C8}" srcOrd="0" destOrd="0" presId="urn:microsoft.com/office/officeart/2005/8/layout/hierarchy2"/>
    <dgm:cxn modelId="{4293F708-D77E-4C77-A4AC-18C9FADEC022}" type="presOf" srcId="{FEF46B1F-A49D-496E-8A59-9100D4AD8237}" destId="{B40CACAF-5D02-4E42-9A00-2107B9771FFD}" srcOrd="0" destOrd="0" presId="urn:microsoft.com/office/officeart/2005/8/layout/hierarchy2"/>
    <dgm:cxn modelId="{3DD6ADE2-137A-46AD-BFA1-1BA689C28145}" type="presOf" srcId="{B65D78A4-0748-42A6-A80A-477483AB9062}" destId="{076866B8-8C0E-4C0F-B5B7-9A34A27E2322}" srcOrd="0" destOrd="0" presId="urn:microsoft.com/office/officeart/2005/8/layout/hierarchy2"/>
    <dgm:cxn modelId="{F3EDBB0A-71C5-4C60-9562-9AC3DAA79448}" type="presOf" srcId="{AC8F3683-1E53-454A-8A13-5490553110B0}" destId="{CFC9F212-0618-4EA6-9AD4-DB5D51E56CF7}" srcOrd="0" destOrd="0" presId="urn:microsoft.com/office/officeart/2005/8/layout/hierarchy2"/>
    <dgm:cxn modelId="{1E449AA4-6CD1-41C8-B9C2-2E78F0D975CB}" type="presOf" srcId="{B3404CEF-7EE2-4E5F-99B0-9E877C2B8B7F}" destId="{14C71B0E-2B3D-46F9-BEDA-23501E5F81B0}" srcOrd="0" destOrd="0" presId="urn:microsoft.com/office/officeart/2005/8/layout/hierarchy2"/>
    <dgm:cxn modelId="{080003B9-48C6-4902-8A74-504365061C60}" type="presOf" srcId="{3744B027-51CC-40FF-B874-084CD55F7FB1}" destId="{D15441CE-FF78-46FF-9AC2-0003898D3D44}" srcOrd="0" destOrd="0" presId="urn:microsoft.com/office/officeart/2005/8/layout/hierarchy2"/>
    <dgm:cxn modelId="{1126F5DD-B19E-416F-8396-8258A88E2AB2}" type="presOf" srcId="{3744B027-51CC-40FF-B874-084CD55F7FB1}" destId="{02856176-468B-4079-B04D-D714CD10E310}" srcOrd="1" destOrd="0" presId="urn:microsoft.com/office/officeart/2005/8/layout/hierarchy2"/>
    <dgm:cxn modelId="{98096524-F2E8-4FCB-8820-81D35981C694}" type="presParOf" srcId="{D9D264E6-F1FA-4EE4-99EE-EE016FE766E6}" destId="{053DB141-AFDA-4B3F-8571-C7A918345C0D}" srcOrd="0" destOrd="0" presId="urn:microsoft.com/office/officeart/2005/8/layout/hierarchy2"/>
    <dgm:cxn modelId="{F2F7EC99-0973-4585-A18D-0B94504C955A}" type="presParOf" srcId="{053DB141-AFDA-4B3F-8571-C7A918345C0D}" destId="{ABB936A7-76BC-4EAF-BC77-1F9B256CB369}" srcOrd="0" destOrd="0" presId="urn:microsoft.com/office/officeart/2005/8/layout/hierarchy2"/>
    <dgm:cxn modelId="{8332C7D5-CDCD-4F74-800A-B19A9175F7D2}" type="presParOf" srcId="{053DB141-AFDA-4B3F-8571-C7A918345C0D}" destId="{0853222E-993C-48EC-8D30-6BB13A716C73}" srcOrd="1" destOrd="0" presId="urn:microsoft.com/office/officeart/2005/8/layout/hierarchy2"/>
    <dgm:cxn modelId="{164C93D5-F5F6-464F-89DD-E64FF493EBC5}" type="presParOf" srcId="{0853222E-993C-48EC-8D30-6BB13A716C73}" destId="{B40CACAF-5D02-4E42-9A00-2107B9771FFD}" srcOrd="0" destOrd="0" presId="urn:microsoft.com/office/officeart/2005/8/layout/hierarchy2"/>
    <dgm:cxn modelId="{B1521A27-7828-4CBA-973E-8903D3D319D4}" type="presParOf" srcId="{B40CACAF-5D02-4E42-9A00-2107B9771FFD}" destId="{2B1FA5C2-CB5A-45BD-8402-DCB8A2099FC3}" srcOrd="0" destOrd="0" presId="urn:microsoft.com/office/officeart/2005/8/layout/hierarchy2"/>
    <dgm:cxn modelId="{83D56665-4609-4E5C-A8CD-674DC5BBD4F4}" type="presParOf" srcId="{0853222E-993C-48EC-8D30-6BB13A716C73}" destId="{55F3B912-2E80-4692-9B33-527D985ACADD}" srcOrd="1" destOrd="0" presId="urn:microsoft.com/office/officeart/2005/8/layout/hierarchy2"/>
    <dgm:cxn modelId="{5AE2471B-1CBC-4724-8EE8-68722DDB8D74}" type="presParOf" srcId="{55F3B912-2E80-4692-9B33-527D985ACADD}" destId="{CFC9F212-0618-4EA6-9AD4-DB5D51E56CF7}" srcOrd="0" destOrd="0" presId="urn:microsoft.com/office/officeart/2005/8/layout/hierarchy2"/>
    <dgm:cxn modelId="{400FC151-A0BB-46DA-BCD1-51DE8A82FCCF}" type="presParOf" srcId="{55F3B912-2E80-4692-9B33-527D985ACADD}" destId="{A864ECEB-F25E-4573-A1B2-066EF77F8F65}" srcOrd="1" destOrd="0" presId="urn:microsoft.com/office/officeart/2005/8/layout/hierarchy2"/>
    <dgm:cxn modelId="{7A330287-3F8D-4F9E-9EFE-8924CDDEE8B1}" type="presParOf" srcId="{A864ECEB-F25E-4573-A1B2-066EF77F8F65}" destId="{076866B8-8C0E-4C0F-B5B7-9A34A27E2322}" srcOrd="0" destOrd="0" presId="urn:microsoft.com/office/officeart/2005/8/layout/hierarchy2"/>
    <dgm:cxn modelId="{693CC2BB-3A83-4A32-AD97-09912A0C5B5C}" type="presParOf" srcId="{076866B8-8C0E-4C0F-B5B7-9A34A27E2322}" destId="{F3E62EBC-C96A-468A-88EF-FB120345BDC7}" srcOrd="0" destOrd="0" presId="urn:microsoft.com/office/officeart/2005/8/layout/hierarchy2"/>
    <dgm:cxn modelId="{82E1C423-5AFC-4ED9-91B0-34BCD9AA7A30}" type="presParOf" srcId="{A864ECEB-F25E-4573-A1B2-066EF77F8F65}" destId="{8B8EDA40-7AAC-487D-AEF8-C630550152E1}" srcOrd="1" destOrd="0" presId="urn:microsoft.com/office/officeart/2005/8/layout/hierarchy2"/>
    <dgm:cxn modelId="{72F5DD4D-B9E9-445D-985E-5855582B83F3}" type="presParOf" srcId="{8B8EDA40-7AAC-487D-AEF8-C630550152E1}" destId="{FAE274D9-F0D7-495C-8B0C-EC8E2EB5264E}" srcOrd="0" destOrd="0" presId="urn:microsoft.com/office/officeart/2005/8/layout/hierarchy2"/>
    <dgm:cxn modelId="{EEBD0202-74C2-40F8-8EEB-A148E62284D6}" type="presParOf" srcId="{8B8EDA40-7AAC-487D-AEF8-C630550152E1}" destId="{DB94D4A9-E31F-444B-8FFD-37A0B17149CB}" srcOrd="1" destOrd="0" presId="urn:microsoft.com/office/officeart/2005/8/layout/hierarchy2"/>
    <dgm:cxn modelId="{86326629-91EA-46C6-BC7A-6268B8625595}" type="presParOf" srcId="{0853222E-993C-48EC-8D30-6BB13A716C73}" destId="{D15441CE-FF78-46FF-9AC2-0003898D3D44}" srcOrd="2" destOrd="0" presId="urn:microsoft.com/office/officeart/2005/8/layout/hierarchy2"/>
    <dgm:cxn modelId="{CE46034B-6753-4B5B-8F12-3795B8D53550}" type="presParOf" srcId="{D15441CE-FF78-46FF-9AC2-0003898D3D44}" destId="{02856176-468B-4079-B04D-D714CD10E310}" srcOrd="0" destOrd="0" presId="urn:microsoft.com/office/officeart/2005/8/layout/hierarchy2"/>
    <dgm:cxn modelId="{2B40E1B0-2F0B-42CF-8D63-6F9586FEA60A}" type="presParOf" srcId="{0853222E-993C-48EC-8D30-6BB13A716C73}" destId="{97E5267E-AFF8-43CD-BA64-DEE3525A789B}" srcOrd="3" destOrd="0" presId="urn:microsoft.com/office/officeart/2005/8/layout/hierarchy2"/>
    <dgm:cxn modelId="{B9E3DAE7-DE1F-4423-81EF-48848D822EC9}" type="presParOf" srcId="{97E5267E-AFF8-43CD-BA64-DEE3525A789B}" destId="{CED97FE7-2414-454E-8ACF-457884326C7E}" srcOrd="0" destOrd="0" presId="urn:microsoft.com/office/officeart/2005/8/layout/hierarchy2"/>
    <dgm:cxn modelId="{401174C7-8714-4BC5-9B6F-0B270C741D37}" type="presParOf" srcId="{97E5267E-AFF8-43CD-BA64-DEE3525A789B}" destId="{36287ED0-4549-43FC-BB9F-E4E259DA4C96}" srcOrd="1" destOrd="0" presId="urn:microsoft.com/office/officeart/2005/8/layout/hierarchy2"/>
    <dgm:cxn modelId="{4CF0395C-471E-43C8-8316-1C1C50B34F1F}" type="presParOf" srcId="{36287ED0-4549-43FC-BB9F-E4E259DA4C96}" destId="{64B84292-4E59-45ED-882C-1896324085AD}" srcOrd="0" destOrd="0" presId="urn:microsoft.com/office/officeart/2005/8/layout/hierarchy2"/>
    <dgm:cxn modelId="{52F32C3F-2E13-48CE-82AF-3913AB9D24B2}" type="presParOf" srcId="{64B84292-4E59-45ED-882C-1896324085AD}" destId="{F69A07A1-3F84-4819-9F81-F29B30AFE43B}" srcOrd="0" destOrd="0" presId="urn:microsoft.com/office/officeart/2005/8/layout/hierarchy2"/>
    <dgm:cxn modelId="{E03646BC-71EF-4B16-8CA4-D32FBB7423DA}" type="presParOf" srcId="{36287ED0-4549-43FC-BB9F-E4E259DA4C96}" destId="{29E59516-8902-4C51-A80A-74218AD7FA8E}" srcOrd="1" destOrd="0" presId="urn:microsoft.com/office/officeart/2005/8/layout/hierarchy2"/>
    <dgm:cxn modelId="{69BCFC22-A965-449C-A612-6133CFEA8DF9}" type="presParOf" srcId="{29E59516-8902-4C51-A80A-74218AD7FA8E}" destId="{A6AD5D28-13C2-4C61-B69E-957127C0C2C2}" srcOrd="0" destOrd="0" presId="urn:microsoft.com/office/officeart/2005/8/layout/hierarchy2"/>
    <dgm:cxn modelId="{4704F98C-2968-49D7-835D-458866ABC797}" type="presParOf" srcId="{29E59516-8902-4C51-A80A-74218AD7FA8E}" destId="{FEA6F7CF-F5F8-4032-9ADE-0BDB81A9624F}" srcOrd="1" destOrd="0" presId="urn:microsoft.com/office/officeart/2005/8/layout/hierarchy2"/>
    <dgm:cxn modelId="{82DC026B-D2E3-4905-A614-5C0066EF2483}" type="presParOf" srcId="{36287ED0-4549-43FC-BB9F-E4E259DA4C96}" destId="{8EDBEAB9-4869-48AC-BF3F-CD66020464C8}" srcOrd="2" destOrd="0" presId="urn:microsoft.com/office/officeart/2005/8/layout/hierarchy2"/>
    <dgm:cxn modelId="{0FA9BD03-77CC-4C46-A931-2B1352EB4A4E}" type="presParOf" srcId="{8EDBEAB9-4869-48AC-BF3F-CD66020464C8}" destId="{BF097015-9911-4BC5-AB78-24921C845CE5}" srcOrd="0" destOrd="0" presId="urn:microsoft.com/office/officeart/2005/8/layout/hierarchy2"/>
    <dgm:cxn modelId="{9F72935E-E792-4A6D-AA30-924E6D0239AF}" type="presParOf" srcId="{36287ED0-4549-43FC-BB9F-E4E259DA4C96}" destId="{AD1B4BEE-91E5-4ED0-B4F4-12D6A3B229E6}" srcOrd="3" destOrd="0" presId="urn:microsoft.com/office/officeart/2005/8/layout/hierarchy2"/>
    <dgm:cxn modelId="{E725951D-F1C1-485F-ADCE-84CDC2E52E57}" type="presParOf" srcId="{AD1B4BEE-91E5-4ED0-B4F4-12D6A3B229E6}" destId="{14C71B0E-2B3D-46F9-BEDA-23501E5F81B0}" srcOrd="0" destOrd="0" presId="urn:microsoft.com/office/officeart/2005/8/layout/hierarchy2"/>
    <dgm:cxn modelId="{945AB2C8-F7EB-4776-9E27-9CF070756F39}"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34F6A-B241-496C-86FD-EC0A6A438A1C}"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tr-TR"/>
        </a:p>
      </dgm:t>
    </dgm:pt>
    <dgm:pt modelId="{3A7CF53B-4030-4FD1-A450-97AF389821C4}">
      <dgm:prSet phldrT="[Metin]"/>
      <dgm:spPr/>
      <dgm:t>
        <a:bodyPr/>
        <a:lstStyle/>
        <a:p>
          <a:r>
            <a:rPr lang="tr-TR" dirty="0" smtClean="0"/>
            <a:t>Diplomayla birlikte işyeri açma </a:t>
          </a:r>
          <a:r>
            <a:rPr lang="tr-TR" smtClean="0"/>
            <a:t>belgesi </a:t>
          </a:r>
          <a:endParaRPr lang="tr-TR" dirty="0"/>
        </a:p>
      </dgm:t>
    </dgm:pt>
    <dgm:pt modelId="{06483F78-0B7A-41F8-8C94-B44F09F9B139}" type="parTrans" cxnId="{8F455307-E991-4BAC-B350-0A159D3A3B2F}">
      <dgm:prSet/>
      <dgm:spPr/>
      <dgm:t>
        <a:bodyPr/>
        <a:lstStyle/>
        <a:p>
          <a:endParaRPr lang="tr-TR"/>
        </a:p>
      </dgm:t>
    </dgm:pt>
    <dgm:pt modelId="{91E45581-FD00-47A7-B5FC-E01E4E59CE4D}" type="sibTrans" cxnId="{8F455307-E991-4BAC-B350-0A159D3A3B2F}">
      <dgm:prSet/>
      <dgm:spPr/>
      <dgm:t>
        <a:bodyPr/>
        <a:lstStyle/>
        <a:p>
          <a:endParaRPr lang="tr-TR"/>
        </a:p>
      </dgm:t>
    </dgm:pt>
    <dgm:pt modelId="{1543AEE6-0D6A-446E-8171-F6F40CB24DC1}">
      <dgm:prSet phldrT="[Metin]"/>
      <dgm:spPr/>
      <dgm:t>
        <a:bodyPr/>
        <a:lstStyle/>
        <a:p>
          <a:r>
            <a:rPr lang="tr-TR" dirty="0" smtClean="0"/>
            <a:t>Teknisyen Unvanı İle Mezuniyet ve +3 Yıl daha askerlik için tecil hakkı  </a:t>
          </a:r>
          <a:endParaRPr lang="tr-TR" dirty="0"/>
        </a:p>
      </dgm:t>
    </dgm:pt>
    <dgm:pt modelId="{FFBCA15B-8526-4506-90FB-CBDE198896A5}" type="parTrans" cxnId="{60DB6FBC-5D55-42AB-BD62-D1DE07FD7493}">
      <dgm:prSet/>
      <dgm:spPr/>
      <dgm:t>
        <a:bodyPr/>
        <a:lstStyle/>
        <a:p>
          <a:endParaRPr lang="tr-TR"/>
        </a:p>
      </dgm:t>
    </dgm:pt>
    <dgm:pt modelId="{3ACDD7C9-64C0-4E23-9EBB-EEC79C0159EE}" type="sibTrans" cxnId="{60DB6FBC-5D55-42AB-BD62-D1DE07FD7493}">
      <dgm:prSet/>
      <dgm:spPr/>
      <dgm:t>
        <a:bodyPr/>
        <a:lstStyle/>
        <a:p>
          <a:endParaRPr lang="tr-TR"/>
        </a:p>
      </dgm:t>
    </dgm:pt>
    <dgm:pt modelId="{F9010884-4484-4607-ACA3-F1202DED9D69}">
      <dgm:prSet phldrT="[Metin]"/>
      <dgm:spPr/>
      <dgm:t>
        <a:bodyPr/>
        <a:lstStyle/>
        <a:p>
          <a:r>
            <a:rPr lang="tr-TR" dirty="0" smtClean="0"/>
            <a:t>Yurt dışında iş başvurularında geçerli </a:t>
          </a:r>
          <a:r>
            <a:rPr lang="tr-TR" dirty="0" err="1" smtClean="0"/>
            <a:t>Europass</a:t>
          </a:r>
          <a:r>
            <a:rPr lang="tr-TR" dirty="0" smtClean="0"/>
            <a:t> Sertifika Ekleri </a:t>
          </a:r>
          <a:endParaRPr lang="tr-TR" dirty="0"/>
        </a:p>
      </dgm:t>
    </dgm:pt>
    <dgm:pt modelId="{CA8C518F-D6D7-4F3D-90AE-904AC660FB3D}" type="parTrans" cxnId="{0690B5C6-70C4-4608-9329-EB111BF556C0}">
      <dgm:prSet/>
      <dgm:spPr/>
      <dgm:t>
        <a:bodyPr/>
        <a:lstStyle/>
        <a:p>
          <a:endParaRPr lang="tr-TR"/>
        </a:p>
      </dgm:t>
    </dgm:pt>
    <dgm:pt modelId="{C201DFA3-074C-42A5-A2F0-33B1136E7373}" type="sibTrans" cxnId="{0690B5C6-70C4-4608-9329-EB111BF556C0}">
      <dgm:prSet/>
      <dgm:spPr/>
      <dgm:t>
        <a:bodyPr/>
        <a:lstStyle/>
        <a:p>
          <a:endParaRPr lang="tr-TR"/>
        </a:p>
      </dgm:t>
    </dgm:pt>
    <dgm:pt modelId="{DA4F14DC-C00E-47F4-A638-71CBDB6AE107}" type="pres">
      <dgm:prSet presAssocID="{62A34F6A-B241-496C-86FD-EC0A6A438A1C}" presName="linear" presStyleCnt="0">
        <dgm:presLayoutVars>
          <dgm:dir/>
          <dgm:resizeHandles val="exact"/>
        </dgm:presLayoutVars>
      </dgm:prSet>
      <dgm:spPr/>
      <dgm:t>
        <a:bodyPr/>
        <a:lstStyle/>
        <a:p>
          <a:endParaRPr lang="tr-TR"/>
        </a:p>
      </dgm:t>
    </dgm:pt>
    <dgm:pt modelId="{549AF6EF-608B-4B3B-822D-73A1ECB46534}" type="pres">
      <dgm:prSet presAssocID="{3A7CF53B-4030-4FD1-A450-97AF389821C4}" presName="comp" presStyleCnt="0"/>
      <dgm:spPr/>
    </dgm:pt>
    <dgm:pt modelId="{352299B6-E7D6-413F-9942-86FE0AD2B233}" type="pres">
      <dgm:prSet presAssocID="{3A7CF53B-4030-4FD1-A450-97AF389821C4}" presName="box" presStyleLbl="node1" presStyleIdx="0" presStyleCnt="3" custLinFactNeighborX="1618"/>
      <dgm:spPr/>
      <dgm:t>
        <a:bodyPr/>
        <a:lstStyle/>
        <a:p>
          <a:endParaRPr lang="tr-TR"/>
        </a:p>
      </dgm:t>
    </dgm:pt>
    <dgm:pt modelId="{B55F9B68-38C1-49CB-BF94-8F9F24DC6E70}" type="pres">
      <dgm:prSet presAssocID="{3A7CF53B-4030-4FD1-A450-97AF389821C4}" presName="img" presStyleLbl="fgImgPlace1" presStyleIdx="0" presStyleCnt="3" custLinFactNeighborX="-2158" custLinFactNeighborY="-200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B85E85A-F473-416F-9C6A-AA7924496C9F}" type="pres">
      <dgm:prSet presAssocID="{3A7CF53B-4030-4FD1-A450-97AF389821C4}" presName="text" presStyleLbl="node1" presStyleIdx="0" presStyleCnt="3">
        <dgm:presLayoutVars>
          <dgm:bulletEnabled val="1"/>
        </dgm:presLayoutVars>
      </dgm:prSet>
      <dgm:spPr/>
      <dgm:t>
        <a:bodyPr/>
        <a:lstStyle/>
        <a:p>
          <a:endParaRPr lang="tr-TR"/>
        </a:p>
      </dgm:t>
    </dgm:pt>
    <dgm:pt modelId="{89AB9A6C-467B-4FDB-9813-51257E42C578}" type="pres">
      <dgm:prSet presAssocID="{91E45581-FD00-47A7-B5FC-E01E4E59CE4D}" presName="spacer" presStyleCnt="0"/>
      <dgm:spPr/>
    </dgm:pt>
    <dgm:pt modelId="{C72BC217-1086-42ED-BA30-A4AF8A1613D8}" type="pres">
      <dgm:prSet presAssocID="{1543AEE6-0D6A-446E-8171-F6F40CB24DC1}" presName="comp" presStyleCnt="0"/>
      <dgm:spPr/>
    </dgm:pt>
    <dgm:pt modelId="{22571452-F139-4DF7-A4D4-2669917F13E8}" type="pres">
      <dgm:prSet presAssocID="{1543AEE6-0D6A-446E-8171-F6F40CB24DC1}" presName="box" presStyleLbl="node1" presStyleIdx="1" presStyleCnt="3" custLinFactNeighborX="-63" custLinFactNeighborY="-11284"/>
      <dgm:spPr/>
      <dgm:t>
        <a:bodyPr/>
        <a:lstStyle/>
        <a:p>
          <a:endParaRPr lang="tr-TR"/>
        </a:p>
      </dgm:t>
    </dgm:pt>
    <dgm:pt modelId="{9BC1BA5E-037F-447D-AE43-AC7C3528786A}" type="pres">
      <dgm:prSet presAssocID="{1543AEE6-0D6A-446E-8171-F6F40CB24DC1}" presName="img" presStyleLbl="fgImgPlace1" presStyleIdx="1" presStyleCnt="3" custLinFactNeighborX="-2697" custLinFactNeighborY="-12008"/>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8B7E4E3C-0E4A-4F94-9699-AFCE60127671}" type="pres">
      <dgm:prSet presAssocID="{1543AEE6-0D6A-446E-8171-F6F40CB24DC1}" presName="text" presStyleLbl="node1" presStyleIdx="1" presStyleCnt="3">
        <dgm:presLayoutVars>
          <dgm:bulletEnabled val="1"/>
        </dgm:presLayoutVars>
      </dgm:prSet>
      <dgm:spPr/>
      <dgm:t>
        <a:bodyPr/>
        <a:lstStyle/>
        <a:p>
          <a:endParaRPr lang="tr-TR"/>
        </a:p>
      </dgm:t>
    </dgm:pt>
    <dgm:pt modelId="{A408C3A4-0B24-4A21-BA45-C8A29E639737}" type="pres">
      <dgm:prSet presAssocID="{3ACDD7C9-64C0-4E23-9EBB-EEC79C0159EE}" presName="spacer" presStyleCnt="0"/>
      <dgm:spPr/>
    </dgm:pt>
    <dgm:pt modelId="{23E8FA16-FDAE-4B72-A256-F4013BBB4824}" type="pres">
      <dgm:prSet presAssocID="{F9010884-4484-4607-ACA3-F1202DED9D69}" presName="comp" presStyleCnt="0"/>
      <dgm:spPr/>
    </dgm:pt>
    <dgm:pt modelId="{6D5E8FA7-63DC-49BC-96CB-43B5EFCF032C}" type="pres">
      <dgm:prSet presAssocID="{F9010884-4484-4607-ACA3-F1202DED9D69}" presName="box" presStyleLbl="node1" presStyleIdx="2" presStyleCnt="3" custScaleY="107549" custLinFactNeighborX="-63" custLinFactNeighborY="-19343"/>
      <dgm:spPr/>
      <dgm:t>
        <a:bodyPr/>
        <a:lstStyle/>
        <a:p>
          <a:endParaRPr lang="tr-TR"/>
        </a:p>
      </dgm:t>
    </dgm:pt>
    <dgm:pt modelId="{B339E32F-9FFA-4A11-9D86-99B5BCEFE207}" type="pres">
      <dgm:prSet presAssocID="{F9010884-4484-4607-ACA3-F1202DED9D69}" presName="img" presStyleLbl="fgImgPlace1" presStyleIdx="2" presStyleCnt="3" custLinFactNeighborX="-4855" custLinFactNeighborY="-25350"/>
      <dgm:spPr>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dgm:spPr>
    </dgm:pt>
    <dgm:pt modelId="{767D571E-F4C6-4BF0-A67E-13A7A7E42696}" type="pres">
      <dgm:prSet presAssocID="{F9010884-4484-4607-ACA3-F1202DED9D69}" presName="text" presStyleLbl="node1" presStyleIdx="2" presStyleCnt="3">
        <dgm:presLayoutVars>
          <dgm:bulletEnabled val="1"/>
        </dgm:presLayoutVars>
      </dgm:prSet>
      <dgm:spPr/>
      <dgm:t>
        <a:bodyPr/>
        <a:lstStyle/>
        <a:p>
          <a:endParaRPr lang="tr-TR"/>
        </a:p>
      </dgm:t>
    </dgm:pt>
  </dgm:ptLst>
  <dgm:cxnLst>
    <dgm:cxn modelId="{48D86FDA-F7E0-4507-BCFE-2CE89BE2A321}" type="presOf" srcId="{1543AEE6-0D6A-446E-8171-F6F40CB24DC1}" destId="{22571452-F139-4DF7-A4D4-2669917F13E8}" srcOrd="0" destOrd="0" presId="urn:microsoft.com/office/officeart/2005/8/layout/vList4#1"/>
    <dgm:cxn modelId="{13A54461-39D6-4D39-A503-2E00108BE45D}" type="presOf" srcId="{3A7CF53B-4030-4FD1-A450-97AF389821C4}" destId="{352299B6-E7D6-413F-9942-86FE0AD2B233}" srcOrd="0" destOrd="0" presId="urn:microsoft.com/office/officeart/2005/8/layout/vList4#1"/>
    <dgm:cxn modelId="{127213A3-235E-411C-9DEE-8B6EE994AD9D}" type="presOf" srcId="{1543AEE6-0D6A-446E-8171-F6F40CB24DC1}" destId="{8B7E4E3C-0E4A-4F94-9699-AFCE60127671}" srcOrd="1" destOrd="0" presId="urn:microsoft.com/office/officeart/2005/8/layout/vList4#1"/>
    <dgm:cxn modelId="{0690B5C6-70C4-4608-9329-EB111BF556C0}" srcId="{62A34F6A-B241-496C-86FD-EC0A6A438A1C}" destId="{F9010884-4484-4607-ACA3-F1202DED9D69}" srcOrd="2" destOrd="0" parTransId="{CA8C518F-D6D7-4F3D-90AE-904AC660FB3D}" sibTransId="{C201DFA3-074C-42A5-A2F0-33B1136E7373}"/>
    <dgm:cxn modelId="{8F455307-E991-4BAC-B350-0A159D3A3B2F}" srcId="{62A34F6A-B241-496C-86FD-EC0A6A438A1C}" destId="{3A7CF53B-4030-4FD1-A450-97AF389821C4}" srcOrd="0" destOrd="0" parTransId="{06483F78-0B7A-41F8-8C94-B44F09F9B139}" sibTransId="{91E45581-FD00-47A7-B5FC-E01E4E59CE4D}"/>
    <dgm:cxn modelId="{115A8B23-A870-4502-97BC-AAD68FDB1432}" type="presOf" srcId="{F9010884-4484-4607-ACA3-F1202DED9D69}" destId="{6D5E8FA7-63DC-49BC-96CB-43B5EFCF032C}" srcOrd="0" destOrd="0" presId="urn:microsoft.com/office/officeart/2005/8/layout/vList4#1"/>
    <dgm:cxn modelId="{4CD62DFA-BC4D-496A-A342-EF2667FEFC85}" type="presOf" srcId="{F9010884-4484-4607-ACA3-F1202DED9D69}" destId="{767D571E-F4C6-4BF0-A67E-13A7A7E42696}" srcOrd="1" destOrd="0" presId="urn:microsoft.com/office/officeart/2005/8/layout/vList4#1"/>
    <dgm:cxn modelId="{202F7D19-6C63-4DF0-B8E6-2BC33F0C8ABC}" type="presOf" srcId="{62A34F6A-B241-496C-86FD-EC0A6A438A1C}" destId="{DA4F14DC-C00E-47F4-A638-71CBDB6AE107}" srcOrd="0" destOrd="0" presId="urn:microsoft.com/office/officeart/2005/8/layout/vList4#1"/>
    <dgm:cxn modelId="{60DB6FBC-5D55-42AB-BD62-D1DE07FD7493}" srcId="{62A34F6A-B241-496C-86FD-EC0A6A438A1C}" destId="{1543AEE6-0D6A-446E-8171-F6F40CB24DC1}" srcOrd="1" destOrd="0" parTransId="{FFBCA15B-8526-4506-90FB-CBDE198896A5}" sibTransId="{3ACDD7C9-64C0-4E23-9EBB-EEC79C0159EE}"/>
    <dgm:cxn modelId="{4EF3D05D-F793-46D4-BDC8-4306B306B035}" type="presOf" srcId="{3A7CF53B-4030-4FD1-A450-97AF389821C4}" destId="{0B85E85A-F473-416F-9C6A-AA7924496C9F}" srcOrd="1" destOrd="0" presId="urn:microsoft.com/office/officeart/2005/8/layout/vList4#1"/>
    <dgm:cxn modelId="{FD76C560-B6ED-418A-9B67-6BEE2246EC61}" type="presParOf" srcId="{DA4F14DC-C00E-47F4-A638-71CBDB6AE107}" destId="{549AF6EF-608B-4B3B-822D-73A1ECB46534}" srcOrd="0" destOrd="0" presId="urn:microsoft.com/office/officeart/2005/8/layout/vList4#1"/>
    <dgm:cxn modelId="{82282BE1-3A64-4DCC-B536-CCEF7BCF457B}" type="presParOf" srcId="{549AF6EF-608B-4B3B-822D-73A1ECB46534}" destId="{352299B6-E7D6-413F-9942-86FE0AD2B233}" srcOrd="0" destOrd="0" presId="urn:microsoft.com/office/officeart/2005/8/layout/vList4#1"/>
    <dgm:cxn modelId="{CC6E190A-DE45-4852-A4E6-E6495CA1287E}" type="presParOf" srcId="{549AF6EF-608B-4B3B-822D-73A1ECB46534}" destId="{B55F9B68-38C1-49CB-BF94-8F9F24DC6E70}" srcOrd="1" destOrd="0" presId="urn:microsoft.com/office/officeart/2005/8/layout/vList4#1"/>
    <dgm:cxn modelId="{E60F304F-03AE-43F2-AE34-DEA0E17923DF}" type="presParOf" srcId="{549AF6EF-608B-4B3B-822D-73A1ECB46534}" destId="{0B85E85A-F473-416F-9C6A-AA7924496C9F}" srcOrd="2" destOrd="0" presId="urn:microsoft.com/office/officeart/2005/8/layout/vList4#1"/>
    <dgm:cxn modelId="{3C71DF84-5115-4433-8B6F-8576C634066E}" type="presParOf" srcId="{DA4F14DC-C00E-47F4-A638-71CBDB6AE107}" destId="{89AB9A6C-467B-4FDB-9813-51257E42C578}" srcOrd="1" destOrd="0" presId="urn:microsoft.com/office/officeart/2005/8/layout/vList4#1"/>
    <dgm:cxn modelId="{63224D64-9CC1-473A-A361-0390FB194BE6}" type="presParOf" srcId="{DA4F14DC-C00E-47F4-A638-71CBDB6AE107}" destId="{C72BC217-1086-42ED-BA30-A4AF8A1613D8}" srcOrd="2" destOrd="0" presId="urn:microsoft.com/office/officeart/2005/8/layout/vList4#1"/>
    <dgm:cxn modelId="{66B86883-563D-4B70-83D6-0E48BC430C7B}" type="presParOf" srcId="{C72BC217-1086-42ED-BA30-A4AF8A1613D8}" destId="{22571452-F139-4DF7-A4D4-2669917F13E8}" srcOrd="0" destOrd="0" presId="urn:microsoft.com/office/officeart/2005/8/layout/vList4#1"/>
    <dgm:cxn modelId="{BE6F1794-8D48-4E43-88CB-0A96949123FF}" type="presParOf" srcId="{C72BC217-1086-42ED-BA30-A4AF8A1613D8}" destId="{9BC1BA5E-037F-447D-AE43-AC7C3528786A}" srcOrd="1" destOrd="0" presId="urn:microsoft.com/office/officeart/2005/8/layout/vList4#1"/>
    <dgm:cxn modelId="{03146828-CE49-4123-BD96-357B0852B9BB}" type="presParOf" srcId="{C72BC217-1086-42ED-BA30-A4AF8A1613D8}" destId="{8B7E4E3C-0E4A-4F94-9699-AFCE60127671}" srcOrd="2" destOrd="0" presId="urn:microsoft.com/office/officeart/2005/8/layout/vList4#1"/>
    <dgm:cxn modelId="{28BDC211-FABB-4FC9-BA07-03CE582ED03B}" type="presParOf" srcId="{DA4F14DC-C00E-47F4-A638-71CBDB6AE107}" destId="{A408C3A4-0B24-4A21-BA45-C8A29E639737}" srcOrd="3" destOrd="0" presId="urn:microsoft.com/office/officeart/2005/8/layout/vList4#1"/>
    <dgm:cxn modelId="{D10D6466-CBE5-45E0-AA99-6F99DFE3AE6B}" type="presParOf" srcId="{DA4F14DC-C00E-47F4-A638-71CBDB6AE107}" destId="{23E8FA16-FDAE-4B72-A256-F4013BBB4824}" srcOrd="4" destOrd="0" presId="urn:microsoft.com/office/officeart/2005/8/layout/vList4#1"/>
    <dgm:cxn modelId="{5913DD4C-3E4A-4884-99D2-F89EE436C4C8}" type="presParOf" srcId="{23E8FA16-FDAE-4B72-A256-F4013BBB4824}" destId="{6D5E8FA7-63DC-49BC-96CB-43B5EFCF032C}" srcOrd="0" destOrd="0" presId="urn:microsoft.com/office/officeart/2005/8/layout/vList4#1"/>
    <dgm:cxn modelId="{136ABBB8-929C-4768-BE18-6439D2C697BD}" type="presParOf" srcId="{23E8FA16-FDAE-4B72-A256-F4013BBB4824}" destId="{B339E32F-9FFA-4A11-9D86-99B5BCEFE207}" srcOrd="1" destOrd="0" presId="urn:microsoft.com/office/officeart/2005/8/layout/vList4#1"/>
    <dgm:cxn modelId="{3FC2383F-8DA2-472E-8FF0-34FEBA6AB7BB}" type="presParOf" srcId="{23E8FA16-FDAE-4B72-A256-F4013BBB4824}" destId="{767D571E-F4C6-4BF0-A67E-13A7A7E42696}"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A34F6A-B241-496C-86FD-EC0A6A438A1C}" type="doc">
      <dgm:prSet loTypeId="urn:microsoft.com/office/officeart/2005/8/layout/vList4#2" loCatId="picture" qsTypeId="urn:microsoft.com/office/officeart/2005/8/quickstyle/simple1" qsCatId="simple" csTypeId="urn:microsoft.com/office/officeart/2005/8/colors/accent1_2" csCatId="accent1" phldr="1"/>
      <dgm:spPr/>
      <dgm:t>
        <a:bodyPr/>
        <a:lstStyle/>
        <a:p>
          <a:endParaRPr lang="tr-TR"/>
        </a:p>
      </dgm:t>
    </dgm:pt>
    <dgm:pt modelId="{3A7CF53B-4030-4FD1-A450-97AF389821C4}">
      <dgm:prSet phldrT="[Metin]"/>
      <dgm:spPr/>
      <dgm:t>
        <a:bodyPr/>
        <a:lstStyle/>
        <a:p>
          <a:r>
            <a:rPr lang="tr-TR" dirty="0" smtClean="0"/>
            <a:t>9. Sınıftan İtibaren İş ve Meslek Hastalıklarına Karşı Sigorta</a:t>
          </a:r>
          <a:endParaRPr lang="tr-TR" dirty="0"/>
        </a:p>
      </dgm:t>
    </dgm:pt>
    <dgm:pt modelId="{06483F78-0B7A-41F8-8C94-B44F09F9B139}" type="parTrans" cxnId="{8F455307-E991-4BAC-B350-0A159D3A3B2F}">
      <dgm:prSet/>
      <dgm:spPr/>
      <dgm:t>
        <a:bodyPr/>
        <a:lstStyle/>
        <a:p>
          <a:endParaRPr lang="tr-TR"/>
        </a:p>
      </dgm:t>
    </dgm:pt>
    <dgm:pt modelId="{91E45581-FD00-47A7-B5FC-E01E4E59CE4D}" type="sibTrans" cxnId="{8F455307-E991-4BAC-B350-0A159D3A3B2F}">
      <dgm:prSet/>
      <dgm:spPr/>
      <dgm:t>
        <a:bodyPr/>
        <a:lstStyle/>
        <a:p>
          <a:endParaRPr lang="tr-TR"/>
        </a:p>
      </dgm:t>
    </dgm:pt>
    <dgm:pt modelId="{1543AEE6-0D6A-446E-8171-F6F40CB24DC1}">
      <dgm:prSet phldrT="[Metin]"/>
      <dgm:spPr/>
      <dgm:t>
        <a:bodyPr/>
        <a:lstStyle/>
        <a:p>
          <a:r>
            <a:rPr lang="tr-TR" dirty="0" smtClean="0"/>
            <a:t>İşletmelerde Beceri Eğitim ve Staj Süresince Ücret (2/3 Devlet Desteği)</a:t>
          </a:r>
          <a:endParaRPr lang="tr-TR" dirty="0"/>
        </a:p>
      </dgm:t>
    </dgm:pt>
    <dgm:pt modelId="{FFBCA15B-8526-4506-90FB-CBDE198896A5}" type="parTrans" cxnId="{60DB6FBC-5D55-42AB-BD62-D1DE07FD7493}">
      <dgm:prSet/>
      <dgm:spPr/>
      <dgm:t>
        <a:bodyPr/>
        <a:lstStyle/>
        <a:p>
          <a:endParaRPr lang="tr-TR"/>
        </a:p>
      </dgm:t>
    </dgm:pt>
    <dgm:pt modelId="{3ACDD7C9-64C0-4E23-9EBB-EEC79C0159EE}" type="sibTrans" cxnId="{60DB6FBC-5D55-42AB-BD62-D1DE07FD7493}">
      <dgm:prSet/>
      <dgm:spPr/>
      <dgm:t>
        <a:bodyPr/>
        <a:lstStyle/>
        <a:p>
          <a:endParaRPr lang="tr-TR"/>
        </a:p>
      </dgm:t>
    </dgm:pt>
    <dgm:pt modelId="{DA4F14DC-C00E-47F4-A638-71CBDB6AE107}" type="pres">
      <dgm:prSet presAssocID="{62A34F6A-B241-496C-86FD-EC0A6A438A1C}" presName="linear" presStyleCnt="0">
        <dgm:presLayoutVars>
          <dgm:dir/>
          <dgm:resizeHandles val="exact"/>
        </dgm:presLayoutVars>
      </dgm:prSet>
      <dgm:spPr/>
      <dgm:t>
        <a:bodyPr/>
        <a:lstStyle/>
        <a:p>
          <a:endParaRPr lang="tr-TR"/>
        </a:p>
      </dgm:t>
    </dgm:pt>
    <dgm:pt modelId="{549AF6EF-608B-4B3B-822D-73A1ECB46534}" type="pres">
      <dgm:prSet presAssocID="{3A7CF53B-4030-4FD1-A450-97AF389821C4}" presName="comp" presStyleCnt="0"/>
      <dgm:spPr/>
    </dgm:pt>
    <dgm:pt modelId="{352299B6-E7D6-413F-9942-86FE0AD2B233}" type="pres">
      <dgm:prSet presAssocID="{3A7CF53B-4030-4FD1-A450-97AF389821C4}" presName="box" presStyleLbl="node1" presStyleIdx="0" presStyleCnt="2" custLinFactNeighborX="-522" custLinFactNeighborY="-27828"/>
      <dgm:spPr/>
      <dgm:t>
        <a:bodyPr/>
        <a:lstStyle/>
        <a:p>
          <a:endParaRPr lang="tr-TR"/>
        </a:p>
      </dgm:t>
    </dgm:pt>
    <dgm:pt modelId="{B55F9B68-38C1-49CB-BF94-8F9F24DC6E70}" type="pres">
      <dgm:prSet presAssocID="{3A7CF53B-4030-4FD1-A450-97AF389821C4}" presName="img" presStyleLbl="fgImgPlace1" presStyleIdx="0" presStyleCnt="2" custLinFactNeighborX="-2158" custLinFactNeighborY="-1364"/>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0B85E85A-F473-416F-9C6A-AA7924496C9F}" type="pres">
      <dgm:prSet presAssocID="{3A7CF53B-4030-4FD1-A450-97AF389821C4}" presName="text" presStyleLbl="node1" presStyleIdx="0" presStyleCnt="2">
        <dgm:presLayoutVars>
          <dgm:bulletEnabled val="1"/>
        </dgm:presLayoutVars>
      </dgm:prSet>
      <dgm:spPr/>
      <dgm:t>
        <a:bodyPr/>
        <a:lstStyle/>
        <a:p>
          <a:endParaRPr lang="tr-TR"/>
        </a:p>
      </dgm:t>
    </dgm:pt>
    <dgm:pt modelId="{89AB9A6C-467B-4FDB-9813-51257E42C578}" type="pres">
      <dgm:prSet presAssocID="{91E45581-FD00-47A7-B5FC-E01E4E59CE4D}" presName="spacer" presStyleCnt="0"/>
      <dgm:spPr/>
    </dgm:pt>
    <dgm:pt modelId="{C72BC217-1086-42ED-BA30-A4AF8A1613D8}" type="pres">
      <dgm:prSet presAssocID="{1543AEE6-0D6A-446E-8171-F6F40CB24DC1}" presName="comp" presStyleCnt="0"/>
      <dgm:spPr/>
    </dgm:pt>
    <dgm:pt modelId="{22571452-F139-4DF7-A4D4-2669917F13E8}" type="pres">
      <dgm:prSet presAssocID="{1543AEE6-0D6A-446E-8171-F6F40CB24DC1}" presName="box" presStyleLbl="node1" presStyleIdx="1" presStyleCnt="2" custLinFactNeighborX="-63" custLinFactNeighborY="-11284"/>
      <dgm:spPr/>
      <dgm:t>
        <a:bodyPr/>
        <a:lstStyle/>
        <a:p>
          <a:endParaRPr lang="tr-TR"/>
        </a:p>
      </dgm:t>
    </dgm:pt>
    <dgm:pt modelId="{9BC1BA5E-037F-447D-AE43-AC7C3528786A}" type="pres">
      <dgm:prSet presAssocID="{1543AEE6-0D6A-446E-8171-F6F40CB24DC1}" presName="img" presStyleLbl="fgImgPlace1" presStyleIdx="1" presStyleCnt="2" custLinFactNeighborX="-4855" custLinFactNeighborY="-11590"/>
      <dgm:spPr>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dgm:spPr>
      <dgm:t>
        <a:bodyPr/>
        <a:lstStyle/>
        <a:p>
          <a:endParaRPr lang="tr-TR"/>
        </a:p>
      </dgm:t>
    </dgm:pt>
    <dgm:pt modelId="{8B7E4E3C-0E4A-4F94-9699-AFCE60127671}" type="pres">
      <dgm:prSet presAssocID="{1543AEE6-0D6A-446E-8171-F6F40CB24DC1}" presName="text" presStyleLbl="node1" presStyleIdx="1" presStyleCnt="2">
        <dgm:presLayoutVars>
          <dgm:bulletEnabled val="1"/>
        </dgm:presLayoutVars>
      </dgm:prSet>
      <dgm:spPr/>
      <dgm:t>
        <a:bodyPr/>
        <a:lstStyle/>
        <a:p>
          <a:endParaRPr lang="tr-TR"/>
        </a:p>
      </dgm:t>
    </dgm:pt>
  </dgm:ptLst>
  <dgm:cxnLst>
    <dgm:cxn modelId="{8F455307-E991-4BAC-B350-0A159D3A3B2F}" srcId="{62A34F6A-B241-496C-86FD-EC0A6A438A1C}" destId="{3A7CF53B-4030-4FD1-A450-97AF389821C4}" srcOrd="0" destOrd="0" parTransId="{06483F78-0B7A-41F8-8C94-B44F09F9B139}" sibTransId="{91E45581-FD00-47A7-B5FC-E01E4E59CE4D}"/>
    <dgm:cxn modelId="{1539A238-2EA0-4A35-AB7B-1A658D442973}" type="presOf" srcId="{62A34F6A-B241-496C-86FD-EC0A6A438A1C}" destId="{DA4F14DC-C00E-47F4-A638-71CBDB6AE107}" srcOrd="0" destOrd="0" presId="urn:microsoft.com/office/officeart/2005/8/layout/vList4#2"/>
    <dgm:cxn modelId="{71C410D1-2057-4D3F-BD7C-B4D341E3ADA7}" type="presOf" srcId="{1543AEE6-0D6A-446E-8171-F6F40CB24DC1}" destId="{8B7E4E3C-0E4A-4F94-9699-AFCE60127671}" srcOrd="1" destOrd="0" presId="urn:microsoft.com/office/officeart/2005/8/layout/vList4#2"/>
    <dgm:cxn modelId="{0DDC30F6-D88A-4E06-B969-7CF885BDE473}" type="presOf" srcId="{1543AEE6-0D6A-446E-8171-F6F40CB24DC1}" destId="{22571452-F139-4DF7-A4D4-2669917F13E8}" srcOrd="0" destOrd="0" presId="urn:microsoft.com/office/officeart/2005/8/layout/vList4#2"/>
    <dgm:cxn modelId="{60DB6FBC-5D55-42AB-BD62-D1DE07FD7493}" srcId="{62A34F6A-B241-496C-86FD-EC0A6A438A1C}" destId="{1543AEE6-0D6A-446E-8171-F6F40CB24DC1}" srcOrd="1" destOrd="0" parTransId="{FFBCA15B-8526-4506-90FB-CBDE198896A5}" sibTransId="{3ACDD7C9-64C0-4E23-9EBB-EEC79C0159EE}"/>
    <dgm:cxn modelId="{72165C63-3084-41DB-A5CF-B5D7D563BBC7}" type="presOf" srcId="{3A7CF53B-4030-4FD1-A450-97AF389821C4}" destId="{0B85E85A-F473-416F-9C6A-AA7924496C9F}" srcOrd="1" destOrd="0" presId="urn:microsoft.com/office/officeart/2005/8/layout/vList4#2"/>
    <dgm:cxn modelId="{890333C2-E58A-4435-9E0A-26BDA42D0515}" type="presOf" srcId="{3A7CF53B-4030-4FD1-A450-97AF389821C4}" destId="{352299B6-E7D6-413F-9942-86FE0AD2B233}" srcOrd="0" destOrd="0" presId="urn:microsoft.com/office/officeart/2005/8/layout/vList4#2"/>
    <dgm:cxn modelId="{43C0D5BE-6A37-413C-8499-0897EED1AFE2}" type="presParOf" srcId="{DA4F14DC-C00E-47F4-A638-71CBDB6AE107}" destId="{549AF6EF-608B-4B3B-822D-73A1ECB46534}" srcOrd="0" destOrd="0" presId="urn:microsoft.com/office/officeart/2005/8/layout/vList4#2"/>
    <dgm:cxn modelId="{0DAE6242-90E6-4E7A-A683-5C35F3932221}" type="presParOf" srcId="{549AF6EF-608B-4B3B-822D-73A1ECB46534}" destId="{352299B6-E7D6-413F-9942-86FE0AD2B233}" srcOrd="0" destOrd="0" presId="urn:microsoft.com/office/officeart/2005/8/layout/vList4#2"/>
    <dgm:cxn modelId="{5B48BB71-3B7F-457A-995D-33B75FF697E6}" type="presParOf" srcId="{549AF6EF-608B-4B3B-822D-73A1ECB46534}" destId="{B55F9B68-38C1-49CB-BF94-8F9F24DC6E70}" srcOrd="1" destOrd="0" presId="urn:microsoft.com/office/officeart/2005/8/layout/vList4#2"/>
    <dgm:cxn modelId="{88519144-3C71-499C-884F-6368C915CCE9}" type="presParOf" srcId="{549AF6EF-608B-4B3B-822D-73A1ECB46534}" destId="{0B85E85A-F473-416F-9C6A-AA7924496C9F}" srcOrd="2" destOrd="0" presId="urn:microsoft.com/office/officeart/2005/8/layout/vList4#2"/>
    <dgm:cxn modelId="{AC5FAD7A-0D95-4758-888C-171A8714E9A8}" type="presParOf" srcId="{DA4F14DC-C00E-47F4-A638-71CBDB6AE107}" destId="{89AB9A6C-467B-4FDB-9813-51257E42C578}" srcOrd="1" destOrd="0" presId="urn:microsoft.com/office/officeart/2005/8/layout/vList4#2"/>
    <dgm:cxn modelId="{964AF621-6B61-4126-AD2D-1F2F88FD8D28}" type="presParOf" srcId="{DA4F14DC-C00E-47F4-A638-71CBDB6AE107}" destId="{C72BC217-1086-42ED-BA30-A4AF8A1613D8}" srcOrd="2" destOrd="0" presId="urn:microsoft.com/office/officeart/2005/8/layout/vList4#2"/>
    <dgm:cxn modelId="{7DF0B4CC-2C65-4DBC-B7D9-7620E2C9B210}" type="presParOf" srcId="{C72BC217-1086-42ED-BA30-A4AF8A1613D8}" destId="{22571452-F139-4DF7-A4D4-2669917F13E8}" srcOrd="0" destOrd="0" presId="urn:microsoft.com/office/officeart/2005/8/layout/vList4#2"/>
    <dgm:cxn modelId="{DA4E3EBE-0634-47DF-ACF1-87A8AAA1B97C}" type="presParOf" srcId="{C72BC217-1086-42ED-BA30-A4AF8A1613D8}" destId="{9BC1BA5E-037F-447D-AE43-AC7C3528786A}" srcOrd="1" destOrd="0" presId="urn:microsoft.com/office/officeart/2005/8/layout/vList4#2"/>
    <dgm:cxn modelId="{A8406E95-5753-46D1-B6CF-B5C183A3A719}" type="presParOf" srcId="{C72BC217-1086-42ED-BA30-A4AF8A1613D8}" destId="{8B7E4E3C-0E4A-4F94-9699-AFCE60127671}"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CBBDF3-8ACB-41C8-ABBB-466497EC550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tr-TR"/>
        </a:p>
      </dgm:t>
    </dgm:pt>
    <dgm:pt modelId="{F42A2344-DF34-4990-BC31-4214D1EFF9D0}">
      <dgm:prSet phldrT="[Metin]"/>
      <dgm:spPr/>
      <dgm:t>
        <a:bodyPr/>
        <a:lstStyle/>
        <a:p>
          <a:r>
            <a:rPr lang="tr-TR" dirty="0" smtClean="0"/>
            <a:t>ANADOLU MESLEK PROGRAMI</a:t>
          </a:r>
          <a:endParaRPr lang="tr-TR" dirty="0"/>
        </a:p>
      </dgm:t>
    </dgm:pt>
    <dgm:pt modelId="{E047E19F-B8D4-4DCB-953E-5A4198242596}" type="parTrans" cxnId="{E996F426-67D9-4BB0-BCF4-96AD37A1005A}">
      <dgm:prSet/>
      <dgm:spPr/>
      <dgm:t>
        <a:bodyPr/>
        <a:lstStyle/>
        <a:p>
          <a:endParaRPr lang="tr-TR"/>
        </a:p>
      </dgm:t>
    </dgm:pt>
    <dgm:pt modelId="{D3DAD704-04EF-493D-837D-B78D723EE5DA}" type="sibTrans" cxnId="{E996F426-67D9-4BB0-BCF4-96AD37A1005A}">
      <dgm:prSet/>
      <dgm:spPr/>
      <dgm:t>
        <a:bodyPr/>
        <a:lstStyle/>
        <a:p>
          <a:endParaRPr lang="tr-TR"/>
        </a:p>
      </dgm:t>
    </dgm:pt>
    <dgm:pt modelId="{44876042-62BE-45FD-83E5-B8F5A0739344}">
      <dgm:prSet phldrT="[Metin]"/>
      <dgm:spPr>
        <a:solidFill>
          <a:schemeClr val="accent2"/>
        </a:solidFill>
      </dgm:spPr>
      <dgm:t>
        <a:bodyPr/>
        <a:lstStyle/>
        <a:p>
          <a:r>
            <a:rPr lang="tr-TR" dirty="0" smtClean="0"/>
            <a:t>MUHASEBE VE FİNANSMAN ALANI</a:t>
          </a:r>
          <a:endParaRPr lang="tr-TR" dirty="0"/>
        </a:p>
      </dgm:t>
    </dgm:pt>
    <dgm:pt modelId="{0A090389-57CB-4C37-BA48-DC646784DF5F}" type="parTrans" cxnId="{52E6F8C1-4354-40D5-9ACF-B8A1FD60FB85}">
      <dgm:prSet/>
      <dgm:spPr/>
      <dgm:t>
        <a:bodyPr/>
        <a:lstStyle/>
        <a:p>
          <a:endParaRPr lang="tr-TR"/>
        </a:p>
      </dgm:t>
    </dgm:pt>
    <dgm:pt modelId="{66DCA5A7-1560-458F-AD45-95B016C9E6FA}" type="sibTrans" cxnId="{52E6F8C1-4354-40D5-9ACF-B8A1FD60FB85}">
      <dgm:prSet/>
      <dgm:spPr/>
      <dgm:t>
        <a:bodyPr/>
        <a:lstStyle/>
        <a:p>
          <a:endParaRPr lang="tr-TR"/>
        </a:p>
      </dgm:t>
    </dgm:pt>
    <dgm:pt modelId="{4E1A3943-FC8E-4765-8C9A-037207A52B30}">
      <dgm:prSet phldrT="[Metin]"/>
      <dgm:spPr>
        <a:solidFill>
          <a:schemeClr val="accent5">
            <a:lumMod val="75000"/>
          </a:schemeClr>
        </a:solidFill>
      </dgm:spPr>
      <dgm:t>
        <a:bodyPr/>
        <a:lstStyle/>
        <a:p>
          <a:r>
            <a:rPr lang="tr-TR" dirty="0" smtClean="0"/>
            <a:t>BÜRO YÖNETİMİ VE YÖNETİCİ </a:t>
          </a:r>
          <a:r>
            <a:rPr lang="tr-TR" dirty="0" smtClean="0"/>
            <a:t>ASİSTANLIĞI </a:t>
          </a:r>
          <a:r>
            <a:rPr lang="tr-TR" dirty="0" smtClean="0"/>
            <a:t>ALANI</a:t>
          </a:r>
          <a:endParaRPr lang="tr-TR" dirty="0"/>
        </a:p>
      </dgm:t>
    </dgm:pt>
    <dgm:pt modelId="{A7A9C99A-FFA8-40A8-A93C-A89494C17EC1}" type="parTrans" cxnId="{993A0FF3-78A8-430B-B58F-3977FA1D9BA1}">
      <dgm:prSet/>
      <dgm:spPr/>
      <dgm:t>
        <a:bodyPr/>
        <a:lstStyle/>
        <a:p>
          <a:endParaRPr lang="tr-TR"/>
        </a:p>
      </dgm:t>
    </dgm:pt>
    <dgm:pt modelId="{32A32E5D-933F-4D15-996A-CCD9F30CD352}" type="sibTrans" cxnId="{993A0FF3-78A8-430B-B58F-3977FA1D9BA1}">
      <dgm:prSet/>
      <dgm:spPr/>
      <dgm:t>
        <a:bodyPr/>
        <a:lstStyle/>
        <a:p>
          <a:endParaRPr lang="tr-TR"/>
        </a:p>
      </dgm:t>
    </dgm:pt>
    <dgm:pt modelId="{6A035D93-442A-4EB0-A5EF-54FB8564F48D}">
      <dgm:prSet phldrT="[Metin]"/>
      <dgm:spPr>
        <a:solidFill>
          <a:schemeClr val="bg2">
            <a:lumMod val="50000"/>
          </a:schemeClr>
        </a:solidFill>
      </dgm:spPr>
      <dgm:t>
        <a:bodyPr/>
        <a:lstStyle/>
        <a:p>
          <a:r>
            <a:rPr lang="tr-TR" dirty="0" smtClean="0"/>
            <a:t>PAZARLAMA VE PERAKENDE ALANI</a:t>
          </a:r>
          <a:endParaRPr lang="tr-TR" dirty="0"/>
        </a:p>
      </dgm:t>
    </dgm:pt>
    <dgm:pt modelId="{EBE8367F-2697-469A-84AB-1C2BC614AE8F}" type="parTrans" cxnId="{20D9623D-DCD3-43B5-95E8-C94A4D440A4E}">
      <dgm:prSet/>
      <dgm:spPr/>
      <dgm:t>
        <a:bodyPr/>
        <a:lstStyle/>
        <a:p>
          <a:endParaRPr lang="tr-TR"/>
        </a:p>
      </dgm:t>
    </dgm:pt>
    <dgm:pt modelId="{29C59473-1F89-4168-A115-3573F7BD11C4}" type="sibTrans" cxnId="{20D9623D-DCD3-43B5-95E8-C94A4D440A4E}">
      <dgm:prSet/>
      <dgm:spPr/>
      <dgm:t>
        <a:bodyPr/>
        <a:lstStyle/>
        <a:p>
          <a:endParaRPr lang="tr-TR"/>
        </a:p>
      </dgm:t>
    </dgm:pt>
    <dgm:pt modelId="{ACD45F1C-D5B7-44BD-A48B-2D1401A33DD5}">
      <dgm:prSet phldrT="[Metin]"/>
      <dgm:spPr/>
      <dgm:t>
        <a:bodyPr/>
        <a:lstStyle/>
        <a:p>
          <a:r>
            <a:rPr lang="tr-TR" dirty="0" smtClean="0"/>
            <a:t>ULAŞTIRMA HİZMETLERİ ALANI</a:t>
          </a:r>
          <a:endParaRPr lang="tr-TR" dirty="0"/>
        </a:p>
      </dgm:t>
    </dgm:pt>
    <dgm:pt modelId="{A490A2FB-32A1-46D4-9466-9F49B1DDAA4B}" type="parTrans" cxnId="{F2A533A1-B745-4DA2-BCB2-0BC45741A465}">
      <dgm:prSet/>
      <dgm:spPr/>
      <dgm:t>
        <a:bodyPr/>
        <a:lstStyle/>
        <a:p>
          <a:endParaRPr lang="tr-TR"/>
        </a:p>
      </dgm:t>
    </dgm:pt>
    <dgm:pt modelId="{CB750995-D151-48B7-92EF-61E9A7D7E252}" type="sibTrans" cxnId="{F2A533A1-B745-4DA2-BCB2-0BC45741A465}">
      <dgm:prSet/>
      <dgm:spPr/>
      <dgm:t>
        <a:bodyPr/>
        <a:lstStyle/>
        <a:p>
          <a:endParaRPr lang="tr-TR"/>
        </a:p>
      </dgm:t>
    </dgm:pt>
    <dgm:pt modelId="{3E5EDCFB-26CA-4108-BF26-4EF55EABA737}" type="pres">
      <dgm:prSet presAssocID="{ECCBBDF3-8ACB-41C8-ABBB-466497EC550F}" presName="diagram" presStyleCnt="0">
        <dgm:presLayoutVars>
          <dgm:chMax val="1"/>
          <dgm:dir/>
          <dgm:animLvl val="ctr"/>
          <dgm:resizeHandles val="exact"/>
        </dgm:presLayoutVars>
      </dgm:prSet>
      <dgm:spPr/>
      <dgm:t>
        <a:bodyPr/>
        <a:lstStyle/>
        <a:p>
          <a:endParaRPr lang="tr-TR"/>
        </a:p>
      </dgm:t>
    </dgm:pt>
    <dgm:pt modelId="{A539E4B6-0037-469A-AF67-8EB7A0E7F9BD}" type="pres">
      <dgm:prSet presAssocID="{ECCBBDF3-8ACB-41C8-ABBB-466497EC550F}" presName="matrix" presStyleCnt="0"/>
      <dgm:spPr/>
    </dgm:pt>
    <dgm:pt modelId="{D37F7E25-ED89-420A-B87F-462E37EE8DCC}" type="pres">
      <dgm:prSet presAssocID="{ECCBBDF3-8ACB-41C8-ABBB-466497EC550F}" presName="tile1" presStyleLbl="node1" presStyleIdx="0" presStyleCnt="4"/>
      <dgm:spPr/>
      <dgm:t>
        <a:bodyPr/>
        <a:lstStyle/>
        <a:p>
          <a:endParaRPr lang="tr-TR"/>
        </a:p>
      </dgm:t>
    </dgm:pt>
    <dgm:pt modelId="{FDA4C673-4812-45A7-81C0-5B8E64C1F352}" type="pres">
      <dgm:prSet presAssocID="{ECCBBDF3-8ACB-41C8-ABBB-466497EC550F}" presName="tile1text" presStyleLbl="node1" presStyleIdx="0" presStyleCnt="4">
        <dgm:presLayoutVars>
          <dgm:chMax val="0"/>
          <dgm:chPref val="0"/>
          <dgm:bulletEnabled val="1"/>
        </dgm:presLayoutVars>
      </dgm:prSet>
      <dgm:spPr/>
      <dgm:t>
        <a:bodyPr/>
        <a:lstStyle/>
        <a:p>
          <a:endParaRPr lang="tr-TR"/>
        </a:p>
      </dgm:t>
    </dgm:pt>
    <dgm:pt modelId="{F0326617-ABC3-4870-B574-184CD5A677EA}" type="pres">
      <dgm:prSet presAssocID="{ECCBBDF3-8ACB-41C8-ABBB-466497EC550F}" presName="tile2" presStyleLbl="node1" presStyleIdx="1" presStyleCnt="4"/>
      <dgm:spPr/>
      <dgm:t>
        <a:bodyPr/>
        <a:lstStyle/>
        <a:p>
          <a:endParaRPr lang="tr-TR"/>
        </a:p>
      </dgm:t>
    </dgm:pt>
    <dgm:pt modelId="{8458A93B-C3A7-4D45-AF46-9CE9A4F61B5A}" type="pres">
      <dgm:prSet presAssocID="{ECCBBDF3-8ACB-41C8-ABBB-466497EC550F}" presName="tile2text" presStyleLbl="node1" presStyleIdx="1" presStyleCnt="4">
        <dgm:presLayoutVars>
          <dgm:chMax val="0"/>
          <dgm:chPref val="0"/>
          <dgm:bulletEnabled val="1"/>
        </dgm:presLayoutVars>
      </dgm:prSet>
      <dgm:spPr/>
      <dgm:t>
        <a:bodyPr/>
        <a:lstStyle/>
        <a:p>
          <a:endParaRPr lang="tr-TR"/>
        </a:p>
      </dgm:t>
    </dgm:pt>
    <dgm:pt modelId="{7A661EFA-281D-4E5F-A0DD-A5531007727C}" type="pres">
      <dgm:prSet presAssocID="{ECCBBDF3-8ACB-41C8-ABBB-466497EC550F}" presName="tile3" presStyleLbl="node1" presStyleIdx="2" presStyleCnt="4"/>
      <dgm:spPr/>
      <dgm:t>
        <a:bodyPr/>
        <a:lstStyle/>
        <a:p>
          <a:endParaRPr lang="tr-TR"/>
        </a:p>
      </dgm:t>
    </dgm:pt>
    <dgm:pt modelId="{3ED852AE-C85A-4384-94AC-65EA2E5EF8FA}" type="pres">
      <dgm:prSet presAssocID="{ECCBBDF3-8ACB-41C8-ABBB-466497EC550F}" presName="tile3text" presStyleLbl="node1" presStyleIdx="2" presStyleCnt="4">
        <dgm:presLayoutVars>
          <dgm:chMax val="0"/>
          <dgm:chPref val="0"/>
          <dgm:bulletEnabled val="1"/>
        </dgm:presLayoutVars>
      </dgm:prSet>
      <dgm:spPr/>
      <dgm:t>
        <a:bodyPr/>
        <a:lstStyle/>
        <a:p>
          <a:endParaRPr lang="tr-TR"/>
        </a:p>
      </dgm:t>
    </dgm:pt>
    <dgm:pt modelId="{2E77308A-F6CB-4328-A2F3-D5F4E518093A}" type="pres">
      <dgm:prSet presAssocID="{ECCBBDF3-8ACB-41C8-ABBB-466497EC550F}" presName="tile4" presStyleLbl="node1" presStyleIdx="3" presStyleCnt="4"/>
      <dgm:spPr/>
      <dgm:t>
        <a:bodyPr/>
        <a:lstStyle/>
        <a:p>
          <a:endParaRPr lang="tr-TR"/>
        </a:p>
      </dgm:t>
    </dgm:pt>
    <dgm:pt modelId="{EFAB76AA-0CBF-4AE6-BF63-5221EF1DB311}" type="pres">
      <dgm:prSet presAssocID="{ECCBBDF3-8ACB-41C8-ABBB-466497EC550F}" presName="tile4text" presStyleLbl="node1" presStyleIdx="3" presStyleCnt="4">
        <dgm:presLayoutVars>
          <dgm:chMax val="0"/>
          <dgm:chPref val="0"/>
          <dgm:bulletEnabled val="1"/>
        </dgm:presLayoutVars>
      </dgm:prSet>
      <dgm:spPr/>
      <dgm:t>
        <a:bodyPr/>
        <a:lstStyle/>
        <a:p>
          <a:endParaRPr lang="tr-TR"/>
        </a:p>
      </dgm:t>
    </dgm:pt>
    <dgm:pt modelId="{F5A1EBD8-A2FB-4BD5-A0E8-07F3BFE7DBE1}" type="pres">
      <dgm:prSet presAssocID="{ECCBBDF3-8ACB-41C8-ABBB-466497EC550F}" presName="centerTile" presStyleLbl="fgShp" presStyleIdx="0" presStyleCnt="1">
        <dgm:presLayoutVars>
          <dgm:chMax val="0"/>
          <dgm:chPref val="0"/>
        </dgm:presLayoutVars>
      </dgm:prSet>
      <dgm:spPr/>
      <dgm:t>
        <a:bodyPr/>
        <a:lstStyle/>
        <a:p>
          <a:endParaRPr lang="tr-TR"/>
        </a:p>
      </dgm:t>
    </dgm:pt>
  </dgm:ptLst>
  <dgm:cxnLst>
    <dgm:cxn modelId="{7199E390-C85A-4E62-978F-D650B99A47B4}" type="presOf" srcId="{ACD45F1C-D5B7-44BD-A48B-2D1401A33DD5}" destId="{EFAB76AA-0CBF-4AE6-BF63-5221EF1DB311}" srcOrd="1" destOrd="0" presId="urn:microsoft.com/office/officeart/2005/8/layout/matrix1"/>
    <dgm:cxn modelId="{7A56D877-E435-4030-9723-4E7FE125EE6B}" type="presOf" srcId="{4E1A3943-FC8E-4765-8C9A-037207A52B30}" destId="{8458A93B-C3A7-4D45-AF46-9CE9A4F61B5A}" srcOrd="1" destOrd="0" presId="urn:microsoft.com/office/officeart/2005/8/layout/matrix1"/>
    <dgm:cxn modelId="{1C3859B4-4348-49CD-A870-75DDCF9BB54B}" type="presOf" srcId="{ECCBBDF3-8ACB-41C8-ABBB-466497EC550F}" destId="{3E5EDCFB-26CA-4108-BF26-4EF55EABA737}" srcOrd="0" destOrd="0" presId="urn:microsoft.com/office/officeart/2005/8/layout/matrix1"/>
    <dgm:cxn modelId="{7BD61DE8-E19F-4E54-93F8-3830B3D50D76}" type="presOf" srcId="{F42A2344-DF34-4990-BC31-4214D1EFF9D0}" destId="{F5A1EBD8-A2FB-4BD5-A0E8-07F3BFE7DBE1}" srcOrd="0" destOrd="0" presId="urn:microsoft.com/office/officeart/2005/8/layout/matrix1"/>
    <dgm:cxn modelId="{7BF289CF-5964-469E-A052-63CB93B020F9}" type="presOf" srcId="{44876042-62BE-45FD-83E5-B8F5A0739344}" destId="{FDA4C673-4812-45A7-81C0-5B8E64C1F352}" srcOrd="1" destOrd="0" presId="urn:microsoft.com/office/officeart/2005/8/layout/matrix1"/>
    <dgm:cxn modelId="{20D9623D-DCD3-43B5-95E8-C94A4D440A4E}" srcId="{F42A2344-DF34-4990-BC31-4214D1EFF9D0}" destId="{6A035D93-442A-4EB0-A5EF-54FB8564F48D}" srcOrd="2" destOrd="0" parTransId="{EBE8367F-2697-469A-84AB-1C2BC614AE8F}" sibTransId="{29C59473-1F89-4168-A115-3573F7BD11C4}"/>
    <dgm:cxn modelId="{52E6F8C1-4354-40D5-9ACF-B8A1FD60FB85}" srcId="{F42A2344-DF34-4990-BC31-4214D1EFF9D0}" destId="{44876042-62BE-45FD-83E5-B8F5A0739344}" srcOrd="0" destOrd="0" parTransId="{0A090389-57CB-4C37-BA48-DC646784DF5F}" sibTransId="{66DCA5A7-1560-458F-AD45-95B016C9E6FA}"/>
    <dgm:cxn modelId="{E996F426-67D9-4BB0-BCF4-96AD37A1005A}" srcId="{ECCBBDF3-8ACB-41C8-ABBB-466497EC550F}" destId="{F42A2344-DF34-4990-BC31-4214D1EFF9D0}" srcOrd="0" destOrd="0" parTransId="{E047E19F-B8D4-4DCB-953E-5A4198242596}" sibTransId="{D3DAD704-04EF-493D-837D-B78D723EE5DA}"/>
    <dgm:cxn modelId="{E7000F00-8FF4-4E58-90D3-5D0C3E6C3BA5}" type="presOf" srcId="{6A035D93-442A-4EB0-A5EF-54FB8564F48D}" destId="{7A661EFA-281D-4E5F-A0DD-A5531007727C}" srcOrd="0" destOrd="0" presId="urn:microsoft.com/office/officeart/2005/8/layout/matrix1"/>
    <dgm:cxn modelId="{6852FACF-40D2-45EF-BD82-F6EF7B3E29DE}" type="presOf" srcId="{ACD45F1C-D5B7-44BD-A48B-2D1401A33DD5}" destId="{2E77308A-F6CB-4328-A2F3-D5F4E518093A}" srcOrd="0" destOrd="0" presId="urn:microsoft.com/office/officeart/2005/8/layout/matrix1"/>
    <dgm:cxn modelId="{C4F301E9-1014-49FB-8CF3-397AED19DDFC}" type="presOf" srcId="{4E1A3943-FC8E-4765-8C9A-037207A52B30}" destId="{F0326617-ABC3-4870-B574-184CD5A677EA}" srcOrd="0" destOrd="0" presId="urn:microsoft.com/office/officeart/2005/8/layout/matrix1"/>
    <dgm:cxn modelId="{81DD147F-26CF-4E47-83AC-B5090ACB4018}" type="presOf" srcId="{44876042-62BE-45FD-83E5-B8F5A0739344}" destId="{D37F7E25-ED89-420A-B87F-462E37EE8DCC}" srcOrd="0" destOrd="0" presId="urn:microsoft.com/office/officeart/2005/8/layout/matrix1"/>
    <dgm:cxn modelId="{F2A533A1-B745-4DA2-BCB2-0BC45741A465}" srcId="{F42A2344-DF34-4990-BC31-4214D1EFF9D0}" destId="{ACD45F1C-D5B7-44BD-A48B-2D1401A33DD5}" srcOrd="3" destOrd="0" parTransId="{A490A2FB-32A1-46D4-9466-9F49B1DDAA4B}" sibTransId="{CB750995-D151-48B7-92EF-61E9A7D7E252}"/>
    <dgm:cxn modelId="{993A0FF3-78A8-430B-B58F-3977FA1D9BA1}" srcId="{F42A2344-DF34-4990-BC31-4214D1EFF9D0}" destId="{4E1A3943-FC8E-4765-8C9A-037207A52B30}" srcOrd="1" destOrd="0" parTransId="{A7A9C99A-FFA8-40A8-A93C-A89494C17EC1}" sibTransId="{32A32E5D-933F-4D15-996A-CCD9F30CD352}"/>
    <dgm:cxn modelId="{86406F03-5C9D-4555-8079-291BA9515264}" type="presOf" srcId="{6A035D93-442A-4EB0-A5EF-54FB8564F48D}" destId="{3ED852AE-C85A-4384-94AC-65EA2E5EF8FA}" srcOrd="1" destOrd="0" presId="urn:microsoft.com/office/officeart/2005/8/layout/matrix1"/>
    <dgm:cxn modelId="{740E116D-D0D8-46AA-88A5-A59F22AF3369}" type="presParOf" srcId="{3E5EDCFB-26CA-4108-BF26-4EF55EABA737}" destId="{A539E4B6-0037-469A-AF67-8EB7A0E7F9BD}" srcOrd="0" destOrd="0" presId="urn:microsoft.com/office/officeart/2005/8/layout/matrix1"/>
    <dgm:cxn modelId="{464DBCCD-DEE1-45D3-9F3E-A41FE965F9BB}" type="presParOf" srcId="{A539E4B6-0037-469A-AF67-8EB7A0E7F9BD}" destId="{D37F7E25-ED89-420A-B87F-462E37EE8DCC}" srcOrd="0" destOrd="0" presId="urn:microsoft.com/office/officeart/2005/8/layout/matrix1"/>
    <dgm:cxn modelId="{881F28F3-DB2D-4C33-9C23-53D9718D80AE}" type="presParOf" srcId="{A539E4B6-0037-469A-AF67-8EB7A0E7F9BD}" destId="{FDA4C673-4812-45A7-81C0-5B8E64C1F352}" srcOrd="1" destOrd="0" presId="urn:microsoft.com/office/officeart/2005/8/layout/matrix1"/>
    <dgm:cxn modelId="{24E1C8B7-356B-4A6D-AF8B-FDE1EF912224}" type="presParOf" srcId="{A539E4B6-0037-469A-AF67-8EB7A0E7F9BD}" destId="{F0326617-ABC3-4870-B574-184CD5A677EA}" srcOrd="2" destOrd="0" presId="urn:microsoft.com/office/officeart/2005/8/layout/matrix1"/>
    <dgm:cxn modelId="{23468FA3-2695-46F6-8266-76E37D52586D}" type="presParOf" srcId="{A539E4B6-0037-469A-AF67-8EB7A0E7F9BD}" destId="{8458A93B-C3A7-4D45-AF46-9CE9A4F61B5A}" srcOrd="3" destOrd="0" presId="urn:microsoft.com/office/officeart/2005/8/layout/matrix1"/>
    <dgm:cxn modelId="{E86E021C-7340-4042-B6D4-87F62EA7DCCB}" type="presParOf" srcId="{A539E4B6-0037-469A-AF67-8EB7A0E7F9BD}" destId="{7A661EFA-281D-4E5F-A0DD-A5531007727C}" srcOrd="4" destOrd="0" presId="urn:microsoft.com/office/officeart/2005/8/layout/matrix1"/>
    <dgm:cxn modelId="{58FE68E9-91C6-4E0B-BE75-487B26B933E7}" type="presParOf" srcId="{A539E4B6-0037-469A-AF67-8EB7A0E7F9BD}" destId="{3ED852AE-C85A-4384-94AC-65EA2E5EF8FA}" srcOrd="5" destOrd="0" presId="urn:microsoft.com/office/officeart/2005/8/layout/matrix1"/>
    <dgm:cxn modelId="{ADAEE3E6-7A09-47CC-A1DF-FE26D61BAAB0}" type="presParOf" srcId="{A539E4B6-0037-469A-AF67-8EB7A0E7F9BD}" destId="{2E77308A-F6CB-4328-A2F3-D5F4E518093A}" srcOrd="6" destOrd="0" presId="urn:microsoft.com/office/officeart/2005/8/layout/matrix1"/>
    <dgm:cxn modelId="{9D4D4B76-E7AF-41A3-8907-1B006BFC1F72}" type="presParOf" srcId="{A539E4B6-0037-469A-AF67-8EB7A0E7F9BD}" destId="{EFAB76AA-0CBF-4AE6-BF63-5221EF1DB311}" srcOrd="7" destOrd="0" presId="urn:microsoft.com/office/officeart/2005/8/layout/matrix1"/>
    <dgm:cxn modelId="{A7E5CF9B-BBC4-46BB-968A-33D7F886C767}" type="presParOf" srcId="{3E5EDCFB-26CA-4108-BF26-4EF55EABA737}" destId="{F5A1EBD8-A2FB-4BD5-A0E8-07F3BFE7DBE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530754-686F-48D5-97DB-7B69773C478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CDC3F478-0873-4035-A2CE-1BD5918D5E4E}">
      <dgm:prSet phldrT="[Metin]"/>
      <dgm:spPr/>
      <dgm:t>
        <a:bodyPr/>
        <a:lstStyle/>
        <a:p>
          <a:r>
            <a:rPr lang="tr-TR" dirty="0" smtClean="0"/>
            <a:t>ANADOLU MESLEK PROGRAMI</a:t>
          </a:r>
          <a:endParaRPr lang="tr-TR" dirty="0"/>
        </a:p>
      </dgm:t>
    </dgm:pt>
    <dgm:pt modelId="{657CEE23-8081-456C-8B2E-BC1EE8565855}" type="parTrans" cxnId="{B966032A-5ED0-45A6-A79B-97BD26227499}">
      <dgm:prSet/>
      <dgm:spPr/>
      <dgm:t>
        <a:bodyPr/>
        <a:lstStyle/>
        <a:p>
          <a:endParaRPr lang="tr-TR"/>
        </a:p>
      </dgm:t>
    </dgm:pt>
    <dgm:pt modelId="{953C1DDD-D435-41D6-B6B1-074E2F00AC0F}" type="sibTrans" cxnId="{B966032A-5ED0-45A6-A79B-97BD26227499}">
      <dgm:prSet/>
      <dgm:spPr/>
      <dgm:t>
        <a:bodyPr/>
        <a:lstStyle/>
        <a:p>
          <a:endParaRPr lang="tr-TR"/>
        </a:p>
      </dgm:t>
    </dgm:pt>
    <dgm:pt modelId="{E127B9A6-BA03-4881-8084-A9775ACAE39A}">
      <dgm:prSet phldrT="[Metin]"/>
      <dgm:spPr/>
      <dgm:t>
        <a:bodyPr/>
        <a:lstStyle/>
        <a:p>
          <a:r>
            <a:rPr lang="tr-TR" dirty="0" smtClean="0"/>
            <a:t>BİLİŞİM TEKNOLOJİLERİ</a:t>
          </a:r>
          <a:endParaRPr lang="tr-TR" dirty="0"/>
        </a:p>
      </dgm:t>
    </dgm:pt>
    <dgm:pt modelId="{C14AEB05-48D5-480E-B311-5C4C21CB5D70}" type="sibTrans" cxnId="{18473560-2EE4-40BB-8B21-673452347006}">
      <dgm:prSet/>
      <dgm:spPr/>
      <dgm:t>
        <a:bodyPr/>
        <a:lstStyle/>
        <a:p>
          <a:endParaRPr lang="tr-TR"/>
        </a:p>
      </dgm:t>
    </dgm:pt>
    <dgm:pt modelId="{BC238E94-B1A3-4262-96EE-49C419213480}" type="parTrans" cxnId="{18473560-2EE4-40BB-8B21-673452347006}">
      <dgm:prSet/>
      <dgm:spPr/>
      <dgm:t>
        <a:bodyPr/>
        <a:lstStyle/>
        <a:p>
          <a:endParaRPr lang="tr-TR"/>
        </a:p>
      </dgm:t>
    </dgm:pt>
    <dgm:pt modelId="{B95E7395-C844-4FD3-87FB-6C5F19616E99}">
      <dgm:prSet phldrT="[Metin]"/>
      <dgm:spPr/>
      <dgm:t>
        <a:bodyPr/>
        <a:lstStyle/>
        <a:p>
          <a:r>
            <a:rPr lang="tr-TR" dirty="0" smtClean="0"/>
            <a:t>ELEKTRİK ELEKTRONİK TEKNOLOJİLERİ</a:t>
          </a:r>
          <a:endParaRPr lang="tr-TR" dirty="0"/>
        </a:p>
      </dgm:t>
    </dgm:pt>
    <dgm:pt modelId="{EEAF9AFB-DF07-4163-8EBA-9479DB323458}" type="sibTrans" cxnId="{4C4E4AB5-F6A7-49C6-838F-1412AF5E769F}">
      <dgm:prSet/>
      <dgm:spPr/>
      <dgm:t>
        <a:bodyPr/>
        <a:lstStyle/>
        <a:p>
          <a:endParaRPr lang="tr-TR"/>
        </a:p>
      </dgm:t>
    </dgm:pt>
    <dgm:pt modelId="{1D2A2615-C4C1-4221-954C-785DEF26BD3F}" type="parTrans" cxnId="{4C4E4AB5-F6A7-49C6-838F-1412AF5E769F}">
      <dgm:prSet/>
      <dgm:spPr/>
      <dgm:t>
        <a:bodyPr/>
        <a:lstStyle/>
        <a:p>
          <a:endParaRPr lang="tr-TR"/>
        </a:p>
      </dgm:t>
    </dgm:pt>
    <dgm:pt modelId="{B38C825D-0FCE-4D3F-A825-FE85AA7F7719}">
      <dgm:prSet phldrT="[Metin]"/>
      <dgm:spPr/>
      <dgm:t>
        <a:bodyPr/>
        <a:lstStyle/>
        <a:p>
          <a:r>
            <a:rPr lang="tr-TR" dirty="0" smtClean="0"/>
            <a:t>ENDÜSTRİYEL OTOMASYON TEKNOLOJİLERİ</a:t>
          </a:r>
          <a:endParaRPr lang="tr-TR" dirty="0"/>
        </a:p>
      </dgm:t>
    </dgm:pt>
    <dgm:pt modelId="{4F874353-430C-4E4E-94E7-BA5192CA7C2D}" type="sibTrans" cxnId="{89137828-1BCC-4D1A-82CA-75AC8A5D04C4}">
      <dgm:prSet/>
      <dgm:spPr/>
      <dgm:t>
        <a:bodyPr/>
        <a:lstStyle/>
        <a:p>
          <a:endParaRPr lang="tr-TR"/>
        </a:p>
      </dgm:t>
    </dgm:pt>
    <dgm:pt modelId="{EA9DF274-B19A-447C-BB12-5CA3E81BFBCF}" type="parTrans" cxnId="{89137828-1BCC-4D1A-82CA-75AC8A5D04C4}">
      <dgm:prSet/>
      <dgm:spPr/>
      <dgm:t>
        <a:bodyPr/>
        <a:lstStyle/>
        <a:p>
          <a:endParaRPr lang="tr-TR"/>
        </a:p>
      </dgm:t>
    </dgm:pt>
    <dgm:pt modelId="{A0735386-C594-4A48-A2A0-37DC17B95809}">
      <dgm:prSet phldrT="[Metin]"/>
      <dgm:spPr/>
      <dgm:t>
        <a:bodyPr/>
        <a:lstStyle/>
        <a:p>
          <a:r>
            <a:rPr lang="tr-TR" dirty="0" smtClean="0"/>
            <a:t>MOTORLU ARAÇLAR TEKNOLOJİSİ</a:t>
          </a:r>
          <a:endParaRPr lang="tr-TR" dirty="0"/>
        </a:p>
      </dgm:t>
    </dgm:pt>
    <dgm:pt modelId="{7F52C864-6DAD-48C2-9611-DB1E2E964045}" type="sibTrans" cxnId="{7163E912-5329-4DFE-9C2B-873202F1CE2D}">
      <dgm:prSet/>
      <dgm:spPr/>
      <dgm:t>
        <a:bodyPr/>
        <a:lstStyle/>
        <a:p>
          <a:endParaRPr lang="tr-TR"/>
        </a:p>
      </dgm:t>
    </dgm:pt>
    <dgm:pt modelId="{85E5CF92-4D12-42A2-9C45-0B353BD3E350}" type="parTrans" cxnId="{7163E912-5329-4DFE-9C2B-873202F1CE2D}">
      <dgm:prSet/>
      <dgm:spPr/>
      <dgm:t>
        <a:bodyPr/>
        <a:lstStyle/>
        <a:p>
          <a:endParaRPr lang="tr-TR"/>
        </a:p>
      </dgm:t>
    </dgm:pt>
    <dgm:pt modelId="{C622086D-3387-4F84-8BF4-35D110BDE8DB}">
      <dgm:prSet phldrT="[Metin]"/>
      <dgm:spPr/>
      <dgm:t>
        <a:bodyPr/>
        <a:lstStyle/>
        <a:p>
          <a:r>
            <a:rPr lang="tr-TR" dirty="0" smtClean="0"/>
            <a:t>METAL TEKNOLOJİLERİ</a:t>
          </a:r>
          <a:endParaRPr lang="tr-TR" dirty="0"/>
        </a:p>
      </dgm:t>
    </dgm:pt>
    <dgm:pt modelId="{46BE862F-BFEF-49EE-BB52-79A97F960323}" type="parTrans" cxnId="{8EFE9145-710F-45EC-8D6B-AE72041084E6}">
      <dgm:prSet/>
      <dgm:spPr/>
      <dgm:t>
        <a:bodyPr/>
        <a:lstStyle/>
        <a:p>
          <a:endParaRPr lang="tr-TR"/>
        </a:p>
      </dgm:t>
    </dgm:pt>
    <dgm:pt modelId="{7067C742-6A22-4F79-AB9E-141C2E717616}" type="sibTrans" cxnId="{8EFE9145-710F-45EC-8D6B-AE72041084E6}">
      <dgm:prSet/>
      <dgm:spPr/>
      <dgm:t>
        <a:bodyPr/>
        <a:lstStyle/>
        <a:p>
          <a:endParaRPr lang="tr-TR"/>
        </a:p>
      </dgm:t>
    </dgm:pt>
    <dgm:pt modelId="{F9E808C8-8C5C-4F5B-8201-4102859577E2}">
      <dgm:prSet/>
      <dgm:spPr/>
      <dgm:t>
        <a:bodyPr/>
        <a:lstStyle/>
        <a:p>
          <a:r>
            <a:rPr lang="tr-TR" dirty="0" smtClean="0"/>
            <a:t>İNŞAAT TEKNOLOJİLERİ</a:t>
          </a:r>
          <a:endParaRPr lang="tr-TR" dirty="0"/>
        </a:p>
      </dgm:t>
    </dgm:pt>
    <dgm:pt modelId="{51810C3F-C9F1-42AA-9B20-CDF1F038013D}" type="parTrans" cxnId="{A774B3DB-E5ED-4449-A2D3-9E8F21AABCDA}">
      <dgm:prSet/>
      <dgm:spPr/>
      <dgm:t>
        <a:bodyPr/>
        <a:lstStyle/>
        <a:p>
          <a:endParaRPr lang="tr-TR"/>
        </a:p>
      </dgm:t>
    </dgm:pt>
    <dgm:pt modelId="{E7163AFC-A8DC-4C6F-A89B-DB35252690E8}" type="sibTrans" cxnId="{A774B3DB-E5ED-4449-A2D3-9E8F21AABCDA}">
      <dgm:prSet/>
      <dgm:spPr/>
      <dgm:t>
        <a:bodyPr/>
        <a:lstStyle/>
        <a:p>
          <a:endParaRPr lang="tr-TR"/>
        </a:p>
      </dgm:t>
    </dgm:pt>
    <dgm:pt modelId="{FC2A2F67-37DF-42E7-8681-EFA9BC71AEF6}">
      <dgm:prSet/>
      <dgm:spPr/>
      <dgm:t>
        <a:bodyPr/>
        <a:lstStyle/>
        <a:p>
          <a:r>
            <a:rPr lang="tr-TR" dirty="0" smtClean="0"/>
            <a:t>MAKİNA VE TASARIM</a:t>
          </a:r>
          <a:endParaRPr lang="tr-TR" dirty="0"/>
        </a:p>
      </dgm:t>
    </dgm:pt>
    <dgm:pt modelId="{4910DD2F-7B51-40BE-9DD3-015024B3473B}" type="parTrans" cxnId="{C4F7F2F9-4894-4B37-829A-9CA011CFA5AF}">
      <dgm:prSet/>
      <dgm:spPr/>
      <dgm:t>
        <a:bodyPr/>
        <a:lstStyle/>
        <a:p>
          <a:endParaRPr lang="tr-TR"/>
        </a:p>
      </dgm:t>
    </dgm:pt>
    <dgm:pt modelId="{45596124-031F-4330-8638-9305A1E35171}" type="sibTrans" cxnId="{C4F7F2F9-4894-4B37-829A-9CA011CFA5AF}">
      <dgm:prSet/>
      <dgm:spPr/>
      <dgm:t>
        <a:bodyPr/>
        <a:lstStyle/>
        <a:p>
          <a:endParaRPr lang="tr-TR"/>
        </a:p>
      </dgm:t>
    </dgm:pt>
    <dgm:pt modelId="{F710FC86-DD02-4E3C-93D1-4405A9AF52AA}">
      <dgm:prSet/>
      <dgm:spPr/>
      <dgm:t>
        <a:bodyPr/>
        <a:lstStyle/>
        <a:p>
          <a:r>
            <a:rPr lang="tr-TR" dirty="0" smtClean="0"/>
            <a:t>TESİSAT VE İKLİMLENDİRME</a:t>
          </a:r>
        </a:p>
      </dgm:t>
    </dgm:pt>
    <dgm:pt modelId="{02BB5304-5869-476F-B00F-2DA03452F6F5}" type="parTrans" cxnId="{FC9AF2C1-BE17-48B6-B6CD-79104928D1C3}">
      <dgm:prSet/>
      <dgm:spPr/>
      <dgm:t>
        <a:bodyPr/>
        <a:lstStyle/>
        <a:p>
          <a:endParaRPr lang="tr-TR"/>
        </a:p>
      </dgm:t>
    </dgm:pt>
    <dgm:pt modelId="{9BD148C7-2744-4207-933C-56E4486C44AA}" type="sibTrans" cxnId="{FC9AF2C1-BE17-48B6-B6CD-79104928D1C3}">
      <dgm:prSet/>
      <dgm:spPr/>
      <dgm:t>
        <a:bodyPr/>
        <a:lstStyle/>
        <a:p>
          <a:endParaRPr lang="tr-TR"/>
        </a:p>
      </dgm:t>
    </dgm:pt>
    <dgm:pt modelId="{C550793F-79B1-4727-A76A-2F786EED8794}">
      <dgm:prSet/>
      <dgm:spPr/>
      <dgm:t>
        <a:bodyPr/>
        <a:lstStyle/>
        <a:p>
          <a:r>
            <a:rPr lang="tr-TR" dirty="0" smtClean="0"/>
            <a:t>MOBİLYA VE İÇ MEKAN TASARIMI TEK.</a:t>
          </a:r>
          <a:endParaRPr lang="tr-TR" dirty="0"/>
        </a:p>
      </dgm:t>
    </dgm:pt>
    <dgm:pt modelId="{49A6F1C2-C620-4DF9-9D44-EBA98BDEF67F}" type="parTrans" cxnId="{3B5465F2-2EC5-4CB5-8A7C-2CAE39AAA66F}">
      <dgm:prSet/>
      <dgm:spPr/>
      <dgm:t>
        <a:bodyPr/>
        <a:lstStyle/>
        <a:p>
          <a:endParaRPr lang="tr-TR"/>
        </a:p>
      </dgm:t>
    </dgm:pt>
    <dgm:pt modelId="{C8B99B2D-B1B4-4F58-9EB4-26D17A20BC31}" type="sibTrans" cxnId="{3B5465F2-2EC5-4CB5-8A7C-2CAE39AAA66F}">
      <dgm:prSet/>
      <dgm:spPr/>
      <dgm:t>
        <a:bodyPr/>
        <a:lstStyle/>
        <a:p>
          <a:endParaRPr lang="tr-TR"/>
        </a:p>
      </dgm:t>
    </dgm:pt>
    <dgm:pt modelId="{B14B7C81-47C9-41E7-B588-59F5AE53EF0F}" type="pres">
      <dgm:prSet presAssocID="{9B530754-686F-48D5-97DB-7B69773C4782}" presName="Name0" presStyleCnt="0">
        <dgm:presLayoutVars>
          <dgm:chMax val="1"/>
          <dgm:dir/>
          <dgm:animLvl val="ctr"/>
          <dgm:resizeHandles val="exact"/>
        </dgm:presLayoutVars>
      </dgm:prSet>
      <dgm:spPr/>
      <dgm:t>
        <a:bodyPr/>
        <a:lstStyle/>
        <a:p>
          <a:endParaRPr lang="tr-TR"/>
        </a:p>
      </dgm:t>
    </dgm:pt>
    <dgm:pt modelId="{3465D1C7-3F1C-448C-884D-AFD5BDED02EC}" type="pres">
      <dgm:prSet presAssocID="{CDC3F478-0873-4035-A2CE-1BD5918D5E4E}" presName="centerShape" presStyleLbl="node0" presStyleIdx="0" presStyleCnt="1"/>
      <dgm:spPr/>
      <dgm:t>
        <a:bodyPr/>
        <a:lstStyle/>
        <a:p>
          <a:endParaRPr lang="tr-TR"/>
        </a:p>
      </dgm:t>
    </dgm:pt>
    <dgm:pt modelId="{D8965DD1-A67B-4CDA-83F0-35D5B0ACD2F1}" type="pres">
      <dgm:prSet presAssocID="{E127B9A6-BA03-4881-8084-A9775ACAE39A}" presName="node" presStyleLbl="node1" presStyleIdx="0" presStyleCnt="9">
        <dgm:presLayoutVars>
          <dgm:bulletEnabled val="1"/>
        </dgm:presLayoutVars>
      </dgm:prSet>
      <dgm:spPr/>
      <dgm:t>
        <a:bodyPr/>
        <a:lstStyle/>
        <a:p>
          <a:endParaRPr lang="tr-TR"/>
        </a:p>
      </dgm:t>
    </dgm:pt>
    <dgm:pt modelId="{2B84C95B-2E03-4A8D-9BDF-9E525972CE3F}" type="pres">
      <dgm:prSet presAssocID="{E127B9A6-BA03-4881-8084-A9775ACAE39A}" presName="dummy" presStyleCnt="0"/>
      <dgm:spPr/>
    </dgm:pt>
    <dgm:pt modelId="{E6CDAAF0-66AD-45E6-B23A-9C4DFB5C1F18}" type="pres">
      <dgm:prSet presAssocID="{C14AEB05-48D5-480E-B311-5C4C21CB5D70}" presName="sibTrans" presStyleLbl="sibTrans2D1" presStyleIdx="0" presStyleCnt="9"/>
      <dgm:spPr/>
      <dgm:t>
        <a:bodyPr/>
        <a:lstStyle/>
        <a:p>
          <a:endParaRPr lang="tr-TR"/>
        </a:p>
      </dgm:t>
    </dgm:pt>
    <dgm:pt modelId="{E92AC2E1-D8AE-4BA4-A305-EEABCCD48C91}" type="pres">
      <dgm:prSet presAssocID="{B95E7395-C844-4FD3-87FB-6C5F19616E99}" presName="node" presStyleLbl="node1" presStyleIdx="1" presStyleCnt="9">
        <dgm:presLayoutVars>
          <dgm:bulletEnabled val="1"/>
        </dgm:presLayoutVars>
      </dgm:prSet>
      <dgm:spPr/>
      <dgm:t>
        <a:bodyPr/>
        <a:lstStyle/>
        <a:p>
          <a:endParaRPr lang="tr-TR"/>
        </a:p>
      </dgm:t>
    </dgm:pt>
    <dgm:pt modelId="{CFA334CD-0C47-4546-A4F7-C582F52D51CB}" type="pres">
      <dgm:prSet presAssocID="{B95E7395-C844-4FD3-87FB-6C5F19616E99}" presName="dummy" presStyleCnt="0"/>
      <dgm:spPr/>
    </dgm:pt>
    <dgm:pt modelId="{EEF60FCA-5941-4955-BAB4-4E9E1AD9FE81}" type="pres">
      <dgm:prSet presAssocID="{EEAF9AFB-DF07-4163-8EBA-9479DB323458}" presName="sibTrans" presStyleLbl="sibTrans2D1" presStyleIdx="1" presStyleCnt="9"/>
      <dgm:spPr/>
      <dgm:t>
        <a:bodyPr/>
        <a:lstStyle/>
        <a:p>
          <a:endParaRPr lang="tr-TR"/>
        </a:p>
      </dgm:t>
    </dgm:pt>
    <dgm:pt modelId="{5F15D2B6-CDD9-4D55-8E7A-7F943E605D9E}" type="pres">
      <dgm:prSet presAssocID="{F9E808C8-8C5C-4F5B-8201-4102859577E2}" presName="node" presStyleLbl="node1" presStyleIdx="2" presStyleCnt="9">
        <dgm:presLayoutVars>
          <dgm:bulletEnabled val="1"/>
        </dgm:presLayoutVars>
      </dgm:prSet>
      <dgm:spPr/>
    </dgm:pt>
    <dgm:pt modelId="{1C90748E-9C95-4D07-942B-70CB7F27487B}" type="pres">
      <dgm:prSet presAssocID="{F9E808C8-8C5C-4F5B-8201-4102859577E2}" presName="dummy" presStyleCnt="0"/>
      <dgm:spPr/>
    </dgm:pt>
    <dgm:pt modelId="{66BFC5BC-8430-4F71-AFE5-DC1DEEE95315}" type="pres">
      <dgm:prSet presAssocID="{E7163AFC-A8DC-4C6F-A89B-DB35252690E8}" presName="sibTrans" presStyleLbl="sibTrans2D1" presStyleIdx="2" presStyleCnt="9"/>
      <dgm:spPr/>
    </dgm:pt>
    <dgm:pt modelId="{6E69B84E-10ED-479E-A632-D039D931121B}" type="pres">
      <dgm:prSet presAssocID="{FC2A2F67-37DF-42E7-8681-EFA9BC71AEF6}" presName="node" presStyleLbl="node1" presStyleIdx="3" presStyleCnt="9">
        <dgm:presLayoutVars>
          <dgm:bulletEnabled val="1"/>
        </dgm:presLayoutVars>
      </dgm:prSet>
      <dgm:spPr/>
      <dgm:t>
        <a:bodyPr/>
        <a:lstStyle/>
        <a:p>
          <a:endParaRPr lang="tr-TR"/>
        </a:p>
      </dgm:t>
    </dgm:pt>
    <dgm:pt modelId="{92BA407C-35AB-49F2-9142-9482D3EF1AA3}" type="pres">
      <dgm:prSet presAssocID="{FC2A2F67-37DF-42E7-8681-EFA9BC71AEF6}" presName="dummy" presStyleCnt="0"/>
      <dgm:spPr/>
    </dgm:pt>
    <dgm:pt modelId="{0C0875C2-86DE-460C-BBD0-5586BED07F96}" type="pres">
      <dgm:prSet presAssocID="{45596124-031F-4330-8638-9305A1E35171}" presName="sibTrans" presStyleLbl="sibTrans2D1" presStyleIdx="3" presStyleCnt="9"/>
      <dgm:spPr/>
    </dgm:pt>
    <dgm:pt modelId="{E81F36E0-52B1-46F7-B4EC-12FE86F1CECA}" type="pres">
      <dgm:prSet presAssocID="{F710FC86-DD02-4E3C-93D1-4405A9AF52AA}" presName="node" presStyleLbl="node1" presStyleIdx="4" presStyleCnt="9">
        <dgm:presLayoutVars>
          <dgm:bulletEnabled val="1"/>
        </dgm:presLayoutVars>
      </dgm:prSet>
      <dgm:spPr/>
      <dgm:t>
        <a:bodyPr/>
        <a:lstStyle/>
        <a:p>
          <a:endParaRPr lang="tr-TR"/>
        </a:p>
      </dgm:t>
    </dgm:pt>
    <dgm:pt modelId="{1434D23B-661D-4E19-96C6-95A9A8B2B85B}" type="pres">
      <dgm:prSet presAssocID="{F710FC86-DD02-4E3C-93D1-4405A9AF52AA}" presName="dummy" presStyleCnt="0"/>
      <dgm:spPr/>
    </dgm:pt>
    <dgm:pt modelId="{89A08E5A-1A3F-4FD8-8C7A-003406D1B5FE}" type="pres">
      <dgm:prSet presAssocID="{9BD148C7-2744-4207-933C-56E4486C44AA}" presName="sibTrans" presStyleLbl="sibTrans2D1" presStyleIdx="4" presStyleCnt="9"/>
      <dgm:spPr/>
    </dgm:pt>
    <dgm:pt modelId="{E48FBE72-AE63-47FD-9BE9-F696D961315D}" type="pres">
      <dgm:prSet presAssocID="{C550793F-79B1-4727-A76A-2F786EED8794}" presName="node" presStyleLbl="node1" presStyleIdx="5" presStyleCnt="9">
        <dgm:presLayoutVars>
          <dgm:bulletEnabled val="1"/>
        </dgm:presLayoutVars>
      </dgm:prSet>
      <dgm:spPr/>
      <dgm:t>
        <a:bodyPr/>
        <a:lstStyle/>
        <a:p>
          <a:endParaRPr lang="tr-TR"/>
        </a:p>
      </dgm:t>
    </dgm:pt>
    <dgm:pt modelId="{811B4A2E-69D4-47E3-BDB1-A68CE6F99A61}" type="pres">
      <dgm:prSet presAssocID="{C550793F-79B1-4727-A76A-2F786EED8794}" presName="dummy" presStyleCnt="0"/>
      <dgm:spPr/>
    </dgm:pt>
    <dgm:pt modelId="{FFCAB09B-5A7B-4427-B969-6DB4B8609C2E}" type="pres">
      <dgm:prSet presAssocID="{C8B99B2D-B1B4-4F58-9EB4-26D17A20BC31}" presName="sibTrans" presStyleLbl="sibTrans2D1" presStyleIdx="5" presStyleCnt="9"/>
      <dgm:spPr/>
    </dgm:pt>
    <dgm:pt modelId="{13B57035-C699-4082-88BD-D8FD3FA4ED2F}" type="pres">
      <dgm:prSet presAssocID="{B38C825D-0FCE-4D3F-A825-FE85AA7F7719}" presName="node" presStyleLbl="node1" presStyleIdx="6" presStyleCnt="9">
        <dgm:presLayoutVars>
          <dgm:bulletEnabled val="1"/>
        </dgm:presLayoutVars>
      </dgm:prSet>
      <dgm:spPr/>
      <dgm:t>
        <a:bodyPr/>
        <a:lstStyle/>
        <a:p>
          <a:endParaRPr lang="tr-TR"/>
        </a:p>
      </dgm:t>
    </dgm:pt>
    <dgm:pt modelId="{E73CCA81-1529-47A5-A52B-AD4C36DD09D5}" type="pres">
      <dgm:prSet presAssocID="{B38C825D-0FCE-4D3F-A825-FE85AA7F7719}" presName="dummy" presStyleCnt="0"/>
      <dgm:spPr/>
    </dgm:pt>
    <dgm:pt modelId="{88EC64B0-B92E-4620-A5E9-ADDACDD2712C}" type="pres">
      <dgm:prSet presAssocID="{4F874353-430C-4E4E-94E7-BA5192CA7C2D}" presName="sibTrans" presStyleLbl="sibTrans2D1" presStyleIdx="6" presStyleCnt="9"/>
      <dgm:spPr/>
      <dgm:t>
        <a:bodyPr/>
        <a:lstStyle/>
        <a:p>
          <a:endParaRPr lang="tr-TR"/>
        </a:p>
      </dgm:t>
    </dgm:pt>
    <dgm:pt modelId="{1FA7055D-7AB3-4BCE-BAE7-0CE6F45D4DCE}" type="pres">
      <dgm:prSet presAssocID="{A0735386-C594-4A48-A2A0-37DC17B95809}" presName="node" presStyleLbl="node1" presStyleIdx="7" presStyleCnt="9">
        <dgm:presLayoutVars>
          <dgm:bulletEnabled val="1"/>
        </dgm:presLayoutVars>
      </dgm:prSet>
      <dgm:spPr/>
      <dgm:t>
        <a:bodyPr/>
        <a:lstStyle/>
        <a:p>
          <a:endParaRPr lang="tr-TR"/>
        </a:p>
      </dgm:t>
    </dgm:pt>
    <dgm:pt modelId="{C1CF12A6-C5F7-4F01-90B7-771AB6D8F9FC}" type="pres">
      <dgm:prSet presAssocID="{A0735386-C594-4A48-A2A0-37DC17B95809}" presName="dummy" presStyleCnt="0"/>
      <dgm:spPr/>
    </dgm:pt>
    <dgm:pt modelId="{11BEB832-6375-4385-82FF-82E5D490279B}" type="pres">
      <dgm:prSet presAssocID="{7F52C864-6DAD-48C2-9611-DB1E2E964045}" presName="sibTrans" presStyleLbl="sibTrans2D1" presStyleIdx="7" presStyleCnt="9"/>
      <dgm:spPr/>
      <dgm:t>
        <a:bodyPr/>
        <a:lstStyle/>
        <a:p>
          <a:endParaRPr lang="tr-TR"/>
        </a:p>
      </dgm:t>
    </dgm:pt>
    <dgm:pt modelId="{44904832-2B44-4264-9FB6-C0CD51605597}" type="pres">
      <dgm:prSet presAssocID="{C622086D-3387-4F84-8BF4-35D110BDE8DB}" presName="node" presStyleLbl="node1" presStyleIdx="8" presStyleCnt="9">
        <dgm:presLayoutVars>
          <dgm:bulletEnabled val="1"/>
        </dgm:presLayoutVars>
      </dgm:prSet>
      <dgm:spPr/>
      <dgm:t>
        <a:bodyPr/>
        <a:lstStyle/>
        <a:p>
          <a:endParaRPr lang="tr-TR"/>
        </a:p>
      </dgm:t>
    </dgm:pt>
    <dgm:pt modelId="{B8DD7658-B9F0-49F7-92F6-572153F1D403}" type="pres">
      <dgm:prSet presAssocID="{C622086D-3387-4F84-8BF4-35D110BDE8DB}" presName="dummy" presStyleCnt="0"/>
      <dgm:spPr/>
    </dgm:pt>
    <dgm:pt modelId="{CE8F98A3-7510-458C-9D81-598D81BC5EA4}" type="pres">
      <dgm:prSet presAssocID="{7067C742-6A22-4F79-AB9E-141C2E717616}" presName="sibTrans" presStyleLbl="sibTrans2D1" presStyleIdx="8" presStyleCnt="9"/>
      <dgm:spPr/>
      <dgm:t>
        <a:bodyPr/>
        <a:lstStyle/>
        <a:p>
          <a:endParaRPr lang="tr-TR"/>
        </a:p>
      </dgm:t>
    </dgm:pt>
  </dgm:ptLst>
  <dgm:cxnLst>
    <dgm:cxn modelId="{18473560-2EE4-40BB-8B21-673452347006}" srcId="{CDC3F478-0873-4035-A2CE-1BD5918D5E4E}" destId="{E127B9A6-BA03-4881-8084-A9775ACAE39A}" srcOrd="0" destOrd="0" parTransId="{BC238E94-B1A3-4262-96EE-49C419213480}" sibTransId="{C14AEB05-48D5-480E-B311-5C4C21CB5D70}"/>
    <dgm:cxn modelId="{B9BC7DF7-C276-4348-8F02-BB6E7F1C6A67}" type="presOf" srcId="{9BD148C7-2744-4207-933C-56E4486C44AA}" destId="{89A08E5A-1A3F-4FD8-8C7A-003406D1B5FE}" srcOrd="0" destOrd="0" presId="urn:microsoft.com/office/officeart/2005/8/layout/radial6"/>
    <dgm:cxn modelId="{18E8CA6F-FCCD-48EB-A98A-1D1BA07A5EE4}" type="presOf" srcId="{F9E808C8-8C5C-4F5B-8201-4102859577E2}" destId="{5F15D2B6-CDD9-4D55-8E7A-7F943E605D9E}" srcOrd="0" destOrd="0" presId="urn:microsoft.com/office/officeart/2005/8/layout/radial6"/>
    <dgm:cxn modelId="{06BF91B4-7F20-4EC0-A8C1-A72574745190}" type="presOf" srcId="{B38C825D-0FCE-4D3F-A825-FE85AA7F7719}" destId="{13B57035-C699-4082-88BD-D8FD3FA4ED2F}" srcOrd="0" destOrd="0" presId="urn:microsoft.com/office/officeart/2005/8/layout/radial6"/>
    <dgm:cxn modelId="{3B5465F2-2EC5-4CB5-8A7C-2CAE39AAA66F}" srcId="{CDC3F478-0873-4035-A2CE-1BD5918D5E4E}" destId="{C550793F-79B1-4727-A76A-2F786EED8794}" srcOrd="5" destOrd="0" parTransId="{49A6F1C2-C620-4DF9-9D44-EBA98BDEF67F}" sibTransId="{C8B99B2D-B1B4-4F58-9EB4-26D17A20BC31}"/>
    <dgm:cxn modelId="{0527E398-2650-494F-9DDD-2CB39EC3E672}" type="presOf" srcId="{4F874353-430C-4E4E-94E7-BA5192CA7C2D}" destId="{88EC64B0-B92E-4620-A5E9-ADDACDD2712C}" srcOrd="0" destOrd="0" presId="urn:microsoft.com/office/officeart/2005/8/layout/radial6"/>
    <dgm:cxn modelId="{D4786545-E20A-4A86-BE23-055771BB4CB5}" type="presOf" srcId="{E7163AFC-A8DC-4C6F-A89B-DB35252690E8}" destId="{66BFC5BC-8430-4F71-AFE5-DC1DEEE95315}" srcOrd="0" destOrd="0" presId="urn:microsoft.com/office/officeart/2005/8/layout/radial6"/>
    <dgm:cxn modelId="{5A37018B-E77F-4F64-BCE5-EE80D974BC89}" type="presOf" srcId="{C622086D-3387-4F84-8BF4-35D110BDE8DB}" destId="{44904832-2B44-4264-9FB6-C0CD51605597}" srcOrd="0" destOrd="0" presId="urn:microsoft.com/office/officeart/2005/8/layout/radial6"/>
    <dgm:cxn modelId="{A11104C4-C269-49FE-B19A-BEBA58DB4CDB}" type="presOf" srcId="{B95E7395-C844-4FD3-87FB-6C5F19616E99}" destId="{E92AC2E1-D8AE-4BA4-A305-EEABCCD48C91}" srcOrd="0" destOrd="0" presId="urn:microsoft.com/office/officeart/2005/8/layout/radial6"/>
    <dgm:cxn modelId="{2833E6A3-8C19-4F2F-8F15-3D3CB59854B0}" type="presOf" srcId="{CDC3F478-0873-4035-A2CE-1BD5918D5E4E}" destId="{3465D1C7-3F1C-448C-884D-AFD5BDED02EC}" srcOrd="0" destOrd="0" presId="urn:microsoft.com/office/officeart/2005/8/layout/radial6"/>
    <dgm:cxn modelId="{C7C3D33E-59C1-47E1-9356-6FF4A8153EC7}" type="presOf" srcId="{7067C742-6A22-4F79-AB9E-141C2E717616}" destId="{CE8F98A3-7510-458C-9D81-598D81BC5EA4}" srcOrd="0" destOrd="0" presId="urn:microsoft.com/office/officeart/2005/8/layout/radial6"/>
    <dgm:cxn modelId="{702B1B3A-4F8B-4707-AE72-2E40A1B9C819}" type="presOf" srcId="{EEAF9AFB-DF07-4163-8EBA-9479DB323458}" destId="{EEF60FCA-5941-4955-BAB4-4E9E1AD9FE81}" srcOrd="0" destOrd="0" presId="urn:microsoft.com/office/officeart/2005/8/layout/radial6"/>
    <dgm:cxn modelId="{8EFE9145-710F-45EC-8D6B-AE72041084E6}" srcId="{CDC3F478-0873-4035-A2CE-1BD5918D5E4E}" destId="{C622086D-3387-4F84-8BF4-35D110BDE8DB}" srcOrd="8" destOrd="0" parTransId="{46BE862F-BFEF-49EE-BB52-79A97F960323}" sibTransId="{7067C742-6A22-4F79-AB9E-141C2E717616}"/>
    <dgm:cxn modelId="{DB7C6749-DA29-4DA7-BD87-053DCE08C60E}" type="presOf" srcId="{45596124-031F-4330-8638-9305A1E35171}" destId="{0C0875C2-86DE-460C-BBD0-5586BED07F96}" srcOrd="0" destOrd="0" presId="urn:microsoft.com/office/officeart/2005/8/layout/radial6"/>
    <dgm:cxn modelId="{634895F4-C738-470D-B97A-AC7CF82DDCEB}" type="presOf" srcId="{C550793F-79B1-4727-A76A-2F786EED8794}" destId="{E48FBE72-AE63-47FD-9BE9-F696D961315D}" srcOrd="0" destOrd="0" presId="urn:microsoft.com/office/officeart/2005/8/layout/radial6"/>
    <dgm:cxn modelId="{793FBA20-B126-4B3F-A416-A22940FCA988}" type="presOf" srcId="{FC2A2F67-37DF-42E7-8681-EFA9BC71AEF6}" destId="{6E69B84E-10ED-479E-A632-D039D931121B}" srcOrd="0" destOrd="0" presId="urn:microsoft.com/office/officeart/2005/8/layout/radial6"/>
    <dgm:cxn modelId="{C4F7F2F9-4894-4B37-829A-9CA011CFA5AF}" srcId="{CDC3F478-0873-4035-A2CE-1BD5918D5E4E}" destId="{FC2A2F67-37DF-42E7-8681-EFA9BC71AEF6}" srcOrd="3" destOrd="0" parTransId="{4910DD2F-7B51-40BE-9DD3-015024B3473B}" sibTransId="{45596124-031F-4330-8638-9305A1E35171}"/>
    <dgm:cxn modelId="{A6BBAA9B-9229-471F-BAB8-4A1CD7F672B1}" type="presOf" srcId="{E127B9A6-BA03-4881-8084-A9775ACAE39A}" destId="{D8965DD1-A67B-4CDA-83F0-35D5B0ACD2F1}" srcOrd="0" destOrd="0" presId="urn:microsoft.com/office/officeart/2005/8/layout/radial6"/>
    <dgm:cxn modelId="{FC9AF2C1-BE17-48B6-B6CD-79104928D1C3}" srcId="{CDC3F478-0873-4035-A2CE-1BD5918D5E4E}" destId="{F710FC86-DD02-4E3C-93D1-4405A9AF52AA}" srcOrd="4" destOrd="0" parTransId="{02BB5304-5869-476F-B00F-2DA03452F6F5}" sibTransId="{9BD148C7-2744-4207-933C-56E4486C44AA}"/>
    <dgm:cxn modelId="{641B97F2-C1D2-4DE5-A8CF-FC9EEDD9BA33}" type="presOf" srcId="{7F52C864-6DAD-48C2-9611-DB1E2E964045}" destId="{11BEB832-6375-4385-82FF-82E5D490279B}" srcOrd="0" destOrd="0" presId="urn:microsoft.com/office/officeart/2005/8/layout/radial6"/>
    <dgm:cxn modelId="{4C4E4AB5-F6A7-49C6-838F-1412AF5E769F}" srcId="{CDC3F478-0873-4035-A2CE-1BD5918D5E4E}" destId="{B95E7395-C844-4FD3-87FB-6C5F19616E99}" srcOrd="1" destOrd="0" parTransId="{1D2A2615-C4C1-4221-954C-785DEF26BD3F}" sibTransId="{EEAF9AFB-DF07-4163-8EBA-9479DB323458}"/>
    <dgm:cxn modelId="{639A8FC5-716D-4876-BB1C-288677CF2DD8}" type="presOf" srcId="{C14AEB05-48D5-480E-B311-5C4C21CB5D70}" destId="{E6CDAAF0-66AD-45E6-B23A-9C4DFB5C1F18}" srcOrd="0" destOrd="0" presId="urn:microsoft.com/office/officeart/2005/8/layout/radial6"/>
    <dgm:cxn modelId="{A774B3DB-E5ED-4449-A2D3-9E8F21AABCDA}" srcId="{CDC3F478-0873-4035-A2CE-1BD5918D5E4E}" destId="{F9E808C8-8C5C-4F5B-8201-4102859577E2}" srcOrd="2" destOrd="0" parTransId="{51810C3F-C9F1-42AA-9B20-CDF1F038013D}" sibTransId="{E7163AFC-A8DC-4C6F-A89B-DB35252690E8}"/>
    <dgm:cxn modelId="{BB7F1002-42A3-4C09-BA60-A1778A705209}" type="presOf" srcId="{A0735386-C594-4A48-A2A0-37DC17B95809}" destId="{1FA7055D-7AB3-4BCE-BAE7-0CE6F45D4DCE}" srcOrd="0" destOrd="0" presId="urn:microsoft.com/office/officeart/2005/8/layout/radial6"/>
    <dgm:cxn modelId="{B966032A-5ED0-45A6-A79B-97BD26227499}" srcId="{9B530754-686F-48D5-97DB-7B69773C4782}" destId="{CDC3F478-0873-4035-A2CE-1BD5918D5E4E}" srcOrd="0" destOrd="0" parTransId="{657CEE23-8081-456C-8B2E-BC1EE8565855}" sibTransId="{953C1DDD-D435-41D6-B6B1-074E2F00AC0F}"/>
    <dgm:cxn modelId="{AAADFF58-376B-4E05-9460-C9E77CB83B7F}" type="presOf" srcId="{9B530754-686F-48D5-97DB-7B69773C4782}" destId="{B14B7C81-47C9-41E7-B588-59F5AE53EF0F}" srcOrd="0" destOrd="0" presId="urn:microsoft.com/office/officeart/2005/8/layout/radial6"/>
    <dgm:cxn modelId="{7163E912-5329-4DFE-9C2B-873202F1CE2D}" srcId="{CDC3F478-0873-4035-A2CE-1BD5918D5E4E}" destId="{A0735386-C594-4A48-A2A0-37DC17B95809}" srcOrd="7" destOrd="0" parTransId="{85E5CF92-4D12-42A2-9C45-0B353BD3E350}" sibTransId="{7F52C864-6DAD-48C2-9611-DB1E2E964045}"/>
    <dgm:cxn modelId="{FBAD613A-C0A5-4487-B930-9362A41D87E9}" type="presOf" srcId="{F710FC86-DD02-4E3C-93D1-4405A9AF52AA}" destId="{E81F36E0-52B1-46F7-B4EC-12FE86F1CECA}" srcOrd="0" destOrd="0" presId="urn:microsoft.com/office/officeart/2005/8/layout/radial6"/>
    <dgm:cxn modelId="{89137828-1BCC-4D1A-82CA-75AC8A5D04C4}" srcId="{CDC3F478-0873-4035-A2CE-1BD5918D5E4E}" destId="{B38C825D-0FCE-4D3F-A825-FE85AA7F7719}" srcOrd="6" destOrd="0" parTransId="{EA9DF274-B19A-447C-BB12-5CA3E81BFBCF}" sibTransId="{4F874353-430C-4E4E-94E7-BA5192CA7C2D}"/>
    <dgm:cxn modelId="{C4C254C7-62D2-446B-8BEE-63D285F23E13}" type="presOf" srcId="{C8B99B2D-B1B4-4F58-9EB4-26D17A20BC31}" destId="{FFCAB09B-5A7B-4427-B969-6DB4B8609C2E}" srcOrd="0" destOrd="0" presId="urn:microsoft.com/office/officeart/2005/8/layout/radial6"/>
    <dgm:cxn modelId="{99809999-A9B7-4A3F-ACB4-3D6CF1A36EEF}" type="presParOf" srcId="{B14B7C81-47C9-41E7-B588-59F5AE53EF0F}" destId="{3465D1C7-3F1C-448C-884D-AFD5BDED02EC}" srcOrd="0" destOrd="0" presId="urn:microsoft.com/office/officeart/2005/8/layout/radial6"/>
    <dgm:cxn modelId="{E526CC44-4104-4453-96FD-DEE00003A18A}" type="presParOf" srcId="{B14B7C81-47C9-41E7-B588-59F5AE53EF0F}" destId="{D8965DD1-A67B-4CDA-83F0-35D5B0ACD2F1}" srcOrd="1" destOrd="0" presId="urn:microsoft.com/office/officeart/2005/8/layout/radial6"/>
    <dgm:cxn modelId="{5266BA33-72AF-49A8-A06D-21C0BCBC2EAD}" type="presParOf" srcId="{B14B7C81-47C9-41E7-B588-59F5AE53EF0F}" destId="{2B84C95B-2E03-4A8D-9BDF-9E525972CE3F}" srcOrd="2" destOrd="0" presId="urn:microsoft.com/office/officeart/2005/8/layout/radial6"/>
    <dgm:cxn modelId="{C182D442-15C6-45CF-8BB1-1620C6AD8A3E}" type="presParOf" srcId="{B14B7C81-47C9-41E7-B588-59F5AE53EF0F}" destId="{E6CDAAF0-66AD-45E6-B23A-9C4DFB5C1F18}" srcOrd="3" destOrd="0" presId="urn:microsoft.com/office/officeart/2005/8/layout/radial6"/>
    <dgm:cxn modelId="{CC0C2D07-EFD7-4C22-8300-CAE5CFFAD743}" type="presParOf" srcId="{B14B7C81-47C9-41E7-B588-59F5AE53EF0F}" destId="{E92AC2E1-D8AE-4BA4-A305-EEABCCD48C91}" srcOrd="4" destOrd="0" presId="urn:microsoft.com/office/officeart/2005/8/layout/radial6"/>
    <dgm:cxn modelId="{64596DFB-9F07-4C9F-B6BC-9CB7F15452E4}" type="presParOf" srcId="{B14B7C81-47C9-41E7-B588-59F5AE53EF0F}" destId="{CFA334CD-0C47-4546-A4F7-C582F52D51CB}" srcOrd="5" destOrd="0" presId="urn:microsoft.com/office/officeart/2005/8/layout/radial6"/>
    <dgm:cxn modelId="{8C517E71-EAE5-4CB9-A0D5-3F53EDEF51A1}" type="presParOf" srcId="{B14B7C81-47C9-41E7-B588-59F5AE53EF0F}" destId="{EEF60FCA-5941-4955-BAB4-4E9E1AD9FE81}" srcOrd="6" destOrd="0" presId="urn:microsoft.com/office/officeart/2005/8/layout/radial6"/>
    <dgm:cxn modelId="{A24877C4-040E-4475-AA10-E12F3097F557}" type="presParOf" srcId="{B14B7C81-47C9-41E7-B588-59F5AE53EF0F}" destId="{5F15D2B6-CDD9-4D55-8E7A-7F943E605D9E}" srcOrd="7" destOrd="0" presId="urn:microsoft.com/office/officeart/2005/8/layout/radial6"/>
    <dgm:cxn modelId="{2AC00EDA-1D5C-4317-A0CC-E6CC991215A1}" type="presParOf" srcId="{B14B7C81-47C9-41E7-B588-59F5AE53EF0F}" destId="{1C90748E-9C95-4D07-942B-70CB7F27487B}" srcOrd="8" destOrd="0" presId="urn:microsoft.com/office/officeart/2005/8/layout/radial6"/>
    <dgm:cxn modelId="{B9CA5232-D6CD-42B8-A558-82328C666F14}" type="presParOf" srcId="{B14B7C81-47C9-41E7-B588-59F5AE53EF0F}" destId="{66BFC5BC-8430-4F71-AFE5-DC1DEEE95315}" srcOrd="9" destOrd="0" presId="urn:microsoft.com/office/officeart/2005/8/layout/radial6"/>
    <dgm:cxn modelId="{C71D86A7-B00D-4C54-87CD-2860E9A7461E}" type="presParOf" srcId="{B14B7C81-47C9-41E7-B588-59F5AE53EF0F}" destId="{6E69B84E-10ED-479E-A632-D039D931121B}" srcOrd="10" destOrd="0" presId="urn:microsoft.com/office/officeart/2005/8/layout/radial6"/>
    <dgm:cxn modelId="{66F31491-4573-433E-AC03-F56312FCE254}" type="presParOf" srcId="{B14B7C81-47C9-41E7-B588-59F5AE53EF0F}" destId="{92BA407C-35AB-49F2-9142-9482D3EF1AA3}" srcOrd="11" destOrd="0" presId="urn:microsoft.com/office/officeart/2005/8/layout/radial6"/>
    <dgm:cxn modelId="{8833591A-155F-4F1C-BD8A-2F22964F45F0}" type="presParOf" srcId="{B14B7C81-47C9-41E7-B588-59F5AE53EF0F}" destId="{0C0875C2-86DE-460C-BBD0-5586BED07F96}" srcOrd="12" destOrd="0" presId="urn:microsoft.com/office/officeart/2005/8/layout/radial6"/>
    <dgm:cxn modelId="{B6112D10-941E-4D67-A9AA-64C66B8DEDB0}" type="presParOf" srcId="{B14B7C81-47C9-41E7-B588-59F5AE53EF0F}" destId="{E81F36E0-52B1-46F7-B4EC-12FE86F1CECA}" srcOrd="13" destOrd="0" presId="urn:microsoft.com/office/officeart/2005/8/layout/radial6"/>
    <dgm:cxn modelId="{6B8A4360-C5CF-4B44-B34C-EB39CA4C5A2D}" type="presParOf" srcId="{B14B7C81-47C9-41E7-B588-59F5AE53EF0F}" destId="{1434D23B-661D-4E19-96C6-95A9A8B2B85B}" srcOrd="14" destOrd="0" presId="urn:microsoft.com/office/officeart/2005/8/layout/radial6"/>
    <dgm:cxn modelId="{98F95E1C-1281-4811-9028-9443435DE345}" type="presParOf" srcId="{B14B7C81-47C9-41E7-B588-59F5AE53EF0F}" destId="{89A08E5A-1A3F-4FD8-8C7A-003406D1B5FE}" srcOrd="15" destOrd="0" presId="urn:microsoft.com/office/officeart/2005/8/layout/radial6"/>
    <dgm:cxn modelId="{08E20627-6E5F-4614-A6AB-FD57263CDDBE}" type="presParOf" srcId="{B14B7C81-47C9-41E7-B588-59F5AE53EF0F}" destId="{E48FBE72-AE63-47FD-9BE9-F696D961315D}" srcOrd="16" destOrd="0" presId="urn:microsoft.com/office/officeart/2005/8/layout/radial6"/>
    <dgm:cxn modelId="{B9A60C34-3DD9-4B91-89C2-7BEE6AF4944A}" type="presParOf" srcId="{B14B7C81-47C9-41E7-B588-59F5AE53EF0F}" destId="{811B4A2E-69D4-47E3-BDB1-A68CE6F99A61}" srcOrd="17" destOrd="0" presId="urn:microsoft.com/office/officeart/2005/8/layout/radial6"/>
    <dgm:cxn modelId="{FD6A8430-4532-4593-8D72-EE0762684528}" type="presParOf" srcId="{B14B7C81-47C9-41E7-B588-59F5AE53EF0F}" destId="{FFCAB09B-5A7B-4427-B969-6DB4B8609C2E}" srcOrd="18" destOrd="0" presId="urn:microsoft.com/office/officeart/2005/8/layout/radial6"/>
    <dgm:cxn modelId="{3D2E2E26-C37A-4FA0-BA8D-E7F5A8E070AB}" type="presParOf" srcId="{B14B7C81-47C9-41E7-B588-59F5AE53EF0F}" destId="{13B57035-C699-4082-88BD-D8FD3FA4ED2F}" srcOrd="19" destOrd="0" presId="urn:microsoft.com/office/officeart/2005/8/layout/radial6"/>
    <dgm:cxn modelId="{B6D13E94-3F4B-4B20-8E78-4307FED07C3D}" type="presParOf" srcId="{B14B7C81-47C9-41E7-B588-59F5AE53EF0F}" destId="{E73CCA81-1529-47A5-A52B-AD4C36DD09D5}" srcOrd="20" destOrd="0" presId="urn:microsoft.com/office/officeart/2005/8/layout/radial6"/>
    <dgm:cxn modelId="{DEC2E9E6-6AD7-4BFC-8B10-5E124FC6B43E}" type="presParOf" srcId="{B14B7C81-47C9-41E7-B588-59F5AE53EF0F}" destId="{88EC64B0-B92E-4620-A5E9-ADDACDD2712C}" srcOrd="21" destOrd="0" presId="urn:microsoft.com/office/officeart/2005/8/layout/radial6"/>
    <dgm:cxn modelId="{DD133AD1-93ED-4222-A34F-770A10CFC591}" type="presParOf" srcId="{B14B7C81-47C9-41E7-B588-59F5AE53EF0F}" destId="{1FA7055D-7AB3-4BCE-BAE7-0CE6F45D4DCE}" srcOrd="22" destOrd="0" presId="urn:microsoft.com/office/officeart/2005/8/layout/radial6"/>
    <dgm:cxn modelId="{3AD60845-06E5-45F5-8ED8-8C13D5F1513E}" type="presParOf" srcId="{B14B7C81-47C9-41E7-B588-59F5AE53EF0F}" destId="{C1CF12A6-C5F7-4F01-90B7-771AB6D8F9FC}" srcOrd="23" destOrd="0" presId="urn:microsoft.com/office/officeart/2005/8/layout/radial6"/>
    <dgm:cxn modelId="{8BC22650-CF76-4777-8F23-B738A4A965CC}" type="presParOf" srcId="{B14B7C81-47C9-41E7-B588-59F5AE53EF0F}" destId="{11BEB832-6375-4385-82FF-82E5D490279B}" srcOrd="24" destOrd="0" presId="urn:microsoft.com/office/officeart/2005/8/layout/radial6"/>
    <dgm:cxn modelId="{7CD995B8-A8BB-4133-B9A2-69B500928FB4}" type="presParOf" srcId="{B14B7C81-47C9-41E7-B588-59F5AE53EF0F}" destId="{44904832-2B44-4264-9FB6-C0CD51605597}" srcOrd="25" destOrd="0" presId="urn:microsoft.com/office/officeart/2005/8/layout/radial6"/>
    <dgm:cxn modelId="{E37F74E0-57C1-418B-98B9-68D705704C75}" type="presParOf" srcId="{B14B7C81-47C9-41E7-B588-59F5AE53EF0F}" destId="{B8DD7658-B9F0-49F7-92F6-572153F1D403}" srcOrd="26" destOrd="0" presId="urn:microsoft.com/office/officeart/2005/8/layout/radial6"/>
    <dgm:cxn modelId="{06935180-CC64-43E9-B951-A8C3C51EB60F}" type="presParOf" srcId="{B14B7C81-47C9-41E7-B588-59F5AE53EF0F}" destId="{CE8F98A3-7510-458C-9D81-598D81BC5EA4}"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686ABE-4232-4E8D-9952-4CF518B67EB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4C0E840C-27FB-46B1-8E5B-8185F4F45D51}">
      <dgm:prSet phldrT="[Metin]" custT="1"/>
      <dgm:spPr/>
      <dgm:t>
        <a:bodyPr/>
        <a:lstStyle/>
        <a:p>
          <a:r>
            <a:rPr lang="tr-TR" sz="2300" b="1" i="1" dirty="0" smtClean="0">
              <a:solidFill>
                <a:schemeClr val="tx1">
                  <a:lumMod val="95000"/>
                  <a:lumOff val="5000"/>
                </a:schemeClr>
              </a:solidFill>
            </a:rPr>
            <a:t>ANADOLU TEKNİK PROGRAMI</a:t>
          </a:r>
          <a:endParaRPr lang="tr-TR" sz="2300" b="1" i="1" dirty="0">
            <a:solidFill>
              <a:schemeClr val="tx1">
                <a:lumMod val="95000"/>
                <a:lumOff val="5000"/>
              </a:schemeClr>
            </a:solidFill>
          </a:endParaRPr>
        </a:p>
      </dgm:t>
    </dgm:pt>
    <dgm:pt modelId="{84C4EA68-0B74-4621-AACF-35070D13BF38}" type="parTrans" cxnId="{6581A4B9-03B9-485A-806F-B27623A0548A}">
      <dgm:prSet/>
      <dgm:spPr/>
      <dgm:t>
        <a:bodyPr/>
        <a:lstStyle/>
        <a:p>
          <a:endParaRPr lang="tr-TR"/>
        </a:p>
      </dgm:t>
    </dgm:pt>
    <dgm:pt modelId="{99FA0170-8EB1-4874-8D01-3D9169357C3A}" type="sibTrans" cxnId="{6581A4B9-03B9-485A-806F-B27623A0548A}">
      <dgm:prSet/>
      <dgm:spPr/>
      <dgm:t>
        <a:bodyPr/>
        <a:lstStyle/>
        <a:p>
          <a:endParaRPr lang="tr-TR"/>
        </a:p>
      </dgm:t>
    </dgm:pt>
    <dgm:pt modelId="{A1655372-5BC1-4D68-BEE5-FBD30AF5F86B}">
      <dgm:prSet phldrT="[Metin]"/>
      <dgm:spPr/>
      <dgm:t>
        <a:bodyPr/>
        <a:lstStyle/>
        <a:p>
          <a:r>
            <a:rPr lang="tr-TR" dirty="0" smtClean="0"/>
            <a:t>ELEKTRİK ELEKTRONİK TEKNOLOJİSİ</a:t>
          </a:r>
          <a:endParaRPr lang="tr-TR" dirty="0"/>
        </a:p>
      </dgm:t>
    </dgm:pt>
    <dgm:pt modelId="{99955DA0-15B2-49EF-880B-8C34797E4EF5}" type="parTrans" cxnId="{2941694B-446E-4330-9D06-8340A418AC85}">
      <dgm:prSet/>
      <dgm:spPr/>
      <dgm:t>
        <a:bodyPr/>
        <a:lstStyle/>
        <a:p>
          <a:endParaRPr lang="tr-TR"/>
        </a:p>
      </dgm:t>
    </dgm:pt>
    <dgm:pt modelId="{E810365B-F6AE-42E0-90A8-1490778E93C7}" type="sibTrans" cxnId="{2941694B-446E-4330-9D06-8340A418AC85}">
      <dgm:prSet/>
      <dgm:spPr/>
      <dgm:t>
        <a:bodyPr/>
        <a:lstStyle/>
        <a:p>
          <a:endParaRPr lang="tr-TR"/>
        </a:p>
      </dgm:t>
    </dgm:pt>
    <dgm:pt modelId="{EACF82F1-9776-44C0-A481-0799577AD91B}">
      <dgm:prSet phldrT="[Metin]"/>
      <dgm:spPr/>
      <dgm:t>
        <a:bodyPr/>
        <a:lstStyle/>
        <a:p>
          <a:r>
            <a:rPr lang="tr-TR" dirty="0" smtClean="0"/>
            <a:t>ENDÜSTRİYEL OTOMASYON TEKNOLOJİLERİ</a:t>
          </a:r>
          <a:endParaRPr lang="tr-TR" dirty="0"/>
        </a:p>
      </dgm:t>
    </dgm:pt>
    <dgm:pt modelId="{2272EEB4-3419-4FF4-ACCB-7D4B6D65867B}" type="parTrans" cxnId="{04B7CED7-B642-4560-9FBC-3BAD3A64E72C}">
      <dgm:prSet/>
      <dgm:spPr/>
      <dgm:t>
        <a:bodyPr/>
        <a:lstStyle/>
        <a:p>
          <a:endParaRPr lang="tr-TR"/>
        </a:p>
      </dgm:t>
    </dgm:pt>
    <dgm:pt modelId="{245DC92E-4AEF-48FA-A287-8E45B79B7390}" type="sibTrans" cxnId="{04B7CED7-B642-4560-9FBC-3BAD3A64E72C}">
      <dgm:prSet/>
      <dgm:spPr/>
      <dgm:t>
        <a:bodyPr/>
        <a:lstStyle/>
        <a:p>
          <a:endParaRPr lang="tr-TR"/>
        </a:p>
      </dgm:t>
    </dgm:pt>
    <dgm:pt modelId="{531519E6-9DFE-4B72-AE8B-672F27F2AF26}">
      <dgm:prSet phldrT="[Metin]"/>
      <dgm:spPr/>
      <dgm:t>
        <a:bodyPr/>
        <a:lstStyle/>
        <a:p>
          <a:r>
            <a:rPr lang="tr-TR" dirty="0" smtClean="0"/>
            <a:t>MOTORLU ARAÇLAR TEKNOLOJİSİ</a:t>
          </a:r>
          <a:endParaRPr lang="tr-TR" dirty="0"/>
        </a:p>
      </dgm:t>
    </dgm:pt>
    <dgm:pt modelId="{A6C34ACA-F929-4204-9517-B9F33BBDBDF9}" type="parTrans" cxnId="{287AF069-EB7A-4508-A173-9612FE461C4D}">
      <dgm:prSet/>
      <dgm:spPr/>
      <dgm:t>
        <a:bodyPr/>
        <a:lstStyle/>
        <a:p>
          <a:endParaRPr lang="tr-TR"/>
        </a:p>
      </dgm:t>
    </dgm:pt>
    <dgm:pt modelId="{C3DC7A67-A9AD-43FF-B16C-AE8AA08FFF41}" type="sibTrans" cxnId="{287AF069-EB7A-4508-A173-9612FE461C4D}">
      <dgm:prSet/>
      <dgm:spPr/>
      <dgm:t>
        <a:bodyPr/>
        <a:lstStyle/>
        <a:p>
          <a:endParaRPr lang="tr-TR"/>
        </a:p>
      </dgm:t>
    </dgm:pt>
    <dgm:pt modelId="{9B7112D3-BFDE-423F-A386-BE278364DC4D}">
      <dgm:prSet phldrT="[Metin]"/>
      <dgm:spPr/>
      <dgm:t>
        <a:bodyPr/>
        <a:lstStyle/>
        <a:p>
          <a:r>
            <a:rPr lang="tr-TR" dirty="0" smtClean="0"/>
            <a:t>MAKİNA VE TASARIM </a:t>
          </a:r>
          <a:r>
            <a:rPr lang="tr-TR" dirty="0" smtClean="0"/>
            <a:t>TEKNOLOJİSİ</a:t>
          </a:r>
          <a:endParaRPr lang="tr-TR" dirty="0"/>
        </a:p>
      </dgm:t>
    </dgm:pt>
    <dgm:pt modelId="{15BF0BFE-5DC8-43B7-BF08-1191C0323A85}" type="parTrans" cxnId="{CC2AB667-F6E6-47BA-B066-33018DD6B498}">
      <dgm:prSet/>
      <dgm:spPr/>
      <dgm:t>
        <a:bodyPr/>
        <a:lstStyle/>
        <a:p>
          <a:endParaRPr lang="tr-TR"/>
        </a:p>
      </dgm:t>
    </dgm:pt>
    <dgm:pt modelId="{9781388F-FECF-4210-96CD-BCBE5A2A8675}" type="sibTrans" cxnId="{CC2AB667-F6E6-47BA-B066-33018DD6B498}">
      <dgm:prSet/>
      <dgm:spPr/>
      <dgm:t>
        <a:bodyPr/>
        <a:lstStyle/>
        <a:p>
          <a:endParaRPr lang="tr-TR"/>
        </a:p>
      </dgm:t>
    </dgm:pt>
    <dgm:pt modelId="{B1398C6A-2C7A-450A-81B4-277CBC578DD0}" type="pres">
      <dgm:prSet presAssocID="{D0686ABE-4232-4E8D-9952-4CF518B67EB2}" presName="cycle" presStyleCnt="0">
        <dgm:presLayoutVars>
          <dgm:chMax val="1"/>
          <dgm:dir/>
          <dgm:animLvl val="ctr"/>
          <dgm:resizeHandles val="exact"/>
        </dgm:presLayoutVars>
      </dgm:prSet>
      <dgm:spPr/>
      <dgm:t>
        <a:bodyPr/>
        <a:lstStyle/>
        <a:p>
          <a:endParaRPr lang="tr-TR"/>
        </a:p>
      </dgm:t>
    </dgm:pt>
    <dgm:pt modelId="{49D4C9BB-B367-4476-9C4A-9EC3C86B13C7}" type="pres">
      <dgm:prSet presAssocID="{4C0E840C-27FB-46B1-8E5B-8185F4F45D51}" presName="centerShape" presStyleLbl="node0" presStyleIdx="0" presStyleCnt="1"/>
      <dgm:spPr/>
      <dgm:t>
        <a:bodyPr/>
        <a:lstStyle/>
        <a:p>
          <a:endParaRPr lang="tr-TR"/>
        </a:p>
      </dgm:t>
    </dgm:pt>
    <dgm:pt modelId="{1033A7B3-FEE2-4D2A-B2B7-B8AD3FB9A75B}" type="pres">
      <dgm:prSet presAssocID="{99955DA0-15B2-49EF-880B-8C34797E4EF5}" presName="parTrans" presStyleLbl="bgSibTrans2D1" presStyleIdx="0" presStyleCnt="4"/>
      <dgm:spPr/>
      <dgm:t>
        <a:bodyPr/>
        <a:lstStyle/>
        <a:p>
          <a:endParaRPr lang="tr-TR"/>
        </a:p>
      </dgm:t>
    </dgm:pt>
    <dgm:pt modelId="{A6EDCBA0-CA67-4F7A-8105-A0075217F2C6}" type="pres">
      <dgm:prSet presAssocID="{A1655372-5BC1-4D68-BEE5-FBD30AF5F86B}" presName="node" presStyleLbl="node1" presStyleIdx="0" presStyleCnt="4">
        <dgm:presLayoutVars>
          <dgm:bulletEnabled val="1"/>
        </dgm:presLayoutVars>
      </dgm:prSet>
      <dgm:spPr/>
      <dgm:t>
        <a:bodyPr/>
        <a:lstStyle/>
        <a:p>
          <a:endParaRPr lang="tr-TR"/>
        </a:p>
      </dgm:t>
    </dgm:pt>
    <dgm:pt modelId="{C12649E2-C073-4BF3-BD93-A3F42D727F3E}" type="pres">
      <dgm:prSet presAssocID="{2272EEB4-3419-4FF4-ACCB-7D4B6D65867B}" presName="parTrans" presStyleLbl="bgSibTrans2D1" presStyleIdx="1" presStyleCnt="4"/>
      <dgm:spPr/>
      <dgm:t>
        <a:bodyPr/>
        <a:lstStyle/>
        <a:p>
          <a:endParaRPr lang="tr-TR"/>
        </a:p>
      </dgm:t>
    </dgm:pt>
    <dgm:pt modelId="{BDB6A5D4-06AF-4B03-9A01-CF52ADBA14A1}" type="pres">
      <dgm:prSet presAssocID="{EACF82F1-9776-44C0-A481-0799577AD91B}" presName="node" presStyleLbl="node1" presStyleIdx="1" presStyleCnt="4">
        <dgm:presLayoutVars>
          <dgm:bulletEnabled val="1"/>
        </dgm:presLayoutVars>
      </dgm:prSet>
      <dgm:spPr/>
      <dgm:t>
        <a:bodyPr/>
        <a:lstStyle/>
        <a:p>
          <a:endParaRPr lang="tr-TR"/>
        </a:p>
      </dgm:t>
    </dgm:pt>
    <dgm:pt modelId="{592F5113-F6BF-4E05-93A2-1ABF416DE024}" type="pres">
      <dgm:prSet presAssocID="{A6C34ACA-F929-4204-9517-B9F33BBDBDF9}" presName="parTrans" presStyleLbl="bgSibTrans2D1" presStyleIdx="2" presStyleCnt="4"/>
      <dgm:spPr/>
      <dgm:t>
        <a:bodyPr/>
        <a:lstStyle/>
        <a:p>
          <a:endParaRPr lang="tr-TR"/>
        </a:p>
      </dgm:t>
    </dgm:pt>
    <dgm:pt modelId="{20F3F996-649E-486B-ADA0-12A1383CE207}" type="pres">
      <dgm:prSet presAssocID="{531519E6-9DFE-4B72-AE8B-672F27F2AF26}" presName="node" presStyleLbl="node1" presStyleIdx="2" presStyleCnt="4">
        <dgm:presLayoutVars>
          <dgm:bulletEnabled val="1"/>
        </dgm:presLayoutVars>
      </dgm:prSet>
      <dgm:spPr/>
      <dgm:t>
        <a:bodyPr/>
        <a:lstStyle/>
        <a:p>
          <a:endParaRPr lang="tr-TR"/>
        </a:p>
      </dgm:t>
    </dgm:pt>
    <dgm:pt modelId="{8829D92B-7D00-4210-B183-049C3AAEA798}" type="pres">
      <dgm:prSet presAssocID="{15BF0BFE-5DC8-43B7-BF08-1191C0323A85}" presName="parTrans" presStyleLbl="bgSibTrans2D1" presStyleIdx="3" presStyleCnt="4"/>
      <dgm:spPr/>
      <dgm:t>
        <a:bodyPr/>
        <a:lstStyle/>
        <a:p>
          <a:endParaRPr lang="tr-TR"/>
        </a:p>
      </dgm:t>
    </dgm:pt>
    <dgm:pt modelId="{455311CD-D653-4367-96B4-2EC9533A24EB}" type="pres">
      <dgm:prSet presAssocID="{9B7112D3-BFDE-423F-A386-BE278364DC4D}" presName="node" presStyleLbl="node1" presStyleIdx="3" presStyleCnt="4">
        <dgm:presLayoutVars>
          <dgm:bulletEnabled val="1"/>
        </dgm:presLayoutVars>
      </dgm:prSet>
      <dgm:spPr/>
      <dgm:t>
        <a:bodyPr/>
        <a:lstStyle/>
        <a:p>
          <a:endParaRPr lang="tr-TR"/>
        </a:p>
      </dgm:t>
    </dgm:pt>
  </dgm:ptLst>
  <dgm:cxnLst>
    <dgm:cxn modelId="{F5534355-0B68-4873-A78B-50C893E555CA}" type="presOf" srcId="{15BF0BFE-5DC8-43B7-BF08-1191C0323A85}" destId="{8829D92B-7D00-4210-B183-049C3AAEA798}" srcOrd="0" destOrd="0" presId="urn:microsoft.com/office/officeart/2005/8/layout/radial4"/>
    <dgm:cxn modelId="{72AA179A-BF92-44B6-AB39-8C95F7297B60}" type="presOf" srcId="{2272EEB4-3419-4FF4-ACCB-7D4B6D65867B}" destId="{C12649E2-C073-4BF3-BD93-A3F42D727F3E}" srcOrd="0" destOrd="0" presId="urn:microsoft.com/office/officeart/2005/8/layout/radial4"/>
    <dgm:cxn modelId="{287AF069-EB7A-4508-A173-9612FE461C4D}" srcId="{4C0E840C-27FB-46B1-8E5B-8185F4F45D51}" destId="{531519E6-9DFE-4B72-AE8B-672F27F2AF26}" srcOrd="2" destOrd="0" parTransId="{A6C34ACA-F929-4204-9517-B9F33BBDBDF9}" sibTransId="{C3DC7A67-A9AD-43FF-B16C-AE8AA08FFF41}"/>
    <dgm:cxn modelId="{567360D6-2A68-4655-B834-FF81AA04682C}" type="presOf" srcId="{4C0E840C-27FB-46B1-8E5B-8185F4F45D51}" destId="{49D4C9BB-B367-4476-9C4A-9EC3C86B13C7}" srcOrd="0" destOrd="0" presId="urn:microsoft.com/office/officeart/2005/8/layout/radial4"/>
    <dgm:cxn modelId="{42C2B67F-485C-4491-806A-2AA555D785AB}" type="presOf" srcId="{531519E6-9DFE-4B72-AE8B-672F27F2AF26}" destId="{20F3F996-649E-486B-ADA0-12A1383CE207}" srcOrd="0" destOrd="0" presId="urn:microsoft.com/office/officeart/2005/8/layout/radial4"/>
    <dgm:cxn modelId="{2941694B-446E-4330-9D06-8340A418AC85}" srcId="{4C0E840C-27FB-46B1-8E5B-8185F4F45D51}" destId="{A1655372-5BC1-4D68-BEE5-FBD30AF5F86B}" srcOrd="0" destOrd="0" parTransId="{99955DA0-15B2-49EF-880B-8C34797E4EF5}" sibTransId="{E810365B-F6AE-42E0-90A8-1490778E93C7}"/>
    <dgm:cxn modelId="{E9ADD33E-0E8B-42EE-A373-FB5732935321}" type="presOf" srcId="{9B7112D3-BFDE-423F-A386-BE278364DC4D}" destId="{455311CD-D653-4367-96B4-2EC9533A24EB}" srcOrd="0" destOrd="0" presId="urn:microsoft.com/office/officeart/2005/8/layout/radial4"/>
    <dgm:cxn modelId="{C27AE522-A158-41AB-A668-3219AB1A29C5}" type="presOf" srcId="{A6C34ACA-F929-4204-9517-B9F33BBDBDF9}" destId="{592F5113-F6BF-4E05-93A2-1ABF416DE024}" srcOrd="0" destOrd="0" presId="urn:microsoft.com/office/officeart/2005/8/layout/radial4"/>
    <dgm:cxn modelId="{47ECB3B1-C2FA-4653-9A5F-7F3214B36839}" type="presOf" srcId="{A1655372-5BC1-4D68-BEE5-FBD30AF5F86B}" destId="{A6EDCBA0-CA67-4F7A-8105-A0075217F2C6}" srcOrd="0" destOrd="0" presId="urn:microsoft.com/office/officeart/2005/8/layout/radial4"/>
    <dgm:cxn modelId="{B591CC62-7DBA-49B7-89D2-E97245709FD2}" type="presOf" srcId="{99955DA0-15B2-49EF-880B-8C34797E4EF5}" destId="{1033A7B3-FEE2-4D2A-B2B7-B8AD3FB9A75B}" srcOrd="0" destOrd="0" presId="urn:microsoft.com/office/officeart/2005/8/layout/radial4"/>
    <dgm:cxn modelId="{4189483A-F11A-4B70-8C12-E2D4ADFA4326}" type="presOf" srcId="{D0686ABE-4232-4E8D-9952-4CF518B67EB2}" destId="{B1398C6A-2C7A-450A-81B4-277CBC578DD0}" srcOrd="0" destOrd="0" presId="urn:microsoft.com/office/officeart/2005/8/layout/radial4"/>
    <dgm:cxn modelId="{04B7CED7-B642-4560-9FBC-3BAD3A64E72C}" srcId="{4C0E840C-27FB-46B1-8E5B-8185F4F45D51}" destId="{EACF82F1-9776-44C0-A481-0799577AD91B}" srcOrd="1" destOrd="0" parTransId="{2272EEB4-3419-4FF4-ACCB-7D4B6D65867B}" sibTransId="{245DC92E-4AEF-48FA-A287-8E45B79B7390}"/>
    <dgm:cxn modelId="{85DE93C7-1593-4547-9D9D-1EB3C1B388F4}" type="presOf" srcId="{EACF82F1-9776-44C0-A481-0799577AD91B}" destId="{BDB6A5D4-06AF-4B03-9A01-CF52ADBA14A1}" srcOrd="0" destOrd="0" presId="urn:microsoft.com/office/officeart/2005/8/layout/radial4"/>
    <dgm:cxn modelId="{CC2AB667-F6E6-47BA-B066-33018DD6B498}" srcId="{4C0E840C-27FB-46B1-8E5B-8185F4F45D51}" destId="{9B7112D3-BFDE-423F-A386-BE278364DC4D}" srcOrd="3" destOrd="0" parTransId="{15BF0BFE-5DC8-43B7-BF08-1191C0323A85}" sibTransId="{9781388F-FECF-4210-96CD-BCBE5A2A8675}"/>
    <dgm:cxn modelId="{6581A4B9-03B9-485A-806F-B27623A0548A}" srcId="{D0686ABE-4232-4E8D-9952-4CF518B67EB2}" destId="{4C0E840C-27FB-46B1-8E5B-8185F4F45D51}" srcOrd="0" destOrd="0" parTransId="{84C4EA68-0B74-4621-AACF-35070D13BF38}" sibTransId="{99FA0170-8EB1-4874-8D01-3D9169357C3A}"/>
    <dgm:cxn modelId="{5E558CF0-1A01-422F-9CA1-3E0F8ABC89CD}" type="presParOf" srcId="{B1398C6A-2C7A-450A-81B4-277CBC578DD0}" destId="{49D4C9BB-B367-4476-9C4A-9EC3C86B13C7}" srcOrd="0" destOrd="0" presId="urn:microsoft.com/office/officeart/2005/8/layout/radial4"/>
    <dgm:cxn modelId="{423C27DE-9367-40AA-9333-A1E54D52D28D}" type="presParOf" srcId="{B1398C6A-2C7A-450A-81B4-277CBC578DD0}" destId="{1033A7B3-FEE2-4D2A-B2B7-B8AD3FB9A75B}" srcOrd="1" destOrd="0" presId="urn:microsoft.com/office/officeart/2005/8/layout/radial4"/>
    <dgm:cxn modelId="{4827A420-4C47-4D4D-8A41-5329CB906454}" type="presParOf" srcId="{B1398C6A-2C7A-450A-81B4-277CBC578DD0}" destId="{A6EDCBA0-CA67-4F7A-8105-A0075217F2C6}" srcOrd="2" destOrd="0" presId="urn:microsoft.com/office/officeart/2005/8/layout/radial4"/>
    <dgm:cxn modelId="{E4E8E4FD-553B-4EC0-953E-82503E8A8B3B}" type="presParOf" srcId="{B1398C6A-2C7A-450A-81B4-277CBC578DD0}" destId="{C12649E2-C073-4BF3-BD93-A3F42D727F3E}" srcOrd="3" destOrd="0" presId="urn:microsoft.com/office/officeart/2005/8/layout/radial4"/>
    <dgm:cxn modelId="{27665220-8A65-4D53-B17E-8B0F65E4B965}" type="presParOf" srcId="{B1398C6A-2C7A-450A-81B4-277CBC578DD0}" destId="{BDB6A5D4-06AF-4B03-9A01-CF52ADBA14A1}" srcOrd="4" destOrd="0" presId="urn:microsoft.com/office/officeart/2005/8/layout/radial4"/>
    <dgm:cxn modelId="{4DA29ACD-9161-47D2-B38D-B99129707589}" type="presParOf" srcId="{B1398C6A-2C7A-450A-81B4-277CBC578DD0}" destId="{592F5113-F6BF-4E05-93A2-1ABF416DE024}" srcOrd="5" destOrd="0" presId="urn:microsoft.com/office/officeart/2005/8/layout/radial4"/>
    <dgm:cxn modelId="{6056F134-25A1-43DE-8379-187EA61D1E67}" type="presParOf" srcId="{B1398C6A-2C7A-450A-81B4-277CBC578DD0}" destId="{20F3F996-649E-486B-ADA0-12A1383CE207}" srcOrd="6" destOrd="0" presId="urn:microsoft.com/office/officeart/2005/8/layout/radial4"/>
    <dgm:cxn modelId="{E4C47D8D-DE59-4822-A382-A7B9D04CF775}" type="presParOf" srcId="{B1398C6A-2C7A-450A-81B4-277CBC578DD0}" destId="{8829D92B-7D00-4210-B183-049C3AAEA798}" srcOrd="7" destOrd="0" presId="urn:microsoft.com/office/officeart/2005/8/layout/radial4"/>
    <dgm:cxn modelId="{C54B0464-C9B2-4580-BBB3-D7620AB9FAA3}" type="presParOf" srcId="{B1398C6A-2C7A-450A-81B4-277CBC578DD0}" destId="{455311CD-D653-4367-96B4-2EC9533A24E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C00204-93D7-4D16-9222-61EC0C6B1E0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tr-TR"/>
        </a:p>
      </dgm:t>
    </dgm:pt>
    <dgm:pt modelId="{5504B0E7-3D2A-4036-B60A-485F103D891E}">
      <dgm:prSet phldrT="[Metin]"/>
      <dgm:spPr/>
      <dgm:t>
        <a:bodyPr/>
        <a:lstStyle/>
        <a:p>
          <a:r>
            <a:rPr lang="tr-TR" dirty="0" smtClean="0"/>
            <a:t>ANADOLU MESLEK PROGRAMI</a:t>
          </a:r>
          <a:endParaRPr lang="tr-TR" dirty="0"/>
        </a:p>
      </dgm:t>
    </dgm:pt>
    <dgm:pt modelId="{90EE6BC7-0ACA-4CCF-950C-579D3E578EB0}" type="sibTrans" cxnId="{7867D150-CBAC-484B-9207-0B6626ED9A3A}">
      <dgm:prSet/>
      <dgm:spPr/>
      <dgm:t>
        <a:bodyPr/>
        <a:lstStyle/>
        <a:p>
          <a:endParaRPr lang="tr-TR"/>
        </a:p>
      </dgm:t>
    </dgm:pt>
    <dgm:pt modelId="{7A91DFB0-964F-46B2-B513-DBBDBB01975B}" type="parTrans" cxnId="{7867D150-CBAC-484B-9207-0B6626ED9A3A}">
      <dgm:prSet/>
      <dgm:spPr/>
      <dgm:t>
        <a:bodyPr/>
        <a:lstStyle/>
        <a:p>
          <a:endParaRPr lang="tr-TR"/>
        </a:p>
      </dgm:t>
    </dgm:pt>
    <dgm:pt modelId="{1EE827AE-32AF-4CF3-9409-8AFF87926391}">
      <dgm:prSet phldrT="[Metin]" custT="1"/>
      <dgm:spPr>
        <a:solidFill>
          <a:schemeClr val="accent2">
            <a:lumMod val="75000"/>
          </a:schemeClr>
        </a:solidFill>
      </dgm:spPr>
      <dgm:t>
        <a:bodyPr vert="vert270"/>
        <a:lstStyle/>
        <a:p>
          <a:r>
            <a:rPr lang="tr-TR" sz="2400" dirty="0" smtClean="0"/>
            <a:t>ÇOCUK GELİŞİMİ VE EĞİTİMİ </a:t>
          </a:r>
          <a:endParaRPr lang="tr-TR" sz="2400" dirty="0"/>
        </a:p>
      </dgm:t>
    </dgm:pt>
    <dgm:pt modelId="{02BFA4B9-078F-4635-B4BB-3762856AEA18}" type="sibTrans" cxnId="{59D0F517-4274-4AC3-A733-E42DA89054E8}">
      <dgm:prSet/>
      <dgm:spPr/>
      <dgm:t>
        <a:bodyPr/>
        <a:lstStyle/>
        <a:p>
          <a:endParaRPr lang="tr-TR"/>
        </a:p>
      </dgm:t>
    </dgm:pt>
    <dgm:pt modelId="{D2A1C6C8-617E-45D7-8501-9858ABED7848}" type="parTrans" cxnId="{59D0F517-4274-4AC3-A733-E42DA89054E8}">
      <dgm:prSet/>
      <dgm:spPr/>
      <dgm:t>
        <a:bodyPr/>
        <a:lstStyle/>
        <a:p>
          <a:endParaRPr lang="tr-TR"/>
        </a:p>
      </dgm:t>
    </dgm:pt>
    <dgm:pt modelId="{A4A6B819-B856-4D82-92BF-5EE594A18D67}">
      <dgm:prSet phldrT="[Metin]"/>
      <dgm:spPr>
        <a:solidFill>
          <a:schemeClr val="accent6">
            <a:lumMod val="50000"/>
          </a:schemeClr>
        </a:solidFill>
      </dgm:spPr>
      <dgm:t>
        <a:bodyPr vert="vert270"/>
        <a:lstStyle/>
        <a:p>
          <a:r>
            <a:rPr lang="tr-TR" dirty="0" smtClean="0"/>
            <a:t>TEKSTİL TEKNOLOJİSİ</a:t>
          </a:r>
          <a:endParaRPr lang="tr-TR" dirty="0"/>
        </a:p>
      </dgm:t>
    </dgm:pt>
    <dgm:pt modelId="{37EA44E7-9DDB-4254-B78C-0E59C308B52C}" type="sibTrans" cxnId="{071982AC-491D-407E-AD0D-E560B07E326A}">
      <dgm:prSet/>
      <dgm:spPr/>
      <dgm:t>
        <a:bodyPr/>
        <a:lstStyle/>
        <a:p>
          <a:endParaRPr lang="tr-TR"/>
        </a:p>
      </dgm:t>
    </dgm:pt>
    <dgm:pt modelId="{292B651F-D938-4B27-9FAD-01B1ABB0E75A}" type="parTrans" cxnId="{071982AC-491D-407E-AD0D-E560B07E326A}">
      <dgm:prSet/>
      <dgm:spPr/>
      <dgm:t>
        <a:bodyPr/>
        <a:lstStyle/>
        <a:p>
          <a:endParaRPr lang="tr-TR"/>
        </a:p>
      </dgm:t>
    </dgm:pt>
    <dgm:pt modelId="{D1F5FD7C-3EEB-4B7B-8C9C-797EDEE9E605}">
      <dgm:prSet phldrT="[Metin]"/>
      <dgm:spPr>
        <a:solidFill>
          <a:schemeClr val="accent4">
            <a:lumMod val="75000"/>
          </a:schemeClr>
        </a:solidFill>
      </dgm:spPr>
      <dgm:t>
        <a:bodyPr vert="vert270"/>
        <a:lstStyle/>
        <a:p>
          <a:r>
            <a:rPr lang="tr-TR" dirty="0" smtClean="0"/>
            <a:t>EL SANATLARI TEKNOLOJİSİ</a:t>
          </a:r>
          <a:endParaRPr lang="tr-TR" dirty="0"/>
        </a:p>
      </dgm:t>
    </dgm:pt>
    <dgm:pt modelId="{75F7076F-8B54-4C99-BFB0-50B43074249A}" type="parTrans" cxnId="{B4493E77-2D4A-44CB-8FBA-45EDE4C5B059}">
      <dgm:prSet/>
      <dgm:spPr/>
    </dgm:pt>
    <dgm:pt modelId="{B283D33A-53F2-4E74-AD33-FFBFEF4AC701}" type="sibTrans" cxnId="{B4493E77-2D4A-44CB-8FBA-45EDE4C5B059}">
      <dgm:prSet/>
      <dgm:spPr/>
    </dgm:pt>
    <dgm:pt modelId="{0F08B907-5DC1-4902-8D54-DAE14193A819}">
      <dgm:prSet phldrT="[Metin]"/>
      <dgm:spPr>
        <a:solidFill>
          <a:srgbClr val="0070C0"/>
        </a:solidFill>
      </dgm:spPr>
      <dgm:t>
        <a:bodyPr vert="vert270"/>
        <a:lstStyle/>
        <a:p>
          <a:r>
            <a:rPr lang="tr-TR" dirty="0" smtClean="0"/>
            <a:t>GIDA TEKNOLOJİSİ</a:t>
          </a:r>
          <a:endParaRPr lang="tr-TR" dirty="0"/>
        </a:p>
      </dgm:t>
    </dgm:pt>
    <dgm:pt modelId="{24BB4A43-BC5E-4668-9C9A-9999F290D1FE}" type="parTrans" cxnId="{55B670A0-BB07-4EB5-B0B9-F60D6BBBA2F8}">
      <dgm:prSet/>
      <dgm:spPr/>
    </dgm:pt>
    <dgm:pt modelId="{5E1D6802-C604-4864-8BD9-FFCFDC933F7F}" type="sibTrans" cxnId="{55B670A0-BB07-4EB5-B0B9-F60D6BBBA2F8}">
      <dgm:prSet/>
      <dgm:spPr/>
    </dgm:pt>
    <dgm:pt modelId="{8352B1FE-10F8-4DB3-B808-453E4823ADB1}">
      <dgm:prSet phldrT="[Metin]"/>
      <dgm:spPr>
        <a:solidFill>
          <a:srgbClr val="92D050"/>
        </a:solidFill>
      </dgm:spPr>
      <dgm:t>
        <a:bodyPr vert="vert270"/>
        <a:lstStyle/>
        <a:p>
          <a:r>
            <a:rPr lang="tr-TR" dirty="0" smtClean="0"/>
            <a:t>GRAFİK VE FOTOĞRAF</a:t>
          </a:r>
          <a:endParaRPr lang="tr-TR" dirty="0"/>
        </a:p>
      </dgm:t>
    </dgm:pt>
    <dgm:pt modelId="{0E623233-4D99-422C-BB0E-2558FCF6B9F2}" type="parTrans" cxnId="{577BC4DB-9E76-46BA-B9A9-8A6583FEFE8C}">
      <dgm:prSet/>
      <dgm:spPr/>
    </dgm:pt>
    <dgm:pt modelId="{423B3382-9F25-489A-81FF-AE827406323F}" type="sibTrans" cxnId="{577BC4DB-9E76-46BA-B9A9-8A6583FEFE8C}">
      <dgm:prSet/>
      <dgm:spPr/>
    </dgm:pt>
    <dgm:pt modelId="{8D5247C8-10A7-46A9-BE25-C325E4D8291A}">
      <dgm:prSet phldrT="[Metin]"/>
      <dgm:spPr>
        <a:solidFill>
          <a:schemeClr val="accent6">
            <a:lumMod val="75000"/>
          </a:schemeClr>
        </a:solidFill>
      </dgm:spPr>
      <dgm:t>
        <a:bodyPr vert="vert270"/>
        <a:lstStyle/>
        <a:p>
          <a:r>
            <a:rPr lang="tr-TR" dirty="0" smtClean="0"/>
            <a:t>HALKLA İLİŞKİLER VE ORGANİZASYON</a:t>
          </a:r>
          <a:endParaRPr lang="tr-TR" dirty="0"/>
        </a:p>
      </dgm:t>
    </dgm:pt>
    <dgm:pt modelId="{575A55B9-8054-486D-976C-A5F516FFA3F3}" type="parTrans" cxnId="{7B47C9CB-B5C1-4057-AE61-D35E9829B813}">
      <dgm:prSet/>
      <dgm:spPr/>
    </dgm:pt>
    <dgm:pt modelId="{F71FDE5D-C1E2-4A19-A058-0C9087C7800D}" type="sibTrans" cxnId="{7B47C9CB-B5C1-4057-AE61-D35E9829B813}">
      <dgm:prSet/>
      <dgm:spPr/>
    </dgm:pt>
    <dgm:pt modelId="{EB1F6F03-BCFD-4945-A6E0-6870DF18A62B}">
      <dgm:prSet phldrT="[Metin]"/>
      <dgm:spPr>
        <a:solidFill>
          <a:schemeClr val="accent5">
            <a:lumMod val="75000"/>
          </a:schemeClr>
        </a:solidFill>
      </dgm:spPr>
      <dgm:t>
        <a:bodyPr vert="vert270"/>
        <a:lstStyle/>
        <a:p>
          <a:r>
            <a:rPr lang="tr-TR" dirty="0" smtClean="0"/>
            <a:t>YİYECEK İÇECEK </a:t>
          </a:r>
          <a:r>
            <a:rPr lang="tr-TR" dirty="0" smtClean="0"/>
            <a:t>HİZMETLERİ</a:t>
          </a:r>
          <a:endParaRPr lang="tr-TR" dirty="0"/>
        </a:p>
      </dgm:t>
    </dgm:pt>
    <dgm:pt modelId="{F1049CB5-F3F2-4242-9174-408F55112CCF}" type="parTrans" cxnId="{6FFC597A-CAF0-4F50-B9E8-734910C51210}">
      <dgm:prSet/>
      <dgm:spPr/>
    </dgm:pt>
    <dgm:pt modelId="{77148CB6-1F9E-4E92-BD51-C1970ED7CD40}" type="sibTrans" cxnId="{6FFC597A-CAF0-4F50-B9E8-734910C51210}">
      <dgm:prSet/>
      <dgm:spPr/>
    </dgm:pt>
    <dgm:pt modelId="{F16B2516-009E-45FC-A7B7-2CE87C88D3E5}">
      <dgm:prSet phldrT="[Metin]"/>
      <dgm:spPr>
        <a:solidFill>
          <a:schemeClr val="accent4">
            <a:lumMod val="60000"/>
            <a:lumOff val="40000"/>
          </a:schemeClr>
        </a:solidFill>
      </dgm:spPr>
      <dgm:t>
        <a:bodyPr vert="vert270"/>
        <a:lstStyle/>
        <a:p>
          <a:r>
            <a:rPr lang="tr-TR" dirty="0" smtClean="0"/>
            <a:t>KİMYA TEKNOLOJİSİ</a:t>
          </a:r>
          <a:endParaRPr lang="tr-TR" dirty="0"/>
        </a:p>
      </dgm:t>
    </dgm:pt>
    <dgm:pt modelId="{90272611-637E-433D-B36E-67170F5991DE}" type="parTrans" cxnId="{51FABA6F-DE7C-4C63-9043-3E24E328A75C}">
      <dgm:prSet/>
      <dgm:spPr/>
    </dgm:pt>
    <dgm:pt modelId="{9369D884-FE07-41E0-8B9B-397B1BF5F123}" type="sibTrans" cxnId="{51FABA6F-DE7C-4C63-9043-3E24E328A75C}">
      <dgm:prSet/>
      <dgm:spPr/>
    </dgm:pt>
    <dgm:pt modelId="{43E0FDD6-AF42-49D3-845F-54D76034C3CA}">
      <dgm:prSet phldrT="[Metin]"/>
      <dgm:spPr>
        <a:solidFill>
          <a:schemeClr val="accent5">
            <a:lumMod val="60000"/>
            <a:lumOff val="40000"/>
          </a:schemeClr>
        </a:solidFill>
      </dgm:spPr>
      <dgm:t>
        <a:bodyPr vert="vert270"/>
        <a:lstStyle/>
        <a:p>
          <a:r>
            <a:rPr lang="tr-TR" dirty="0" smtClean="0"/>
            <a:t>MODA TASARIM TEKNOLOJİERİ</a:t>
          </a:r>
          <a:endParaRPr lang="tr-TR" dirty="0"/>
        </a:p>
      </dgm:t>
    </dgm:pt>
    <dgm:pt modelId="{2183B12B-0207-4F08-9CCB-743196602375}" type="parTrans" cxnId="{B3EB0637-9BCA-4A3E-9326-32A5529420C1}">
      <dgm:prSet/>
      <dgm:spPr/>
    </dgm:pt>
    <dgm:pt modelId="{37E99CC7-63F5-451B-92D9-0F3026254C0A}" type="sibTrans" cxnId="{B3EB0637-9BCA-4A3E-9326-32A5529420C1}">
      <dgm:prSet/>
      <dgm:spPr/>
    </dgm:pt>
    <dgm:pt modelId="{D3419D73-C524-4C38-9D6D-EE28755298B1}" type="pres">
      <dgm:prSet presAssocID="{7BC00204-93D7-4D16-9222-61EC0C6B1E0F}" presName="Name0" presStyleCnt="0">
        <dgm:presLayoutVars>
          <dgm:chPref val="1"/>
          <dgm:dir/>
          <dgm:animOne val="branch"/>
          <dgm:animLvl val="lvl"/>
          <dgm:resizeHandles/>
        </dgm:presLayoutVars>
      </dgm:prSet>
      <dgm:spPr/>
      <dgm:t>
        <a:bodyPr/>
        <a:lstStyle/>
        <a:p>
          <a:endParaRPr lang="tr-TR"/>
        </a:p>
      </dgm:t>
    </dgm:pt>
    <dgm:pt modelId="{407E912B-3FAA-417E-B401-5B0FE584FE1E}" type="pres">
      <dgm:prSet presAssocID="{5504B0E7-3D2A-4036-B60A-485F103D891E}" presName="vertOne" presStyleCnt="0"/>
      <dgm:spPr/>
    </dgm:pt>
    <dgm:pt modelId="{66439DF7-A693-4145-85CA-66614CD80F7F}" type="pres">
      <dgm:prSet presAssocID="{5504B0E7-3D2A-4036-B60A-485F103D891E}" presName="txOne" presStyleLbl="node0" presStyleIdx="0" presStyleCnt="1" custScaleY="30064">
        <dgm:presLayoutVars>
          <dgm:chPref val="3"/>
        </dgm:presLayoutVars>
      </dgm:prSet>
      <dgm:spPr/>
      <dgm:t>
        <a:bodyPr/>
        <a:lstStyle/>
        <a:p>
          <a:endParaRPr lang="tr-TR"/>
        </a:p>
      </dgm:t>
    </dgm:pt>
    <dgm:pt modelId="{836CAD79-3C45-40B7-ADD2-0C1E033DBF75}" type="pres">
      <dgm:prSet presAssocID="{5504B0E7-3D2A-4036-B60A-485F103D891E}" presName="parTransOne" presStyleCnt="0"/>
      <dgm:spPr/>
    </dgm:pt>
    <dgm:pt modelId="{62EB823E-F2B6-400A-B3B2-37FF9282CE86}" type="pres">
      <dgm:prSet presAssocID="{5504B0E7-3D2A-4036-B60A-485F103D891E}" presName="horzOne" presStyleCnt="0"/>
      <dgm:spPr/>
    </dgm:pt>
    <dgm:pt modelId="{5AC002C4-99E8-4B10-9717-FFDD21F1D956}" type="pres">
      <dgm:prSet presAssocID="{1EE827AE-32AF-4CF3-9409-8AFF87926391}" presName="vertTwo" presStyleCnt="0"/>
      <dgm:spPr/>
    </dgm:pt>
    <dgm:pt modelId="{9E910DA9-1FB3-49E8-8E3C-47E3F0B979F2}" type="pres">
      <dgm:prSet presAssocID="{1EE827AE-32AF-4CF3-9409-8AFF87926391}" presName="txTwo" presStyleLbl="node2" presStyleIdx="0" presStyleCnt="9">
        <dgm:presLayoutVars>
          <dgm:chPref val="3"/>
        </dgm:presLayoutVars>
      </dgm:prSet>
      <dgm:spPr/>
      <dgm:t>
        <a:bodyPr/>
        <a:lstStyle/>
        <a:p>
          <a:endParaRPr lang="tr-TR"/>
        </a:p>
      </dgm:t>
    </dgm:pt>
    <dgm:pt modelId="{1F9C1ACD-9947-44DA-990A-D0CA59B14741}" type="pres">
      <dgm:prSet presAssocID="{1EE827AE-32AF-4CF3-9409-8AFF87926391}" presName="horzTwo" presStyleCnt="0"/>
      <dgm:spPr/>
    </dgm:pt>
    <dgm:pt modelId="{159AD432-5035-4684-AEDE-B365E9F4E688}" type="pres">
      <dgm:prSet presAssocID="{02BFA4B9-078F-4635-B4BB-3762856AEA18}" presName="sibSpaceTwo" presStyleCnt="0"/>
      <dgm:spPr/>
    </dgm:pt>
    <dgm:pt modelId="{8841235C-4CC0-46E5-BE71-57F56ACD3196}" type="pres">
      <dgm:prSet presAssocID="{D1F5FD7C-3EEB-4B7B-8C9C-797EDEE9E605}" presName="vertTwo" presStyleCnt="0"/>
      <dgm:spPr/>
    </dgm:pt>
    <dgm:pt modelId="{D6486DF3-9BAF-48C0-895B-E914B6F402DD}" type="pres">
      <dgm:prSet presAssocID="{D1F5FD7C-3EEB-4B7B-8C9C-797EDEE9E605}" presName="txTwo" presStyleLbl="node2" presStyleIdx="1" presStyleCnt="9">
        <dgm:presLayoutVars>
          <dgm:chPref val="3"/>
        </dgm:presLayoutVars>
      </dgm:prSet>
      <dgm:spPr/>
      <dgm:t>
        <a:bodyPr/>
        <a:lstStyle/>
        <a:p>
          <a:endParaRPr lang="tr-TR"/>
        </a:p>
      </dgm:t>
    </dgm:pt>
    <dgm:pt modelId="{3DDD3B69-1C5A-43F2-A4A2-7760F8F0113A}" type="pres">
      <dgm:prSet presAssocID="{D1F5FD7C-3EEB-4B7B-8C9C-797EDEE9E605}" presName="horzTwo" presStyleCnt="0"/>
      <dgm:spPr/>
    </dgm:pt>
    <dgm:pt modelId="{58ED5642-BAAB-4C15-A01E-8A9C0318C0BE}" type="pres">
      <dgm:prSet presAssocID="{B283D33A-53F2-4E74-AD33-FFBFEF4AC701}" presName="sibSpaceTwo" presStyleCnt="0"/>
      <dgm:spPr/>
    </dgm:pt>
    <dgm:pt modelId="{C6C3E43A-2BD3-4EE3-AD81-886C735BD2ED}" type="pres">
      <dgm:prSet presAssocID="{0F08B907-5DC1-4902-8D54-DAE14193A819}" presName="vertTwo" presStyleCnt="0"/>
      <dgm:spPr/>
    </dgm:pt>
    <dgm:pt modelId="{F3933412-9652-4735-9B7F-A5241EF5F3A3}" type="pres">
      <dgm:prSet presAssocID="{0F08B907-5DC1-4902-8D54-DAE14193A819}" presName="txTwo" presStyleLbl="node2" presStyleIdx="2" presStyleCnt="9">
        <dgm:presLayoutVars>
          <dgm:chPref val="3"/>
        </dgm:presLayoutVars>
      </dgm:prSet>
      <dgm:spPr/>
      <dgm:t>
        <a:bodyPr/>
        <a:lstStyle/>
        <a:p>
          <a:endParaRPr lang="tr-TR"/>
        </a:p>
      </dgm:t>
    </dgm:pt>
    <dgm:pt modelId="{1FFC9038-3494-40A6-BA8A-57DBBD289AF3}" type="pres">
      <dgm:prSet presAssocID="{0F08B907-5DC1-4902-8D54-DAE14193A819}" presName="horzTwo" presStyleCnt="0"/>
      <dgm:spPr/>
    </dgm:pt>
    <dgm:pt modelId="{FC757CAC-2D03-48EB-A1DC-381CD6C44EEA}" type="pres">
      <dgm:prSet presAssocID="{5E1D6802-C604-4864-8BD9-FFCFDC933F7F}" presName="sibSpaceTwo" presStyleCnt="0"/>
      <dgm:spPr/>
    </dgm:pt>
    <dgm:pt modelId="{018AAFC5-0DEC-48D8-94DD-523D446768F9}" type="pres">
      <dgm:prSet presAssocID="{8352B1FE-10F8-4DB3-B808-453E4823ADB1}" presName="vertTwo" presStyleCnt="0"/>
      <dgm:spPr/>
    </dgm:pt>
    <dgm:pt modelId="{940097E5-E7EC-4C0C-A9C3-548A7B0259B3}" type="pres">
      <dgm:prSet presAssocID="{8352B1FE-10F8-4DB3-B808-453E4823ADB1}" presName="txTwo" presStyleLbl="node2" presStyleIdx="3" presStyleCnt="9">
        <dgm:presLayoutVars>
          <dgm:chPref val="3"/>
        </dgm:presLayoutVars>
      </dgm:prSet>
      <dgm:spPr/>
      <dgm:t>
        <a:bodyPr/>
        <a:lstStyle/>
        <a:p>
          <a:endParaRPr lang="tr-TR"/>
        </a:p>
      </dgm:t>
    </dgm:pt>
    <dgm:pt modelId="{6A5F9CAD-F75D-4C1C-9937-5039E5495DA4}" type="pres">
      <dgm:prSet presAssocID="{8352B1FE-10F8-4DB3-B808-453E4823ADB1}" presName="horzTwo" presStyleCnt="0"/>
      <dgm:spPr/>
    </dgm:pt>
    <dgm:pt modelId="{9DCFABE8-07AA-4F19-AB6C-AB85B3DE159E}" type="pres">
      <dgm:prSet presAssocID="{423B3382-9F25-489A-81FF-AE827406323F}" presName="sibSpaceTwo" presStyleCnt="0"/>
      <dgm:spPr/>
    </dgm:pt>
    <dgm:pt modelId="{1BC0AA48-B577-4487-94BE-083A8783EFF6}" type="pres">
      <dgm:prSet presAssocID="{8D5247C8-10A7-46A9-BE25-C325E4D8291A}" presName="vertTwo" presStyleCnt="0"/>
      <dgm:spPr/>
    </dgm:pt>
    <dgm:pt modelId="{896F7FA9-192F-4C0D-B103-475BAD0B7F8D}" type="pres">
      <dgm:prSet presAssocID="{8D5247C8-10A7-46A9-BE25-C325E4D8291A}" presName="txTwo" presStyleLbl="node2" presStyleIdx="4" presStyleCnt="9">
        <dgm:presLayoutVars>
          <dgm:chPref val="3"/>
        </dgm:presLayoutVars>
      </dgm:prSet>
      <dgm:spPr/>
      <dgm:t>
        <a:bodyPr/>
        <a:lstStyle/>
        <a:p>
          <a:endParaRPr lang="tr-TR"/>
        </a:p>
      </dgm:t>
    </dgm:pt>
    <dgm:pt modelId="{16DED6AF-6777-49FA-A0BB-B5BD5743BCD1}" type="pres">
      <dgm:prSet presAssocID="{8D5247C8-10A7-46A9-BE25-C325E4D8291A}" presName="horzTwo" presStyleCnt="0"/>
      <dgm:spPr/>
    </dgm:pt>
    <dgm:pt modelId="{96E41761-C1B4-4474-A4DE-D674685BDBF6}" type="pres">
      <dgm:prSet presAssocID="{F71FDE5D-C1E2-4A19-A058-0C9087C7800D}" presName="sibSpaceTwo" presStyleCnt="0"/>
      <dgm:spPr/>
    </dgm:pt>
    <dgm:pt modelId="{292D4777-3587-44C8-BFDB-76CD3BB0AE50}" type="pres">
      <dgm:prSet presAssocID="{EB1F6F03-BCFD-4945-A6E0-6870DF18A62B}" presName="vertTwo" presStyleCnt="0"/>
      <dgm:spPr/>
    </dgm:pt>
    <dgm:pt modelId="{0AAC8931-BED6-4024-9468-5BAD1B472DF4}" type="pres">
      <dgm:prSet presAssocID="{EB1F6F03-BCFD-4945-A6E0-6870DF18A62B}" presName="txTwo" presStyleLbl="node2" presStyleIdx="5" presStyleCnt="9">
        <dgm:presLayoutVars>
          <dgm:chPref val="3"/>
        </dgm:presLayoutVars>
      </dgm:prSet>
      <dgm:spPr/>
      <dgm:t>
        <a:bodyPr/>
        <a:lstStyle/>
        <a:p>
          <a:endParaRPr lang="tr-TR"/>
        </a:p>
      </dgm:t>
    </dgm:pt>
    <dgm:pt modelId="{531E83C1-D8BE-411A-95B6-5A13BB093EEF}" type="pres">
      <dgm:prSet presAssocID="{EB1F6F03-BCFD-4945-A6E0-6870DF18A62B}" presName="horzTwo" presStyleCnt="0"/>
      <dgm:spPr/>
    </dgm:pt>
    <dgm:pt modelId="{092D9933-A01A-4C78-9F6F-C3DBECEDFDDA}" type="pres">
      <dgm:prSet presAssocID="{77148CB6-1F9E-4E92-BD51-C1970ED7CD40}" presName="sibSpaceTwo" presStyleCnt="0"/>
      <dgm:spPr/>
    </dgm:pt>
    <dgm:pt modelId="{5276A89C-6B41-4E26-A972-F17AA7ADA8D0}" type="pres">
      <dgm:prSet presAssocID="{F16B2516-009E-45FC-A7B7-2CE87C88D3E5}" presName="vertTwo" presStyleCnt="0"/>
      <dgm:spPr/>
    </dgm:pt>
    <dgm:pt modelId="{61723154-3F10-4357-BFB7-8A1B5774E817}" type="pres">
      <dgm:prSet presAssocID="{F16B2516-009E-45FC-A7B7-2CE87C88D3E5}" presName="txTwo" presStyleLbl="node2" presStyleIdx="6" presStyleCnt="9">
        <dgm:presLayoutVars>
          <dgm:chPref val="3"/>
        </dgm:presLayoutVars>
      </dgm:prSet>
      <dgm:spPr/>
      <dgm:t>
        <a:bodyPr/>
        <a:lstStyle/>
        <a:p>
          <a:endParaRPr lang="tr-TR"/>
        </a:p>
      </dgm:t>
    </dgm:pt>
    <dgm:pt modelId="{75DCE880-603D-47B4-8F0E-B5FF3DA197E3}" type="pres">
      <dgm:prSet presAssocID="{F16B2516-009E-45FC-A7B7-2CE87C88D3E5}" presName="horzTwo" presStyleCnt="0"/>
      <dgm:spPr/>
    </dgm:pt>
    <dgm:pt modelId="{32A39CBB-D251-483A-ABBB-24883BD3720E}" type="pres">
      <dgm:prSet presAssocID="{9369D884-FE07-41E0-8B9B-397B1BF5F123}" presName="sibSpaceTwo" presStyleCnt="0"/>
      <dgm:spPr/>
    </dgm:pt>
    <dgm:pt modelId="{FF0AFC72-313E-483B-B89C-1E060522FF80}" type="pres">
      <dgm:prSet presAssocID="{43E0FDD6-AF42-49D3-845F-54D76034C3CA}" presName="vertTwo" presStyleCnt="0"/>
      <dgm:spPr/>
    </dgm:pt>
    <dgm:pt modelId="{B9CCC096-A17F-403A-A6B3-00954179C816}" type="pres">
      <dgm:prSet presAssocID="{43E0FDD6-AF42-49D3-845F-54D76034C3CA}" presName="txTwo" presStyleLbl="node2" presStyleIdx="7" presStyleCnt="9">
        <dgm:presLayoutVars>
          <dgm:chPref val="3"/>
        </dgm:presLayoutVars>
      </dgm:prSet>
      <dgm:spPr/>
      <dgm:t>
        <a:bodyPr/>
        <a:lstStyle/>
        <a:p>
          <a:endParaRPr lang="tr-TR"/>
        </a:p>
      </dgm:t>
    </dgm:pt>
    <dgm:pt modelId="{94F35460-B4E0-43DC-B30C-A64FCDFD8110}" type="pres">
      <dgm:prSet presAssocID="{43E0FDD6-AF42-49D3-845F-54D76034C3CA}" presName="horzTwo" presStyleCnt="0"/>
      <dgm:spPr/>
    </dgm:pt>
    <dgm:pt modelId="{B8A4678A-0063-459D-9816-6544291958E8}" type="pres">
      <dgm:prSet presAssocID="{37E99CC7-63F5-451B-92D9-0F3026254C0A}" presName="sibSpaceTwo" presStyleCnt="0"/>
      <dgm:spPr/>
    </dgm:pt>
    <dgm:pt modelId="{724B1693-C8E7-4619-BBFB-2D3175AA4008}" type="pres">
      <dgm:prSet presAssocID="{A4A6B819-B856-4D82-92BF-5EE594A18D67}" presName="vertTwo" presStyleCnt="0"/>
      <dgm:spPr/>
    </dgm:pt>
    <dgm:pt modelId="{CFFD2B2E-B6AD-4BB1-9DF3-9C051D9083FF}" type="pres">
      <dgm:prSet presAssocID="{A4A6B819-B856-4D82-92BF-5EE594A18D67}" presName="txTwo" presStyleLbl="node2" presStyleIdx="8" presStyleCnt="9">
        <dgm:presLayoutVars>
          <dgm:chPref val="3"/>
        </dgm:presLayoutVars>
      </dgm:prSet>
      <dgm:spPr/>
      <dgm:t>
        <a:bodyPr/>
        <a:lstStyle/>
        <a:p>
          <a:endParaRPr lang="tr-TR"/>
        </a:p>
      </dgm:t>
    </dgm:pt>
    <dgm:pt modelId="{3763B8CD-8962-45D5-A33B-FD521135B992}" type="pres">
      <dgm:prSet presAssocID="{A4A6B819-B856-4D82-92BF-5EE594A18D67}" presName="horzTwo" presStyleCnt="0"/>
      <dgm:spPr/>
    </dgm:pt>
  </dgm:ptLst>
  <dgm:cxnLst>
    <dgm:cxn modelId="{9D4EF16A-38F4-4129-BE07-B443D970C7C0}" type="presOf" srcId="{D1F5FD7C-3EEB-4B7B-8C9C-797EDEE9E605}" destId="{D6486DF3-9BAF-48C0-895B-E914B6F402DD}" srcOrd="0" destOrd="0" presId="urn:microsoft.com/office/officeart/2005/8/layout/hierarchy4"/>
    <dgm:cxn modelId="{577BC4DB-9E76-46BA-B9A9-8A6583FEFE8C}" srcId="{5504B0E7-3D2A-4036-B60A-485F103D891E}" destId="{8352B1FE-10F8-4DB3-B808-453E4823ADB1}" srcOrd="3" destOrd="0" parTransId="{0E623233-4D99-422C-BB0E-2558FCF6B9F2}" sibTransId="{423B3382-9F25-489A-81FF-AE827406323F}"/>
    <dgm:cxn modelId="{7B47C9CB-B5C1-4057-AE61-D35E9829B813}" srcId="{5504B0E7-3D2A-4036-B60A-485F103D891E}" destId="{8D5247C8-10A7-46A9-BE25-C325E4D8291A}" srcOrd="4" destOrd="0" parTransId="{575A55B9-8054-486D-976C-A5F516FFA3F3}" sibTransId="{F71FDE5D-C1E2-4A19-A058-0C9087C7800D}"/>
    <dgm:cxn modelId="{7867D150-CBAC-484B-9207-0B6626ED9A3A}" srcId="{7BC00204-93D7-4D16-9222-61EC0C6B1E0F}" destId="{5504B0E7-3D2A-4036-B60A-485F103D891E}" srcOrd="0" destOrd="0" parTransId="{7A91DFB0-964F-46B2-B513-DBBDBB01975B}" sibTransId="{90EE6BC7-0ACA-4CCF-950C-579D3E578EB0}"/>
    <dgm:cxn modelId="{F54937B5-0EB1-4E5D-B36F-3B7AE44BD310}" type="presOf" srcId="{8D5247C8-10A7-46A9-BE25-C325E4D8291A}" destId="{896F7FA9-192F-4C0D-B103-475BAD0B7F8D}" srcOrd="0" destOrd="0" presId="urn:microsoft.com/office/officeart/2005/8/layout/hierarchy4"/>
    <dgm:cxn modelId="{824F3F6A-822D-466C-A49C-B7551489FB94}" type="presOf" srcId="{EB1F6F03-BCFD-4945-A6E0-6870DF18A62B}" destId="{0AAC8931-BED6-4024-9468-5BAD1B472DF4}" srcOrd="0" destOrd="0" presId="urn:microsoft.com/office/officeart/2005/8/layout/hierarchy4"/>
    <dgm:cxn modelId="{59D0F517-4274-4AC3-A733-E42DA89054E8}" srcId="{5504B0E7-3D2A-4036-B60A-485F103D891E}" destId="{1EE827AE-32AF-4CF3-9409-8AFF87926391}" srcOrd="0" destOrd="0" parTransId="{D2A1C6C8-617E-45D7-8501-9858ABED7848}" sibTransId="{02BFA4B9-078F-4635-B4BB-3762856AEA18}"/>
    <dgm:cxn modelId="{55B670A0-BB07-4EB5-B0B9-F60D6BBBA2F8}" srcId="{5504B0E7-3D2A-4036-B60A-485F103D891E}" destId="{0F08B907-5DC1-4902-8D54-DAE14193A819}" srcOrd="2" destOrd="0" parTransId="{24BB4A43-BC5E-4668-9C9A-9999F290D1FE}" sibTransId="{5E1D6802-C604-4864-8BD9-FFCFDC933F7F}"/>
    <dgm:cxn modelId="{93DDB8A8-D3D6-4605-B1A4-24D76F7E33F8}" type="presOf" srcId="{7BC00204-93D7-4D16-9222-61EC0C6B1E0F}" destId="{D3419D73-C524-4C38-9D6D-EE28755298B1}" srcOrd="0" destOrd="0" presId="urn:microsoft.com/office/officeart/2005/8/layout/hierarchy4"/>
    <dgm:cxn modelId="{6EF1770D-BE8C-4EDB-B80F-36E1865EAFFF}" type="presOf" srcId="{A4A6B819-B856-4D82-92BF-5EE594A18D67}" destId="{CFFD2B2E-B6AD-4BB1-9DF3-9C051D9083FF}" srcOrd="0" destOrd="0" presId="urn:microsoft.com/office/officeart/2005/8/layout/hierarchy4"/>
    <dgm:cxn modelId="{B4493E77-2D4A-44CB-8FBA-45EDE4C5B059}" srcId="{5504B0E7-3D2A-4036-B60A-485F103D891E}" destId="{D1F5FD7C-3EEB-4B7B-8C9C-797EDEE9E605}" srcOrd="1" destOrd="0" parTransId="{75F7076F-8B54-4C99-BFB0-50B43074249A}" sibTransId="{B283D33A-53F2-4E74-AD33-FFBFEF4AC701}"/>
    <dgm:cxn modelId="{3F11276E-B6D9-495B-A614-CC2395F89A00}" type="presOf" srcId="{F16B2516-009E-45FC-A7B7-2CE87C88D3E5}" destId="{61723154-3F10-4357-BFB7-8A1B5774E817}" srcOrd="0" destOrd="0" presId="urn:microsoft.com/office/officeart/2005/8/layout/hierarchy4"/>
    <dgm:cxn modelId="{6AB4A794-EADD-47F3-8779-1884D6573D59}" type="presOf" srcId="{1EE827AE-32AF-4CF3-9409-8AFF87926391}" destId="{9E910DA9-1FB3-49E8-8E3C-47E3F0B979F2}" srcOrd="0" destOrd="0" presId="urn:microsoft.com/office/officeart/2005/8/layout/hierarchy4"/>
    <dgm:cxn modelId="{601E038B-8318-4A74-8E74-261ED0EB2CFC}" type="presOf" srcId="{0F08B907-5DC1-4902-8D54-DAE14193A819}" destId="{F3933412-9652-4735-9B7F-A5241EF5F3A3}" srcOrd="0" destOrd="0" presId="urn:microsoft.com/office/officeart/2005/8/layout/hierarchy4"/>
    <dgm:cxn modelId="{2B892D16-963A-4168-BCB4-127F676DF1A6}" type="presOf" srcId="{43E0FDD6-AF42-49D3-845F-54D76034C3CA}" destId="{B9CCC096-A17F-403A-A6B3-00954179C816}" srcOrd="0" destOrd="0" presId="urn:microsoft.com/office/officeart/2005/8/layout/hierarchy4"/>
    <dgm:cxn modelId="{772AB1A3-C314-44B5-BD72-318BDDE75AA7}" type="presOf" srcId="{8352B1FE-10F8-4DB3-B808-453E4823ADB1}" destId="{940097E5-E7EC-4C0C-A9C3-548A7B0259B3}" srcOrd="0" destOrd="0" presId="urn:microsoft.com/office/officeart/2005/8/layout/hierarchy4"/>
    <dgm:cxn modelId="{6B06607A-01FD-4934-8530-AF03A597B433}" type="presOf" srcId="{5504B0E7-3D2A-4036-B60A-485F103D891E}" destId="{66439DF7-A693-4145-85CA-66614CD80F7F}" srcOrd="0" destOrd="0" presId="urn:microsoft.com/office/officeart/2005/8/layout/hierarchy4"/>
    <dgm:cxn modelId="{B3EB0637-9BCA-4A3E-9326-32A5529420C1}" srcId="{5504B0E7-3D2A-4036-B60A-485F103D891E}" destId="{43E0FDD6-AF42-49D3-845F-54D76034C3CA}" srcOrd="7" destOrd="0" parTransId="{2183B12B-0207-4F08-9CCB-743196602375}" sibTransId="{37E99CC7-63F5-451B-92D9-0F3026254C0A}"/>
    <dgm:cxn modelId="{071982AC-491D-407E-AD0D-E560B07E326A}" srcId="{5504B0E7-3D2A-4036-B60A-485F103D891E}" destId="{A4A6B819-B856-4D82-92BF-5EE594A18D67}" srcOrd="8" destOrd="0" parTransId="{292B651F-D938-4B27-9FAD-01B1ABB0E75A}" sibTransId="{37EA44E7-9DDB-4254-B78C-0E59C308B52C}"/>
    <dgm:cxn modelId="{51FABA6F-DE7C-4C63-9043-3E24E328A75C}" srcId="{5504B0E7-3D2A-4036-B60A-485F103D891E}" destId="{F16B2516-009E-45FC-A7B7-2CE87C88D3E5}" srcOrd="6" destOrd="0" parTransId="{90272611-637E-433D-B36E-67170F5991DE}" sibTransId="{9369D884-FE07-41E0-8B9B-397B1BF5F123}"/>
    <dgm:cxn modelId="{6FFC597A-CAF0-4F50-B9E8-734910C51210}" srcId="{5504B0E7-3D2A-4036-B60A-485F103D891E}" destId="{EB1F6F03-BCFD-4945-A6E0-6870DF18A62B}" srcOrd="5" destOrd="0" parTransId="{F1049CB5-F3F2-4242-9174-408F55112CCF}" sibTransId="{77148CB6-1F9E-4E92-BD51-C1970ED7CD40}"/>
    <dgm:cxn modelId="{640E53BA-15D2-49A5-A1E4-5721A486D5DD}" type="presParOf" srcId="{D3419D73-C524-4C38-9D6D-EE28755298B1}" destId="{407E912B-3FAA-417E-B401-5B0FE584FE1E}" srcOrd="0" destOrd="0" presId="urn:microsoft.com/office/officeart/2005/8/layout/hierarchy4"/>
    <dgm:cxn modelId="{E8B803B3-A0B7-4B74-BBE8-99121A4AFD69}" type="presParOf" srcId="{407E912B-3FAA-417E-B401-5B0FE584FE1E}" destId="{66439DF7-A693-4145-85CA-66614CD80F7F}" srcOrd="0" destOrd="0" presId="urn:microsoft.com/office/officeart/2005/8/layout/hierarchy4"/>
    <dgm:cxn modelId="{260183A8-05CB-4371-9B10-AEB67E73E91E}" type="presParOf" srcId="{407E912B-3FAA-417E-B401-5B0FE584FE1E}" destId="{836CAD79-3C45-40B7-ADD2-0C1E033DBF75}" srcOrd="1" destOrd="0" presId="urn:microsoft.com/office/officeart/2005/8/layout/hierarchy4"/>
    <dgm:cxn modelId="{FA5EC3D0-73A8-481B-870E-E8F44BFECFC9}" type="presParOf" srcId="{407E912B-3FAA-417E-B401-5B0FE584FE1E}" destId="{62EB823E-F2B6-400A-B3B2-37FF9282CE86}" srcOrd="2" destOrd="0" presId="urn:microsoft.com/office/officeart/2005/8/layout/hierarchy4"/>
    <dgm:cxn modelId="{F1D0675D-3329-446F-9171-6D15FBF4B3C8}" type="presParOf" srcId="{62EB823E-F2B6-400A-B3B2-37FF9282CE86}" destId="{5AC002C4-99E8-4B10-9717-FFDD21F1D956}" srcOrd="0" destOrd="0" presId="urn:microsoft.com/office/officeart/2005/8/layout/hierarchy4"/>
    <dgm:cxn modelId="{12689961-6461-4B98-9188-C892B22769E9}" type="presParOf" srcId="{5AC002C4-99E8-4B10-9717-FFDD21F1D956}" destId="{9E910DA9-1FB3-49E8-8E3C-47E3F0B979F2}" srcOrd="0" destOrd="0" presId="urn:microsoft.com/office/officeart/2005/8/layout/hierarchy4"/>
    <dgm:cxn modelId="{88341891-0648-4EA5-97E7-10EBEA1B09AE}" type="presParOf" srcId="{5AC002C4-99E8-4B10-9717-FFDD21F1D956}" destId="{1F9C1ACD-9947-44DA-990A-D0CA59B14741}" srcOrd="1" destOrd="0" presId="urn:microsoft.com/office/officeart/2005/8/layout/hierarchy4"/>
    <dgm:cxn modelId="{0BC775B2-27A9-46EF-ADB9-B17A8A3031B7}" type="presParOf" srcId="{62EB823E-F2B6-400A-B3B2-37FF9282CE86}" destId="{159AD432-5035-4684-AEDE-B365E9F4E688}" srcOrd="1" destOrd="0" presId="urn:microsoft.com/office/officeart/2005/8/layout/hierarchy4"/>
    <dgm:cxn modelId="{7DA0910F-B63C-4DD5-9B65-3041A1BEA35A}" type="presParOf" srcId="{62EB823E-F2B6-400A-B3B2-37FF9282CE86}" destId="{8841235C-4CC0-46E5-BE71-57F56ACD3196}" srcOrd="2" destOrd="0" presId="urn:microsoft.com/office/officeart/2005/8/layout/hierarchy4"/>
    <dgm:cxn modelId="{4C4F3399-AEF8-41BA-920E-2B3C0998C2B3}" type="presParOf" srcId="{8841235C-4CC0-46E5-BE71-57F56ACD3196}" destId="{D6486DF3-9BAF-48C0-895B-E914B6F402DD}" srcOrd="0" destOrd="0" presId="urn:microsoft.com/office/officeart/2005/8/layout/hierarchy4"/>
    <dgm:cxn modelId="{D465BB7B-FD4B-4BA8-BA41-24C61AB1080E}" type="presParOf" srcId="{8841235C-4CC0-46E5-BE71-57F56ACD3196}" destId="{3DDD3B69-1C5A-43F2-A4A2-7760F8F0113A}" srcOrd="1" destOrd="0" presId="urn:microsoft.com/office/officeart/2005/8/layout/hierarchy4"/>
    <dgm:cxn modelId="{289BE0B7-4F97-4E71-89D4-5ED0FEF22779}" type="presParOf" srcId="{62EB823E-F2B6-400A-B3B2-37FF9282CE86}" destId="{58ED5642-BAAB-4C15-A01E-8A9C0318C0BE}" srcOrd="3" destOrd="0" presId="urn:microsoft.com/office/officeart/2005/8/layout/hierarchy4"/>
    <dgm:cxn modelId="{3619C139-6EBF-467E-BD35-20E8B6150885}" type="presParOf" srcId="{62EB823E-F2B6-400A-B3B2-37FF9282CE86}" destId="{C6C3E43A-2BD3-4EE3-AD81-886C735BD2ED}" srcOrd="4" destOrd="0" presId="urn:microsoft.com/office/officeart/2005/8/layout/hierarchy4"/>
    <dgm:cxn modelId="{4910886E-2DE8-468E-99C9-D77EDD68C9E5}" type="presParOf" srcId="{C6C3E43A-2BD3-4EE3-AD81-886C735BD2ED}" destId="{F3933412-9652-4735-9B7F-A5241EF5F3A3}" srcOrd="0" destOrd="0" presId="urn:microsoft.com/office/officeart/2005/8/layout/hierarchy4"/>
    <dgm:cxn modelId="{96C28EAB-DF2B-4196-9F2F-C936D2732982}" type="presParOf" srcId="{C6C3E43A-2BD3-4EE3-AD81-886C735BD2ED}" destId="{1FFC9038-3494-40A6-BA8A-57DBBD289AF3}" srcOrd="1" destOrd="0" presId="urn:microsoft.com/office/officeart/2005/8/layout/hierarchy4"/>
    <dgm:cxn modelId="{3DC68CB3-FF74-469F-A449-1F07DB017C53}" type="presParOf" srcId="{62EB823E-F2B6-400A-B3B2-37FF9282CE86}" destId="{FC757CAC-2D03-48EB-A1DC-381CD6C44EEA}" srcOrd="5" destOrd="0" presId="urn:microsoft.com/office/officeart/2005/8/layout/hierarchy4"/>
    <dgm:cxn modelId="{C3789425-5868-499B-A842-B693651E865E}" type="presParOf" srcId="{62EB823E-F2B6-400A-B3B2-37FF9282CE86}" destId="{018AAFC5-0DEC-48D8-94DD-523D446768F9}" srcOrd="6" destOrd="0" presId="urn:microsoft.com/office/officeart/2005/8/layout/hierarchy4"/>
    <dgm:cxn modelId="{7C380CD0-674B-42F5-A48E-6B70B496AC82}" type="presParOf" srcId="{018AAFC5-0DEC-48D8-94DD-523D446768F9}" destId="{940097E5-E7EC-4C0C-A9C3-548A7B0259B3}" srcOrd="0" destOrd="0" presId="urn:microsoft.com/office/officeart/2005/8/layout/hierarchy4"/>
    <dgm:cxn modelId="{82F0B7E6-19DE-474F-A74C-9386B28EECD4}" type="presParOf" srcId="{018AAFC5-0DEC-48D8-94DD-523D446768F9}" destId="{6A5F9CAD-F75D-4C1C-9937-5039E5495DA4}" srcOrd="1" destOrd="0" presId="urn:microsoft.com/office/officeart/2005/8/layout/hierarchy4"/>
    <dgm:cxn modelId="{1F12C1A8-BE16-46B2-87DB-850E016358F7}" type="presParOf" srcId="{62EB823E-F2B6-400A-B3B2-37FF9282CE86}" destId="{9DCFABE8-07AA-4F19-AB6C-AB85B3DE159E}" srcOrd="7" destOrd="0" presId="urn:microsoft.com/office/officeart/2005/8/layout/hierarchy4"/>
    <dgm:cxn modelId="{B9EC9FA0-AB44-4FA5-898F-07EA2671018C}" type="presParOf" srcId="{62EB823E-F2B6-400A-B3B2-37FF9282CE86}" destId="{1BC0AA48-B577-4487-94BE-083A8783EFF6}" srcOrd="8" destOrd="0" presId="urn:microsoft.com/office/officeart/2005/8/layout/hierarchy4"/>
    <dgm:cxn modelId="{1451CDDF-52D5-4B8D-80A2-6AA76A51CAEA}" type="presParOf" srcId="{1BC0AA48-B577-4487-94BE-083A8783EFF6}" destId="{896F7FA9-192F-4C0D-B103-475BAD0B7F8D}" srcOrd="0" destOrd="0" presId="urn:microsoft.com/office/officeart/2005/8/layout/hierarchy4"/>
    <dgm:cxn modelId="{6399EB03-ECF0-40C4-B5D0-1EC8F89E64C6}" type="presParOf" srcId="{1BC0AA48-B577-4487-94BE-083A8783EFF6}" destId="{16DED6AF-6777-49FA-A0BB-B5BD5743BCD1}" srcOrd="1" destOrd="0" presId="urn:microsoft.com/office/officeart/2005/8/layout/hierarchy4"/>
    <dgm:cxn modelId="{F406D87C-D89F-437E-B7A8-2CF2393463F2}" type="presParOf" srcId="{62EB823E-F2B6-400A-B3B2-37FF9282CE86}" destId="{96E41761-C1B4-4474-A4DE-D674685BDBF6}" srcOrd="9" destOrd="0" presId="urn:microsoft.com/office/officeart/2005/8/layout/hierarchy4"/>
    <dgm:cxn modelId="{A6F4BA4F-AD35-406D-A2F1-014A3C283075}" type="presParOf" srcId="{62EB823E-F2B6-400A-B3B2-37FF9282CE86}" destId="{292D4777-3587-44C8-BFDB-76CD3BB0AE50}" srcOrd="10" destOrd="0" presId="urn:microsoft.com/office/officeart/2005/8/layout/hierarchy4"/>
    <dgm:cxn modelId="{54FBE7CD-08BF-4D80-B3DB-21B7149588D0}" type="presParOf" srcId="{292D4777-3587-44C8-BFDB-76CD3BB0AE50}" destId="{0AAC8931-BED6-4024-9468-5BAD1B472DF4}" srcOrd="0" destOrd="0" presId="urn:microsoft.com/office/officeart/2005/8/layout/hierarchy4"/>
    <dgm:cxn modelId="{B68F46B5-3DFE-4BBA-A8D6-9B10AE38F905}" type="presParOf" srcId="{292D4777-3587-44C8-BFDB-76CD3BB0AE50}" destId="{531E83C1-D8BE-411A-95B6-5A13BB093EEF}" srcOrd="1" destOrd="0" presId="urn:microsoft.com/office/officeart/2005/8/layout/hierarchy4"/>
    <dgm:cxn modelId="{9535F93F-6C7A-4774-86EB-58DDA432C5E9}" type="presParOf" srcId="{62EB823E-F2B6-400A-B3B2-37FF9282CE86}" destId="{092D9933-A01A-4C78-9F6F-C3DBECEDFDDA}" srcOrd="11" destOrd="0" presId="urn:microsoft.com/office/officeart/2005/8/layout/hierarchy4"/>
    <dgm:cxn modelId="{2C787233-A196-4C3F-8B87-6FA8C73A7966}" type="presParOf" srcId="{62EB823E-F2B6-400A-B3B2-37FF9282CE86}" destId="{5276A89C-6B41-4E26-A972-F17AA7ADA8D0}" srcOrd="12" destOrd="0" presId="urn:microsoft.com/office/officeart/2005/8/layout/hierarchy4"/>
    <dgm:cxn modelId="{222D98FA-0500-4B97-BB58-6D57E313D1DA}" type="presParOf" srcId="{5276A89C-6B41-4E26-A972-F17AA7ADA8D0}" destId="{61723154-3F10-4357-BFB7-8A1B5774E817}" srcOrd="0" destOrd="0" presId="urn:microsoft.com/office/officeart/2005/8/layout/hierarchy4"/>
    <dgm:cxn modelId="{DCBE5B80-CFA0-445F-8F65-FC4C0AEF14DB}" type="presParOf" srcId="{5276A89C-6B41-4E26-A972-F17AA7ADA8D0}" destId="{75DCE880-603D-47B4-8F0E-B5FF3DA197E3}" srcOrd="1" destOrd="0" presId="urn:microsoft.com/office/officeart/2005/8/layout/hierarchy4"/>
    <dgm:cxn modelId="{AE2D87BC-C4D2-413D-998A-869E32CE355D}" type="presParOf" srcId="{62EB823E-F2B6-400A-B3B2-37FF9282CE86}" destId="{32A39CBB-D251-483A-ABBB-24883BD3720E}" srcOrd="13" destOrd="0" presId="urn:microsoft.com/office/officeart/2005/8/layout/hierarchy4"/>
    <dgm:cxn modelId="{33B4A35C-4EF4-4857-944B-397C57AE1E2D}" type="presParOf" srcId="{62EB823E-F2B6-400A-B3B2-37FF9282CE86}" destId="{FF0AFC72-313E-483B-B89C-1E060522FF80}" srcOrd="14" destOrd="0" presId="urn:microsoft.com/office/officeart/2005/8/layout/hierarchy4"/>
    <dgm:cxn modelId="{B7F38C3A-3907-4374-86A8-D1651022D028}" type="presParOf" srcId="{FF0AFC72-313E-483B-B89C-1E060522FF80}" destId="{B9CCC096-A17F-403A-A6B3-00954179C816}" srcOrd="0" destOrd="0" presId="urn:microsoft.com/office/officeart/2005/8/layout/hierarchy4"/>
    <dgm:cxn modelId="{9A81E0B3-B9C0-4AAA-B283-49C02AF9D3F2}" type="presParOf" srcId="{FF0AFC72-313E-483B-B89C-1E060522FF80}" destId="{94F35460-B4E0-43DC-B30C-A64FCDFD8110}" srcOrd="1" destOrd="0" presId="urn:microsoft.com/office/officeart/2005/8/layout/hierarchy4"/>
    <dgm:cxn modelId="{41556F0D-532B-46C9-817A-9EFBA3C9CDBB}" type="presParOf" srcId="{62EB823E-F2B6-400A-B3B2-37FF9282CE86}" destId="{B8A4678A-0063-459D-9816-6544291958E8}" srcOrd="15" destOrd="0" presId="urn:microsoft.com/office/officeart/2005/8/layout/hierarchy4"/>
    <dgm:cxn modelId="{F3C23838-1B7E-41A5-AC5C-D17E1F69A216}" type="presParOf" srcId="{62EB823E-F2B6-400A-B3B2-37FF9282CE86}" destId="{724B1693-C8E7-4619-BBFB-2D3175AA4008}" srcOrd="16" destOrd="0" presId="urn:microsoft.com/office/officeart/2005/8/layout/hierarchy4"/>
    <dgm:cxn modelId="{03C4A86F-9687-4072-9904-568377F2422E}" type="presParOf" srcId="{724B1693-C8E7-4619-BBFB-2D3175AA4008}" destId="{CFFD2B2E-B6AD-4BB1-9DF3-9C051D9083FF}" srcOrd="0" destOrd="0" presId="urn:microsoft.com/office/officeart/2005/8/layout/hierarchy4"/>
    <dgm:cxn modelId="{2FA15DBD-FECF-48C5-9548-6CA43D91EF95}" type="presParOf" srcId="{724B1693-C8E7-4619-BBFB-2D3175AA4008}" destId="{3763B8CD-8962-45D5-A33B-FD521135B99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CDD281-D13B-41CE-AB84-FDE175572AB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C775C9E0-179B-4017-8932-E0FCE2B70BB9}">
      <dgm:prSet phldrT="[Metin]"/>
      <dgm:spPr>
        <a:solidFill>
          <a:schemeClr val="accent3"/>
        </a:solidFill>
      </dgm:spPr>
      <dgm:t>
        <a:bodyPr/>
        <a:lstStyle/>
        <a:p>
          <a:r>
            <a:rPr lang="tr-TR" dirty="0" smtClean="0"/>
            <a:t>ANADOLU MESLEK PROGRAMI</a:t>
          </a:r>
          <a:endParaRPr lang="tr-TR" dirty="0"/>
        </a:p>
      </dgm:t>
    </dgm:pt>
    <dgm:pt modelId="{3A398878-32C2-4389-B4DC-31AEE916B9C0}" type="parTrans" cxnId="{B3C9FA7E-813D-4065-BBA3-6AAECB83A4E1}">
      <dgm:prSet/>
      <dgm:spPr/>
      <dgm:t>
        <a:bodyPr/>
        <a:lstStyle/>
        <a:p>
          <a:endParaRPr lang="tr-TR"/>
        </a:p>
      </dgm:t>
    </dgm:pt>
    <dgm:pt modelId="{92F24FC3-0564-4185-B9C0-F064B0FA384E}" type="sibTrans" cxnId="{B3C9FA7E-813D-4065-BBA3-6AAECB83A4E1}">
      <dgm:prSet/>
      <dgm:spPr/>
      <dgm:t>
        <a:bodyPr/>
        <a:lstStyle/>
        <a:p>
          <a:endParaRPr lang="tr-TR"/>
        </a:p>
      </dgm:t>
    </dgm:pt>
    <dgm:pt modelId="{F710C718-BB39-49B6-9FF0-DB798A0F5995}">
      <dgm:prSet phldrT="[Metin]"/>
      <dgm:spPr>
        <a:solidFill>
          <a:schemeClr val="tx1">
            <a:lumMod val="65000"/>
            <a:lumOff val="35000"/>
          </a:schemeClr>
        </a:solidFill>
      </dgm:spPr>
      <dgm:t>
        <a:bodyPr/>
        <a:lstStyle/>
        <a:p>
          <a:r>
            <a:rPr lang="tr-TR" dirty="0" smtClean="0"/>
            <a:t>HASTA VE YAŞLI HİZMETLERİ ALANI</a:t>
          </a:r>
          <a:endParaRPr lang="tr-TR" dirty="0"/>
        </a:p>
      </dgm:t>
    </dgm:pt>
    <dgm:pt modelId="{63697A48-C5A1-49A7-8306-B7A0E2E44F6C}" type="parTrans" cxnId="{AD83B3B5-B37E-4C1C-B6FD-B61320DDEEB6}">
      <dgm:prSet/>
      <dgm:spPr/>
      <dgm:t>
        <a:bodyPr/>
        <a:lstStyle/>
        <a:p>
          <a:endParaRPr lang="tr-TR"/>
        </a:p>
      </dgm:t>
    </dgm:pt>
    <dgm:pt modelId="{1E20A8A8-F0AA-405E-896E-6C0E81D4DF5C}" type="sibTrans" cxnId="{AD83B3B5-B37E-4C1C-B6FD-B61320DDEEB6}">
      <dgm:prSet/>
      <dgm:spPr/>
      <dgm:t>
        <a:bodyPr/>
        <a:lstStyle/>
        <a:p>
          <a:endParaRPr lang="tr-TR"/>
        </a:p>
      </dgm:t>
    </dgm:pt>
    <dgm:pt modelId="{1CC9CFEE-4BF6-4A3F-881F-8731DFD7547F}">
      <dgm:prSet phldrT="[Metin]"/>
      <dgm:spPr>
        <a:solidFill>
          <a:schemeClr val="tx1">
            <a:lumMod val="75000"/>
            <a:lumOff val="25000"/>
          </a:schemeClr>
        </a:solidFill>
      </dgm:spPr>
      <dgm:t>
        <a:bodyPr/>
        <a:lstStyle/>
        <a:p>
          <a:r>
            <a:rPr lang="tr-TR" dirty="0" smtClean="0"/>
            <a:t>HEMŞİRE YARDIMCILIĞI</a:t>
          </a:r>
          <a:endParaRPr lang="tr-TR" dirty="0"/>
        </a:p>
      </dgm:t>
    </dgm:pt>
    <dgm:pt modelId="{10A5896A-4B90-4C59-9049-F03A1E556C26}" type="parTrans" cxnId="{A93F9DEC-2A44-4C70-BC5F-FC9177969391}">
      <dgm:prSet/>
      <dgm:spPr/>
      <dgm:t>
        <a:bodyPr/>
        <a:lstStyle/>
        <a:p>
          <a:endParaRPr lang="tr-TR"/>
        </a:p>
      </dgm:t>
    </dgm:pt>
    <dgm:pt modelId="{6369AF91-9294-4C1F-9B87-374F7FF8F891}" type="sibTrans" cxnId="{A93F9DEC-2A44-4C70-BC5F-FC9177969391}">
      <dgm:prSet/>
      <dgm:spPr/>
      <dgm:t>
        <a:bodyPr/>
        <a:lstStyle/>
        <a:p>
          <a:endParaRPr lang="tr-TR"/>
        </a:p>
      </dgm:t>
    </dgm:pt>
    <dgm:pt modelId="{69DC1531-2048-40EE-AF7C-1CDA06B16B4F}">
      <dgm:prSet phldrT="[Metin]"/>
      <dgm:spPr>
        <a:solidFill>
          <a:schemeClr val="tx1">
            <a:lumMod val="75000"/>
            <a:lumOff val="25000"/>
          </a:schemeClr>
        </a:solidFill>
      </dgm:spPr>
      <dgm:t>
        <a:bodyPr/>
        <a:lstStyle/>
        <a:p>
          <a:r>
            <a:rPr lang="tr-TR" dirty="0" smtClean="0"/>
            <a:t>EBE YARDIMCILIĞI</a:t>
          </a:r>
          <a:endParaRPr lang="tr-TR" dirty="0"/>
        </a:p>
      </dgm:t>
    </dgm:pt>
    <dgm:pt modelId="{1AB47F8D-A7A1-4C6F-9FFE-4B9224B34B2B}" type="parTrans" cxnId="{92B8B657-759B-49FB-8E94-BFAF135D965C}">
      <dgm:prSet/>
      <dgm:spPr/>
    </dgm:pt>
    <dgm:pt modelId="{9B0A0C2D-098D-488A-9AC6-DC087AAF0344}" type="sibTrans" cxnId="{92B8B657-759B-49FB-8E94-BFAF135D965C}">
      <dgm:prSet/>
      <dgm:spPr/>
    </dgm:pt>
    <dgm:pt modelId="{A0574F8C-3CE7-46FC-BF2F-637A2DE5A45F}">
      <dgm:prSet phldrT="[Metin]"/>
      <dgm:spPr>
        <a:solidFill>
          <a:schemeClr val="tx1">
            <a:lumMod val="75000"/>
            <a:lumOff val="25000"/>
          </a:schemeClr>
        </a:solidFill>
      </dgm:spPr>
      <dgm:t>
        <a:bodyPr/>
        <a:lstStyle/>
        <a:p>
          <a:r>
            <a:rPr lang="tr-TR" dirty="0" smtClean="0"/>
            <a:t>SAĞLIK BAKIM TEKNİSYENLİĞİ</a:t>
          </a:r>
          <a:endParaRPr lang="tr-TR" dirty="0"/>
        </a:p>
      </dgm:t>
    </dgm:pt>
    <dgm:pt modelId="{2EEDF243-0BB3-47F7-9185-43BB83AE9BDF}" type="parTrans" cxnId="{8F4CD449-9F5D-4021-A4D1-FC7F4BEEE7DC}">
      <dgm:prSet/>
      <dgm:spPr/>
    </dgm:pt>
    <dgm:pt modelId="{23C7BAC0-A807-4700-B4B9-F9DDE5DAB9C3}" type="sibTrans" cxnId="{8F4CD449-9F5D-4021-A4D1-FC7F4BEEE7DC}">
      <dgm:prSet/>
      <dgm:spPr/>
    </dgm:pt>
    <dgm:pt modelId="{D757E603-0133-4927-8C64-1307A9B75C1C}" type="pres">
      <dgm:prSet presAssocID="{55CDD281-D13B-41CE-AB84-FDE175572AB4}" presName="Name0" presStyleCnt="0">
        <dgm:presLayoutVars>
          <dgm:dir/>
          <dgm:resizeHandles val="exact"/>
        </dgm:presLayoutVars>
      </dgm:prSet>
      <dgm:spPr/>
      <dgm:t>
        <a:bodyPr/>
        <a:lstStyle/>
        <a:p>
          <a:endParaRPr lang="tr-TR"/>
        </a:p>
      </dgm:t>
    </dgm:pt>
    <dgm:pt modelId="{8F34DDBA-6AD6-468B-9EDC-7967F4087839}" type="pres">
      <dgm:prSet presAssocID="{C775C9E0-179B-4017-8932-E0FCE2B70BB9}" presName="node" presStyleLbl="node1" presStyleIdx="0" presStyleCnt="5">
        <dgm:presLayoutVars>
          <dgm:bulletEnabled val="1"/>
        </dgm:presLayoutVars>
      </dgm:prSet>
      <dgm:spPr/>
      <dgm:t>
        <a:bodyPr/>
        <a:lstStyle/>
        <a:p>
          <a:endParaRPr lang="tr-TR"/>
        </a:p>
      </dgm:t>
    </dgm:pt>
    <dgm:pt modelId="{0901D9BC-D975-4976-BB54-BFCE187E81E2}" type="pres">
      <dgm:prSet presAssocID="{92F24FC3-0564-4185-B9C0-F064B0FA384E}" presName="sibTrans" presStyleCnt="0"/>
      <dgm:spPr/>
    </dgm:pt>
    <dgm:pt modelId="{2750EF2E-2B96-4506-9352-5D68677DCEAE}" type="pres">
      <dgm:prSet presAssocID="{F710C718-BB39-49B6-9FF0-DB798A0F5995}" presName="node" presStyleLbl="node1" presStyleIdx="1" presStyleCnt="5">
        <dgm:presLayoutVars>
          <dgm:bulletEnabled val="1"/>
        </dgm:presLayoutVars>
      </dgm:prSet>
      <dgm:spPr/>
      <dgm:t>
        <a:bodyPr/>
        <a:lstStyle/>
        <a:p>
          <a:endParaRPr lang="tr-TR"/>
        </a:p>
      </dgm:t>
    </dgm:pt>
    <dgm:pt modelId="{705D93EA-B6A8-47F9-B5FA-1981EF4B2961}" type="pres">
      <dgm:prSet presAssocID="{1E20A8A8-F0AA-405E-896E-6C0E81D4DF5C}" presName="sibTrans" presStyleCnt="0"/>
      <dgm:spPr/>
    </dgm:pt>
    <dgm:pt modelId="{D4ADAE67-65B8-45C6-90CE-4955F1100E4F}" type="pres">
      <dgm:prSet presAssocID="{1CC9CFEE-4BF6-4A3F-881F-8731DFD7547F}" presName="node" presStyleLbl="node1" presStyleIdx="2" presStyleCnt="5">
        <dgm:presLayoutVars>
          <dgm:bulletEnabled val="1"/>
        </dgm:presLayoutVars>
      </dgm:prSet>
      <dgm:spPr/>
      <dgm:t>
        <a:bodyPr/>
        <a:lstStyle/>
        <a:p>
          <a:endParaRPr lang="tr-TR"/>
        </a:p>
      </dgm:t>
    </dgm:pt>
    <dgm:pt modelId="{CA54F8A7-E9B5-4EB9-ABFC-B028089BCC31}" type="pres">
      <dgm:prSet presAssocID="{6369AF91-9294-4C1F-9B87-374F7FF8F891}" presName="sibTrans" presStyleCnt="0"/>
      <dgm:spPr/>
    </dgm:pt>
    <dgm:pt modelId="{76BB9129-61BE-4071-A012-ABD2E6325D4A}" type="pres">
      <dgm:prSet presAssocID="{69DC1531-2048-40EE-AF7C-1CDA06B16B4F}" presName="node" presStyleLbl="node1" presStyleIdx="3" presStyleCnt="5">
        <dgm:presLayoutVars>
          <dgm:bulletEnabled val="1"/>
        </dgm:presLayoutVars>
      </dgm:prSet>
      <dgm:spPr/>
      <dgm:t>
        <a:bodyPr/>
        <a:lstStyle/>
        <a:p>
          <a:endParaRPr lang="tr-TR"/>
        </a:p>
      </dgm:t>
    </dgm:pt>
    <dgm:pt modelId="{2B3C7F42-17A4-4CC5-B4D6-DFD7FDF8BA6E}" type="pres">
      <dgm:prSet presAssocID="{9B0A0C2D-098D-488A-9AC6-DC087AAF0344}" presName="sibTrans" presStyleCnt="0"/>
      <dgm:spPr/>
    </dgm:pt>
    <dgm:pt modelId="{A7309CC9-FFBF-454C-AC0D-FEF6A0922317}" type="pres">
      <dgm:prSet presAssocID="{A0574F8C-3CE7-46FC-BF2F-637A2DE5A45F}" presName="node" presStyleLbl="node1" presStyleIdx="4" presStyleCnt="5">
        <dgm:presLayoutVars>
          <dgm:bulletEnabled val="1"/>
        </dgm:presLayoutVars>
      </dgm:prSet>
      <dgm:spPr/>
      <dgm:t>
        <a:bodyPr/>
        <a:lstStyle/>
        <a:p>
          <a:endParaRPr lang="tr-TR"/>
        </a:p>
      </dgm:t>
    </dgm:pt>
  </dgm:ptLst>
  <dgm:cxnLst>
    <dgm:cxn modelId="{ABB0C162-E692-4DC6-B004-DFFD50AF1E72}" type="presOf" srcId="{A0574F8C-3CE7-46FC-BF2F-637A2DE5A45F}" destId="{A7309CC9-FFBF-454C-AC0D-FEF6A0922317}" srcOrd="0" destOrd="0" presId="urn:microsoft.com/office/officeart/2005/8/layout/hList6"/>
    <dgm:cxn modelId="{B3C9FA7E-813D-4065-BBA3-6AAECB83A4E1}" srcId="{55CDD281-D13B-41CE-AB84-FDE175572AB4}" destId="{C775C9E0-179B-4017-8932-E0FCE2B70BB9}" srcOrd="0" destOrd="0" parTransId="{3A398878-32C2-4389-B4DC-31AEE916B9C0}" sibTransId="{92F24FC3-0564-4185-B9C0-F064B0FA384E}"/>
    <dgm:cxn modelId="{98A68B28-A0A2-4406-A80D-EB0876A30343}" type="presOf" srcId="{C775C9E0-179B-4017-8932-E0FCE2B70BB9}" destId="{8F34DDBA-6AD6-468B-9EDC-7967F4087839}" srcOrd="0" destOrd="0" presId="urn:microsoft.com/office/officeart/2005/8/layout/hList6"/>
    <dgm:cxn modelId="{3A1227AA-B18F-4A0D-BD71-4D942EF42B6D}" type="presOf" srcId="{1CC9CFEE-4BF6-4A3F-881F-8731DFD7547F}" destId="{D4ADAE67-65B8-45C6-90CE-4955F1100E4F}" srcOrd="0" destOrd="0" presId="urn:microsoft.com/office/officeart/2005/8/layout/hList6"/>
    <dgm:cxn modelId="{08560CD6-AF18-4DA3-AE7B-38722E0FC408}" type="presOf" srcId="{F710C718-BB39-49B6-9FF0-DB798A0F5995}" destId="{2750EF2E-2B96-4506-9352-5D68677DCEAE}" srcOrd="0" destOrd="0" presId="urn:microsoft.com/office/officeart/2005/8/layout/hList6"/>
    <dgm:cxn modelId="{4B521BB3-A584-48F9-AD2A-848A95D46FD0}" type="presOf" srcId="{55CDD281-D13B-41CE-AB84-FDE175572AB4}" destId="{D757E603-0133-4927-8C64-1307A9B75C1C}" srcOrd="0" destOrd="0" presId="urn:microsoft.com/office/officeart/2005/8/layout/hList6"/>
    <dgm:cxn modelId="{A93F9DEC-2A44-4C70-BC5F-FC9177969391}" srcId="{55CDD281-D13B-41CE-AB84-FDE175572AB4}" destId="{1CC9CFEE-4BF6-4A3F-881F-8731DFD7547F}" srcOrd="2" destOrd="0" parTransId="{10A5896A-4B90-4C59-9049-F03A1E556C26}" sibTransId="{6369AF91-9294-4C1F-9B87-374F7FF8F891}"/>
    <dgm:cxn modelId="{8F4CD449-9F5D-4021-A4D1-FC7F4BEEE7DC}" srcId="{55CDD281-D13B-41CE-AB84-FDE175572AB4}" destId="{A0574F8C-3CE7-46FC-BF2F-637A2DE5A45F}" srcOrd="4" destOrd="0" parTransId="{2EEDF243-0BB3-47F7-9185-43BB83AE9BDF}" sibTransId="{23C7BAC0-A807-4700-B4B9-F9DDE5DAB9C3}"/>
    <dgm:cxn modelId="{8CD5EFE5-3068-4A2F-B57F-4C069B5DC491}" type="presOf" srcId="{69DC1531-2048-40EE-AF7C-1CDA06B16B4F}" destId="{76BB9129-61BE-4071-A012-ABD2E6325D4A}" srcOrd="0" destOrd="0" presId="urn:microsoft.com/office/officeart/2005/8/layout/hList6"/>
    <dgm:cxn modelId="{AD83B3B5-B37E-4C1C-B6FD-B61320DDEEB6}" srcId="{55CDD281-D13B-41CE-AB84-FDE175572AB4}" destId="{F710C718-BB39-49B6-9FF0-DB798A0F5995}" srcOrd="1" destOrd="0" parTransId="{63697A48-C5A1-49A7-8306-B7A0E2E44F6C}" sibTransId="{1E20A8A8-F0AA-405E-896E-6C0E81D4DF5C}"/>
    <dgm:cxn modelId="{92B8B657-759B-49FB-8E94-BFAF135D965C}" srcId="{55CDD281-D13B-41CE-AB84-FDE175572AB4}" destId="{69DC1531-2048-40EE-AF7C-1CDA06B16B4F}" srcOrd="3" destOrd="0" parTransId="{1AB47F8D-A7A1-4C6F-9FFE-4B9224B34B2B}" sibTransId="{9B0A0C2D-098D-488A-9AC6-DC087AAF0344}"/>
    <dgm:cxn modelId="{DD84CB5F-2AD2-47E3-9114-249C46DDAC2A}" type="presParOf" srcId="{D757E603-0133-4927-8C64-1307A9B75C1C}" destId="{8F34DDBA-6AD6-468B-9EDC-7967F4087839}" srcOrd="0" destOrd="0" presId="urn:microsoft.com/office/officeart/2005/8/layout/hList6"/>
    <dgm:cxn modelId="{A14D44B4-B6B6-4553-A825-237BE54C5329}" type="presParOf" srcId="{D757E603-0133-4927-8C64-1307A9B75C1C}" destId="{0901D9BC-D975-4976-BB54-BFCE187E81E2}" srcOrd="1" destOrd="0" presId="urn:microsoft.com/office/officeart/2005/8/layout/hList6"/>
    <dgm:cxn modelId="{081FA50F-77B4-43D0-BA38-C8B2C99A674E}" type="presParOf" srcId="{D757E603-0133-4927-8C64-1307A9B75C1C}" destId="{2750EF2E-2B96-4506-9352-5D68677DCEAE}" srcOrd="2" destOrd="0" presId="urn:microsoft.com/office/officeart/2005/8/layout/hList6"/>
    <dgm:cxn modelId="{B011EE33-1FFD-491E-9516-5B04B35A423C}" type="presParOf" srcId="{D757E603-0133-4927-8C64-1307A9B75C1C}" destId="{705D93EA-B6A8-47F9-B5FA-1981EF4B2961}" srcOrd="3" destOrd="0" presId="urn:microsoft.com/office/officeart/2005/8/layout/hList6"/>
    <dgm:cxn modelId="{E3FF3F29-0431-49A5-BC4A-F7B9347A26CD}" type="presParOf" srcId="{D757E603-0133-4927-8C64-1307A9B75C1C}" destId="{D4ADAE67-65B8-45C6-90CE-4955F1100E4F}" srcOrd="4" destOrd="0" presId="urn:microsoft.com/office/officeart/2005/8/layout/hList6"/>
    <dgm:cxn modelId="{A3EFF2A6-7963-43F0-9DC3-063DCDE2956A}" type="presParOf" srcId="{D757E603-0133-4927-8C64-1307A9B75C1C}" destId="{CA54F8A7-E9B5-4EB9-ABFC-B028089BCC31}" srcOrd="5" destOrd="0" presId="urn:microsoft.com/office/officeart/2005/8/layout/hList6"/>
    <dgm:cxn modelId="{2D95C9C0-0586-4AA4-ABE3-B15A45BF4981}" type="presParOf" srcId="{D757E603-0133-4927-8C64-1307A9B75C1C}" destId="{76BB9129-61BE-4071-A012-ABD2E6325D4A}" srcOrd="6" destOrd="0" presId="urn:microsoft.com/office/officeart/2005/8/layout/hList6"/>
    <dgm:cxn modelId="{DAAA573B-F285-4F99-A449-069F4A636D13}" type="presParOf" srcId="{D757E603-0133-4927-8C64-1307A9B75C1C}" destId="{2B3C7F42-17A4-4CC5-B4D6-DFD7FDF8BA6E}" srcOrd="7" destOrd="0" presId="urn:microsoft.com/office/officeart/2005/8/layout/hList6"/>
    <dgm:cxn modelId="{759A8870-C323-497E-9E17-056E268CC355}" type="presParOf" srcId="{D757E603-0133-4927-8C64-1307A9B75C1C}" destId="{A7309CC9-FFBF-454C-AC0D-FEF6A0922317}"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C2C95E-9154-44DB-836C-BC54849E5E44}" type="doc">
      <dgm:prSet loTypeId="urn:microsoft.com/office/officeart/2005/8/layout/cycle6" loCatId="relationship" qsTypeId="urn:microsoft.com/office/officeart/2005/8/quickstyle/simple3" qsCatId="simple" csTypeId="urn:microsoft.com/office/officeart/2005/8/colors/accent1_2" csCatId="accent1" phldr="1"/>
      <dgm:spPr/>
    </dgm:pt>
    <dgm:pt modelId="{64F9D437-F4F7-4399-BF61-FA9716EF9925}">
      <dgm:prSet phldrT="[Metin]"/>
      <dgm:spPr>
        <a:solidFill>
          <a:srgbClr val="FFC000"/>
        </a:solidFill>
      </dgm:spPr>
      <dgm:t>
        <a:bodyPr/>
        <a:lstStyle/>
        <a:p>
          <a:r>
            <a:rPr lang="tr-TR" dirty="0" smtClean="0"/>
            <a:t>ENDÜSTRİYEL OTOMASYON TEK.</a:t>
          </a:r>
          <a:endParaRPr lang="tr-TR" dirty="0"/>
        </a:p>
      </dgm:t>
    </dgm:pt>
    <dgm:pt modelId="{0A0528FE-25B9-4490-9478-1E3065153BEC}" type="parTrans" cxnId="{789C816B-8208-4E31-B356-80AFAB2B5659}">
      <dgm:prSet/>
      <dgm:spPr/>
      <dgm:t>
        <a:bodyPr/>
        <a:lstStyle/>
        <a:p>
          <a:endParaRPr lang="tr-TR"/>
        </a:p>
      </dgm:t>
    </dgm:pt>
    <dgm:pt modelId="{E19FAE2E-CA08-427F-AFF3-7B08A3483B5F}" type="sibTrans" cxnId="{789C816B-8208-4E31-B356-80AFAB2B5659}">
      <dgm:prSet/>
      <dgm:spPr/>
      <dgm:t>
        <a:bodyPr/>
        <a:lstStyle/>
        <a:p>
          <a:endParaRPr lang="tr-TR"/>
        </a:p>
      </dgm:t>
    </dgm:pt>
    <dgm:pt modelId="{1FB6E51D-B496-48A3-BDFE-F7BDFCF395B2}">
      <dgm:prSet phldrT="[Metin]"/>
      <dgm:spPr>
        <a:solidFill>
          <a:srgbClr val="FF0000"/>
        </a:solidFill>
      </dgm:spPr>
      <dgm:t>
        <a:bodyPr/>
        <a:lstStyle/>
        <a:p>
          <a:r>
            <a:rPr lang="tr-TR" dirty="0" smtClean="0"/>
            <a:t>MAKİNE VE TASARIM TEKNOLOJİSİ</a:t>
          </a:r>
          <a:endParaRPr lang="tr-TR" dirty="0"/>
        </a:p>
      </dgm:t>
    </dgm:pt>
    <dgm:pt modelId="{FF9AD4E1-045E-4479-BAA2-D7F835BF4133}" type="parTrans" cxnId="{A709FCCE-B0E8-4111-97E8-59CE101AD9FC}">
      <dgm:prSet/>
      <dgm:spPr/>
      <dgm:t>
        <a:bodyPr/>
        <a:lstStyle/>
        <a:p>
          <a:endParaRPr lang="tr-TR"/>
        </a:p>
      </dgm:t>
    </dgm:pt>
    <dgm:pt modelId="{B6AAEA74-2900-45D5-9B7E-EAC8EB5AA67E}" type="sibTrans" cxnId="{A709FCCE-B0E8-4111-97E8-59CE101AD9FC}">
      <dgm:prSet/>
      <dgm:spPr/>
      <dgm:t>
        <a:bodyPr/>
        <a:lstStyle/>
        <a:p>
          <a:endParaRPr lang="tr-TR"/>
        </a:p>
      </dgm:t>
    </dgm:pt>
    <dgm:pt modelId="{063A49B4-ED1B-43DA-8707-4B425AA52E86}">
      <dgm:prSet phldrT="[Metin]"/>
      <dgm:spPr>
        <a:solidFill>
          <a:schemeClr val="accent3">
            <a:lumMod val="75000"/>
          </a:schemeClr>
        </a:solidFill>
      </dgm:spPr>
      <dgm:t>
        <a:bodyPr/>
        <a:lstStyle/>
        <a:p>
          <a:r>
            <a:rPr lang="tr-TR" dirty="0" smtClean="0"/>
            <a:t>ELEKTRİK ELEKTRONİK TEKNOLOJİSİ</a:t>
          </a:r>
          <a:endParaRPr lang="tr-TR" dirty="0"/>
        </a:p>
      </dgm:t>
    </dgm:pt>
    <dgm:pt modelId="{A098E758-ADB0-4C80-A061-69CE14202CA3}" type="parTrans" cxnId="{4EDD099A-DF55-4F8D-BCD9-EFD16AB0139A}">
      <dgm:prSet/>
      <dgm:spPr/>
      <dgm:t>
        <a:bodyPr/>
        <a:lstStyle/>
        <a:p>
          <a:endParaRPr lang="tr-TR"/>
        </a:p>
      </dgm:t>
    </dgm:pt>
    <dgm:pt modelId="{77244370-6B7A-4295-9FBF-8C4F30CF44B4}" type="sibTrans" cxnId="{4EDD099A-DF55-4F8D-BCD9-EFD16AB0139A}">
      <dgm:prSet/>
      <dgm:spPr/>
      <dgm:t>
        <a:bodyPr/>
        <a:lstStyle/>
        <a:p>
          <a:endParaRPr lang="tr-TR"/>
        </a:p>
      </dgm:t>
    </dgm:pt>
    <dgm:pt modelId="{56C3C4D0-34C3-49C6-9835-E216E4F576AF}">
      <dgm:prSet phldrT="[Metin]"/>
      <dgm:spPr>
        <a:solidFill>
          <a:srgbClr val="00B050"/>
        </a:solidFill>
      </dgm:spPr>
      <dgm:t>
        <a:bodyPr/>
        <a:lstStyle/>
        <a:p>
          <a:r>
            <a:rPr lang="tr-TR" dirty="0" smtClean="0"/>
            <a:t>KİMYA TEKNOLOJİSİ</a:t>
          </a:r>
          <a:endParaRPr lang="tr-TR" dirty="0"/>
        </a:p>
      </dgm:t>
    </dgm:pt>
    <dgm:pt modelId="{6E8FEEE0-3733-4002-B353-3A689B6FBEB2}" type="parTrans" cxnId="{D288983C-02DC-4C5C-8560-3692F6CE62CB}">
      <dgm:prSet/>
      <dgm:spPr/>
      <dgm:t>
        <a:bodyPr/>
        <a:lstStyle/>
        <a:p>
          <a:endParaRPr lang="tr-TR"/>
        </a:p>
      </dgm:t>
    </dgm:pt>
    <dgm:pt modelId="{B7E5A2E9-D379-40D4-BDE7-CE91B9E3891A}" type="sibTrans" cxnId="{D288983C-02DC-4C5C-8560-3692F6CE62CB}">
      <dgm:prSet/>
      <dgm:spPr/>
      <dgm:t>
        <a:bodyPr/>
        <a:lstStyle/>
        <a:p>
          <a:endParaRPr lang="tr-TR"/>
        </a:p>
      </dgm:t>
    </dgm:pt>
    <dgm:pt modelId="{AA96104C-806A-468A-952A-C69554FD55C2}" type="pres">
      <dgm:prSet presAssocID="{78C2C95E-9154-44DB-836C-BC54849E5E44}" presName="cycle" presStyleCnt="0">
        <dgm:presLayoutVars>
          <dgm:dir/>
          <dgm:resizeHandles val="exact"/>
        </dgm:presLayoutVars>
      </dgm:prSet>
      <dgm:spPr/>
    </dgm:pt>
    <dgm:pt modelId="{41F84593-658E-4CAA-AAF3-372A8C56E92C}" type="pres">
      <dgm:prSet presAssocID="{64F9D437-F4F7-4399-BF61-FA9716EF9925}" presName="node" presStyleLbl="node1" presStyleIdx="0" presStyleCnt="4">
        <dgm:presLayoutVars>
          <dgm:bulletEnabled val="1"/>
        </dgm:presLayoutVars>
      </dgm:prSet>
      <dgm:spPr/>
      <dgm:t>
        <a:bodyPr/>
        <a:lstStyle/>
        <a:p>
          <a:endParaRPr lang="tr-TR"/>
        </a:p>
      </dgm:t>
    </dgm:pt>
    <dgm:pt modelId="{9DFABD00-2DF5-4742-A5BF-30DD0B79B4E8}" type="pres">
      <dgm:prSet presAssocID="{64F9D437-F4F7-4399-BF61-FA9716EF9925}" presName="spNode" presStyleCnt="0"/>
      <dgm:spPr/>
    </dgm:pt>
    <dgm:pt modelId="{07E84B03-54BF-422E-AD64-A14CB3300B23}" type="pres">
      <dgm:prSet presAssocID="{E19FAE2E-CA08-427F-AFF3-7B08A3483B5F}" presName="sibTrans" presStyleLbl="sibTrans1D1" presStyleIdx="0" presStyleCnt="4"/>
      <dgm:spPr/>
      <dgm:t>
        <a:bodyPr/>
        <a:lstStyle/>
        <a:p>
          <a:endParaRPr lang="tr-TR"/>
        </a:p>
      </dgm:t>
    </dgm:pt>
    <dgm:pt modelId="{915FF967-B679-41F4-9038-1ACE79887EFE}" type="pres">
      <dgm:prSet presAssocID="{1FB6E51D-B496-48A3-BDFE-F7BDFCF395B2}" presName="node" presStyleLbl="node1" presStyleIdx="1" presStyleCnt="4">
        <dgm:presLayoutVars>
          <dgm:bulletEnabled val="1"/>
        </dgm:presLayoutVars>
      </dgm:prSet>
      <dgm:spPr/>
      <dgm:t>
        <a:bodyPr/>
        <a:lstStyle/>
        <a:p>
          <a:endParaRPr lang="tr-TR"/>
        </a:p>
      </dgm:t>
    </dgm:pt>
    <dgm:pt modelId="{F0F90B8E-AD97-4A30-9D5C-2AF0FE98A866}" type="pres">
      <dgm:prSet presAssocID="{1FB6E51D-B496-48A3-BDFE-F7BDFCF395B2}" presName="spNode" presStyleCnt="0"/>
      <dgm:spPr/>
    </dgm:pt>
    <dgm:pt modelId="{1FDA354A-1468-47E7-AB22-3CAFEF13B514}" type="pres">
      <dgm:prSet presAssocID="{B6AAEA74-2900-45D5-9B7E-EAC8EB5AA67E}" presName="sibTrans" presStyleLbl="sibTrans1D1" presStyleIdx="1" presStyleCnt="4"/>
      <dgm:spPr/>
      <dgm:t>
        <a:bodyPr/>
        <a:lstStyle/>
        <a:p>
          <a:endParaRPr lang="tr-TR"/>
        </a:p>
      </dgm:t>
    </dgm:pt>
    <dgm:pt modelId="{AC828B13-E118-42C0-920D-FD914846134F}" type="pres">
      <dgm:prSet presAssocID="{063A49B4-ED1B-43DA-8707-4B425AA52E86}" presName="node" presStyleLbl="node1" presStyleIdx="2" presStyleCnt="4">
        <dgm:presLayoutVars>
          <dgm:bulletEnabled val="1"/>
        </dgm:presLayoutVars>
      </dgm:prSet>
      <dgm:spPr/>
      <dgm:t>
        <a:bodyPr/>
        <a:lstStyle/>
        <a:p>
          <a:endParaRPr lang="tr-TR"/>
        </a:p>
      </dgm:t>
    </dgm:pt>
    <dgm:pt modelId="{94788A3C-CE49-4D12-883E-E6D3BEE02B77}" type="pres">
      <dgm:prSet presAssocID="{063A49B4-ED1B-43DA-8707-4B425AA52E86}" presName="spNode" presStyleCnt="0"/>
      <dgm:spPr/>
    </dgm:pt>
    <dgm:pt modelId="{892BF3AF-4E96-4930-A576-8D4D14A55AA5}" type="pres">
      <dgm:prSet presAssocID="{77244370-6B7A-4295-9FBF-8C4F30CF44B4}" presName="sibTrans" presStyleLbl="sibTrans1D1" presStyleIdx="2" presStyleCnt="4"/>
      <dgm:spPr/>
      <dgm:t>
        <a:bodyPr/>
        <a:lstStyle/>
        <a:p>
          <a:endParaRPr lang="tr-TR"/>
        </a:p>
      </dgm:t>
    </dgm:pt>
    <dgm:pt modelId="{F32C8F06-A1FF-476F-85ED-8A6CC93A05F0}" type="pres">
      <dgm:prSet presAssocID="{56C3C4D0-34C3-49C6-9835-E216E4F576AF}" presName="node" presStyleLbl="node1" presStyleIdx="3" presStyleCnt="4">
        <dgm:presLayoutVars>
          <dgm:bulletEnabled val="1"/>
        </dgm:presLayoutVars>
      </dgm:prSet>
      <dgm:spPr/>
      <dgm:t>
        <a:bodyPr/>
        <a:lstStyle/>
        <a:p>
          <a:endParaRPr lang="tr-TR"/>
        </a:p>
      </dgm:t>
    </dgm:pt>
    <dgm:pt modelId="{EF4925BF-724F-4973-9321-AC3E0174A010}" type="pres">
      <dgm:prSet presAssocID="{56C3C4D0-34C3-49C6-9835-E216E4F576AF}" presName="spNode" presStyleCnt="0"/>
      <dgm:spPr/>
    </dgm:pt>
    <dgm:pt modelId="{46A580AD-395D-423D-9FC5-8E9C2B3C58E5}" type="pres">
      <dgm:prSet presAssocID="{B7E5A2E9-D379-40D4-BDE7-CE91B9E3891A}" presName="sibTrans" presStyleLbl="sibTrans1D1" presStyleIdx="3" presStyleCnt="4"/>
      <dgm:spPr/>
      <dgm:t>
        <a:bodyPr/>
        <a:lstStyle/>
        <a:p>
          <a:endParaRPr lang="tr-TR"/>
        </a:p>
      </dgm:t>
    </dgm:pt>
  </dgm:ptLst>
  <dgm:cxnLst>
    <dgm:cxn modelId="{BB49B695-3D2A-4E15-89A8-E67B06A001C6}" type="presOf" srcId="{B7E5A2E9-D379-40D4-BDE7-CE91B9E3891A}" destId="{46A580AD-395D-423D-9FC5-8E9C2B3C58E5}" srcOrd="0" destOrd="0" presId="urn:microsoft.com/office/officeart/2005/8/layout/cycle6"/>
    <dgm:cxn modelId="{E27BBF6F-240D-4004-8000-BAAE1A3A5032}" type="presOf" srcId="{B6AAEA74-2900-45D5-9B7E-EAC8EB5AA67E}" destId="{1FDA354A-1468-47E7-AB22-3CAFEF13B514}" srcOrd="0" destOrd="0" presId="urn:microsoft.com/office/officeart/2005/8/layout/cycle6"/>
    <dgm:cxn modelId="{3070A998-AB63-4525-8B07-B8288216C96C}" type="presOf" srcId="{56C3C4D0-34C3-49C6-9835-E216E4F576AF}" destId="{F32C8F06-A1FF-476F-85ED-8A6CC93A05F0}" srcOrd="0" destOrd="0" presId="urn:microsoft.com/office/officeart/2005/8/layout/cycle6"/>
    <dgm:cxn modelId="{84BBD409-AA5E-4C89-B603-FD541C9C195F}" type="presOf" srcId="{77244370-6B7A-4295-9FBF-8C4F30CF44B4}" destId="{892BF3AF-4E96-4930-A576-8D4D14A55AA5}" srcOrd="0" destOrd="0" presId="urn:microsoft.com/office/officeart/2005/8/layout/cycle6"/>
    <dgm:cxn modelId="{4EDD099A-DF55-4F8D-BCD9-EFD16AB0139A}" srcId="{78C2C95E-9154-44DB-836C-BC54849E5E44}" destId="{063A49B4-ED1B-43DA-8707-4B425AA52E86}" srcOrd="2" destOrd="0" parTransId="{A098E758-ADB0-4C80-A061-69CE14202CA3}" sibTransId="{77244370-6B7A-4295-9FBF-8C4F30CF44B4}"/>
    <dgm:cxn modelId="{02AF392D-F610-4D75-A68D-4DE98836BD65}" type="presOf" srcId="{1FB6E51D-B496-48A3-BDFE-F7BDFCF395B2}" destId="{915FF967-B679-41F4-9038-1ACE79887EFE}" srcOrd="0" destOrd="0" presId="urn:microsoft.com/office/officeart/2005/8/layout/cycle6"/>
    <dgm:cxn modelId="{910D932F-B511-4EA3-B7EC-45C07B30DD18}" type="presOf" srcId="{78C2C95E-9154-44DB-836C-BC54849E5E44}" destId="{AA96104C-806A-468A-952A-C69554FD55C2}" srcOrd="0" destOrd="0" presId="urn:microsoft.com/office/officeart/2005/8/layout/cycle6"/>
    <dgm:cxn modelId="{579A8C7E-BF19-4D7C-AE27-2E608B896FD2}" type="presOf" srcId="{063A49B4-ED1B-43DA-8707-4B425AA52E86}" destId="{AC828B13-E118-42C0-920D-FD914846134F}" srcOrd="0" destOrd="0" presId="urn:microsoft.com/office/officeart/2005/8/layout/cycle6"/>
    <dgm:cxn modelId="{AF3455E1-CBE4-4F49-B2C9-78552E94D42D}" type="presOf" srcId="{64F9D437-F4F7-4399-BF61-FA9716EF9925}" destId="{41F84593-658E-4CAA-AAF3-372A8C56E92C}" srcOrd="0" destOrd="0" presId="urn:microsoft.com/office/officeart/2005/8/layout/cycle6"/>
    <dgm:cxn modelId="{789C816B-8208-4E31-B356-80AFAB2B5659}" srcId="{78C2C95E-9154-44DB-836C-BC54849E5E44}" destId="{64F9D437-F4F7-4399-BF61-FA9716EF9925}" srcOrd="0" destOrd="0" parTransId="{0A0528FE-25B9-4490-9478-1E3065153BEC}" sibTransId="{E19FAE2E-CA08-427F-AFF3-7B08A3483B5F}"/>
    <dgm:cxn modelId="{1307197B-81C2-4917-8074-B7028B298223}" type="presOf" srcId="{E19FAE2E-CA08-427F-AFF3-7B08A3483B5F}" destId="{07E84B03-54BF-422E-AD64-A14CB3300B23}" srcOrd="0" destOrd="0" presId="urn:microsoft.com/office/officeart/2005/8/layout/cycle6"/>
    <dgm:cxn modelId="{A709FCCE-B0E8-4111-97E8-59CE101AD9FC}" srcId="{78C2C95E-9154-44DB-836C-BC54849E5E44}" destId="{1FB6E51D-B496-48A3-BDFE-F7BDFCF395B2}" srcOrd="1" destOrd="0" parTransId="{FF9AD4E1-045E-4479-BAA2-D7F835BF4133}" sibTransId="{B6AAEA74-2900-45D5-9B7E-EAC8EB5AA67E}"/>
    <dgm:cxn modelId="{D288983C-02DC-4C5C-8560-3692F6CE62CB}" srcId="{78C2C95E-9154-44DB-836C-BC54849E5E44}" destId="{56C3C4D0-34C3-49C6-9835-E216E4F576AF}" srcOrd="3" destOrd="0" parTransId="{6E8FEEE0-3733-4002-B353-3A689B6FBEB2}" sibTransId="{B7E5A2E9-D379-40D4-BDE7-CE91B9E3891A}"/>
    <dgm:cxn modelId="{6A997F27-11E5-4EF9-A01D-E2EE3B103657}" type="presParOf" srcId="{AA96104C-806A-468A-952A-C69554FD55C2}" destId="{41F84593-658E-4CAA-AAF3-372A8C56E92C}" srcOrd="0" destOrd="0" presId="urn:microsoft.com/office/officeart/2005/8/layout/cycle6"/>
    <dgm:cxn modelId="{8AE58B6B-BD86-47A7-B9CE-1019AD20C330}" type="presParOf" srcId="{AA96104C-806A-468A-952A-C69554FD55C2}" destId="{9DFABD00-2DF5-4742-A5BF-30DD0B79B4E8}" srcOrd="1" destOrd="0" presId="urn:microsoft.com/office/officeart/2005/8/layout/cycle6"/>
    <dgm:cxn modelId="{FABCD392-3A6F-4969-B53F-83011CAEF51B}" type="presParOf" srcId="{AA96104C-806A-468A-952A-C69554FD55C2}" destId="{07E84B03-54BF-422E-AD64-A14CB3300B23}" srcOrd="2" destOrd="0" presId="urn:microsoft.com/office/officeart/2005/8/layout/cycle6"/>
    <dgm:cxn modelId="{126157B9-094B-4592-8A17-6ED79B92E4C0}" type="presParOf" srcId="{AA96104C-806A-468A-952A-C69554FD55C2}" destId="{915FF967-B679-41F4-9038-1ACE79887EFE}" srcOrd="3" destOrd="0" presId="urn:microsoft.com/office/officeart/2005/8/layout/cycle6"/>
    <dgm:cxn modelId="{BAD46DF1-3F3E-4A5D-87DB-41AA03419190}" type="presParOf" srcId="{AA96104C-806A-468A-952A-C69554FD55C2}" destId="{F0F90B8E-AD97-4A30-9D5C-2AF0FE98A866}" srcOrd="4" destOrd="0" presId="urn:microsoft.com/office/officeart/2005/8/layout/cycle6"/>
    <dgm:cxn modelId="{F6CE0261-20C8-4653-A143-DFA1C51FA147}" type="presParOf" srcId="{AA96104C-806A-468A-952A-C69554FD55C2}" destId="{1FDA354A-1468-47E7-AB22-3CAFEF13B514}" srcOrd="5" destOrd="0" presId="urn:microsoft.com/office/officeart/2005/8/layout/cycle6"/>
    <dgm:cxn modelId="{0DAF0277-AF81-4EC1-86E5-976530E3D0EF}" type="presParOf" srcId="{AA96104C-806A-468A-952A-C69554FD55C2}" destId="{AC828B13-E118-42C0-920D-FD914846134F}" srcOrd="6" destOrd="0" presId="urn:microsoft.com/office/officeart/2005/8/layout/cycle6"/>
    <dgm:cxn modelId="{2FDC6342-3873-4EF8-9522-46D7F825D39A}" type="presParOf" srcId="{AA96104C-806A-468A-952A-C69554FD55C2}" destId="{94788A3C-CE49-4D12-883E-E6D3BEE02B77}" srcOrd="7" destOrd="0" presId="urn:microsoft.com/office/officeart/2005/8/layout/cycle6"/>
    <dgm:cxn modelId="{7D787EBB-AE19-46BD-9080-1A06C9D755D8}" type="presParOf" srcId="{AA96104C-806A-468A-952A-C69554FD55C2}" destId="{892BF3AF-4E96-4930-A576-8D4D14A55AA5}" srcOrd="8" destOrd="0" presId="urn:microsoft.com/office/officeart/2005/8/layout/cycle6"/>
    <dgm:cxn modelId="{90936085-E34A-4C7C-9E64-638B4619A17E}" type="presParOf" srcId="{AA96104C-806A-468A-952A-C69554FD55C2}" destId="{F32C8F06-A1FF-476F-85ED-8A6CC93A05F0}" srcOrd="9" destOrd="0" presId="urn:microsoft.com/office/officeart/2005/8/layout/cycle6"/>
    <dgm:cxn modelId="{9BE7BB1D-2090-4711-89E8-588C5AFA506E}" type="presParOf" srcId="{AA96104C-806A-468A-952A-C69554FD55C2}" destId="{EF4925BF-724F-4973-9321-AC3E0174A010}" srcOrd="10" destOrd="0" presId="urn:microsoft.com/office/officeart/2005/8/layout/cycle6"/>
    <dgm:cxn modelId="{52CE60BF-889B-4F55-B561-2DB62DEDBAD6}" type="presParOf" srcId="{AA96104C-806A-468A-952A-C69554FD55C2}" destId="{46A580AD-395D-423D-9FC5-8E9C2B3C58E5}"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892" y="1480821"/>
          <a:ext cx="2044898" cy="1022449"/>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a:t>8. Sınıf	</a:t>
          </a:r>
        </a:p>
      </dsp:txBody>
      <dsp:txXfrm>
        <a:off x="30839" y="1510768"/>
        <a:ext cx="1985004" cy="962555"/>
      </dsp:txXfrm>
    </dsp:sp>
    <dsp:sp modelId="{B40CACAF-5D02-4E42-9A00-2107B9771FFD}">
      <dsp:nvSpPr>
        <dsp:cNvPr id="0" name=""/>
        <dsp:cNvSpPr/>
      </dsp:nvSpPr>
      <dsp:spPr>
        <a:xfrm rot="18770822">
          <a:off x="1853368" y="1530987"/>
          <a:ext cx="1202804" cy="40253"/>
        </a:xfrm>
        <a:custGeom>
          <a:avLst/>
          <a:gdLst/>
          <a:ahLst/>
          <a:cxnLst/>
          <a:rect l="0" t="0" r="0" b="0"/>
          <a:pathLst>
            <a:path>
              <a:moveTo>
                <a:pt x="0" y="20126"/>
              </a:moveTo>
              <a:lnTo>
                <a:pt x="1202804" y="20126"/>
              </a:lnTo>
            </a:path>
          </a:pathLst>
        </a:cu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424700" y="1521044"/>
        <a:ext cx="60140" cy="60140"/>
      </dsp:txXfrm>
    </dsp:sp>
    <dsp:sp modelId="{CFC9F212-0618-4EA6-9AD4-DB5D51E56CF7}">
      <dsp:nvSpPr>
        <dsp:cNvPr id="0" name=""/>
        <dsp:cNvSpPr/>
      </dsp:nvSpPr>
      <dsp:spPr>
        <a:xfrm>
          <a:off x="2863750" y="598958"/>
          <a:ext cx="2044898" cy="1022449"/>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a:t>Merkezi </a:t>
          </a:r>
          <a:r>
            <a:rPr lang="tr-TR" sz="2300" kern="1200" dirty="0" smtClean="0"/>
            <a:t>Sınav</a:t>
          </a:r>
          <a:endParaRPr lang="tr-TR" sz="2300" kern="1200" dirty="0"/>
        </a:p>
      </dsp:txBody>
      <dsp:txXfrm>
        <a:off x="2893697" y="628905"/>
        <a:ext cx="1985004" cy="962555"/>
      </dsp:txXfrm>
    </dsp:sp>
    <dsp:sp modelId="{076866B8-8C0E-4C0F-B5B7-9A34A27E2322}">
      <dsp:nvSpPr>
        <dsp:cNvPr id="0" name=""/>
        <dsp:cNvSpPr/>
      </dsp:nvSpPr>
      <dsp:spPr>
        <a:xfrm>
          <a:off x="4908649" y="1090056"/>
          <a:ext cx="817959" cy="40253"/>
        </a:xfrm>
        <a:custGeom>
          <a:avLst/>
          <a:gdLst/>
          <a:ahLst/>
          <a:cxnLst/>
          <a:rect l="0" t="0" r="0" b="0"/>
          <a:pathLst>
            <a:path>
              <a:moveTo>
                <a:pt x="0" y="20126"/>
              </a:moveTo>
              <a:lnTo>
                <a:pt x="817959" y="20126"/>
              </a:lnTo>
            </a:path>
          </a:pathLst>
        </a:custGeom>
        <a:noFill/>
        <a:ln w="127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297179" y="1089734"/>
        <a:ext cx="40897" cy="40897"/>
      </dsp:txXfrm>
    </dsp:sp>
    <dsp:sp modelId="{FAE274D9-F0D7-495C-8B0C-EC8E2EB5264E}">
      <dsp:nvSpPr>
        <dsp:cNvPr id="0" name=""/>
        <dsp:cNvSpPr/>
      </dsp:nvSpPr>
      <dsp:spPr>
        <a:xfrm>
          <a:off x="5726608" y="598958"/>
          <a:ext cx="2044898" cy="1022449"/>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a:t>Anadolu teknik programı</a:t>
          </a:r>
        </a:p>
      </dsp:txBody>
      <dsp:txXfrm>
        <a:off x="5756555" y="628905"/>
        <a:ext cx="1985004" cy="962555"/>
      </dsp:txXfrm>
    </dsp:sp>
    <dsp:sp modelId="{D15441CE-FF78-46FF-9AC2-0003898D3D44}">
      <dsp:nvSpPr>
        <dsp:cNvPr id="0" name=""/>
        <dsp:cNvSpPr/>
      </dsp:nvSpPr>
      <dsp:spPr>
        <a:xfrm rot="2829178">
          <a:off x="1853368" y="2412850"/>
          <a:ext cx="1202804" cy="40253"/>
        </a:xfrm>
        <a:custGeom>
          <a:avLst/>
          <a:gdLst/>
          <a:ahLst/>
          <a:cxnLst/>
          <a:rect l="0" t="0" r="0" b="0"/>
          <a:pathLst>
            <a:path>
              <a:moveTo>
                <a:pt x="0" y="20126"/>
              </a:moveTo>
              <a:lnTo>
                <a:pt x="1202804" y="20126"/>
              </a:lnTo>
            </a:path>
          </a:pathLst>
        </a:custGeom>
        <a:noFill/>
        <a:ln w="127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424700" y="2402906"/>
        <a:ext cx="60140" cy="60140"/>
      </dsp:txXfrm>
    </dsp:sp>
    <dsp:sp modelId="{CED97FE7-2414-454E-8ACF-457884326C7E}">
      <dsp:nvSpPr>
        <dsp:cNvPr id="0" name=""/>
        <dsp:cNvSpPr/>
      </dsp:nvSpPr>
      <dsp:spPr>
        <a:xfrm>
          <a:off x="2863750" y="2362683"/>
          <a:ext cx="2044898" cy="1022449"/>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a:t>Mahalli Yerleştirme</a:t>
          </a:r>
        </a:p>
      </dsp:txBody>
      <dsp:txXfrm>
        <a:off x="2893697" y="2392630"/>
        <a:ext cx="1985004" cy="962555"/>
      </dsp:txXfrm>
    </dsp:sp>
    <dsp:sp modelId="{64B84292-4E59-45ED-882C-1896324085AD}">
      <dsp:nvSpPr>
        <dsp:cNvPr id="0" name=""/>
        <dsp:cNvSpPr/>
      </dsp:nvSpPr>
      <dsp:spPr>
        <a:xfrm rot="19457599">
          <a:off x="4813968" y="2559827"/>
          <a:ext cx="1007320" cy="40253"/>
        </a:xfrm>
        <a:custGeom>
          <a:avLst/>
          <a:gdLst/>
          <a:ahLst/>
          <a:cxnLst/>
          <a:rect l="0" t="0" r="0" b="0"/>
          <a:pathLst>
            <a:path>
              <a:moveTo>
                <a:pt x="0" y="20126"/>
              </a:moveTo>
              <a:lnTo>
                <a:pt x="1007320" y="20126"/>
              </a:lnTo>
            </a:path>
          </a:pathLst>
        </a:custGeom>
        <a:noFill/>
        <a:ln w="127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292445" y="2554771"/>
        <a:ext cx="50366" cy="50366"/>
      </dsp:txXfrm>
    </dsp:sp>
    <dsp:sp modelId="{A6AD5D28-13C2-4C61-B69E-957127C0C2C2}">
      <dsp:nvSpPr>
        <dsp:cNvPr id="0" name=""/>
        <dsp:cNvSpPr/>
      </dsp:nvSpPr>
      <dsp:spPr>
        <a:xfrm>
          <a:off x="5726608" y="1774775"/>
          <a:ext cx="2044898" cy="1022449"/>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a:t>Anadolu meslek programı</a:t>
          </a:r>
        </a:p>
      </dsp:txBody>
      <dsp:txXfrm>
        <a:off x="5756555" y="1804722"/>
        <a:ext cx="1985004" cy="962555"/>
      </dsp:txXfrm>
    </dsp:sp>
    <dsp:sp modelId="{8EDBEAB9-4869-48AC-BF3F-CD66020464C8}">
      <dsp:nvSpPr>
        <dsp:cNvPr id="0" name=""/>
        <dsp:cNvSpPr/>
      </dsp:nvSpPr>
      <dsp:spPr>
        <a:xfrm rot="2142401">
          <a:off x="4813968" y="3147735"/>
          <a:ext cx="1007320" cy="40253"/>
        </a:xfrm>
        <a:custGeom>
          <a:avLst/>
          <a:gdLst/>
          <a:ahLst/>
          <a:cxnLst/>
          <a:rect l="0" t="0" r="0" b="0"/>
          <a:pathLst>
            <a:path>
              <a:moveTo>
                <a:pt x="0" y="20126"/>
              </a:moveTo>
              <a:lnTo>
                <a:pt x="1007320" y="20126"/>
              </a:lnTo>
            </a:path>
          </a:pathLst>
        </a:custGeom>
        <a:noFill/>
        <a:ln w="127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292445" y="3142679"/>
        <a:ext cx="50366" cy="50366"/>
      </dsp:txXfrm>
    </dsp:sp>
    <dsp:sp modelId="{14C71B0E-2B3D-46F9-BEDA-23501E5F81B0}">
      <dsp:nvSpPr>
        <dsp:cNvPr id="0" name=""/>
        <dsp:cNvSpPr/>
      </dsp:nvSpPr>
      <dsp:spPr>
        <a:xfrm>
          <a:off x="5726608" y="2950591"/>
          <a:ext cx="2044898" cy="1022449"/>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a:t>Mesleki eğitim merkezi programı</a:t>
          </a:r>
        </a:p>
      </dsp:txBody>
      <dsp:txXfrm>
        <a:off x="5756555" y="2980538"/>
        <a:ext cx="1985004" cy="962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99B6-E7D6-413F-9942-86FE0AD2B233}">
      <dsp:nvSpPr>
        <dsp:cNvPr id="0" name=""/>
        <dsp:cNvSpPr/>
      </dsp:nvSpPr>
      <dsp:spPr>
        <a:xfrm>
          <a:off x="0" y="0"/>
          <a:ext cx="8229600" cy="13812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tr-TR" sz="3800" kern="1200" dirty="0" smtClean="0"/>
            <a:t>Diplomayla birlikte işyeri açma </a:t>
          </a:r>
          <a:r>
            <a:rPr lang="tr-TR" sz="3800" kern="1200" smtClean="0"/>
            <a:t>belgesi </a:t>
          </a:r>
          <a:endParaRPr lang="tr-TR" sz="3800" kern="1200" dirty="0"/>
        </a:p>
      </dsp:txBody>
      <dsp:txXfrm>
        <a:off x="1784041" y="0"/>
        <a:ext cx="6445558" cy="1381214"/>
      </dsp:txXfrm>
    </dsp:sp>
    <dsp:sp modelId="{B55F9B68-38C1-49CB-BF94-8F9F24DC6E70}">
      <dsp:nvSpPr>
        <dsp:cNvPr id="0" name=""/>
        <dsp:cNvSpPr/>
      </dsp:nvSpPr>
      <dsp:spPr>
        <a:xfrm>
          <a:off x="102602" y="116010"/>
          <a:ext cx="1645920" cy="110497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571452-F139-4DF7-A4D4-2669917F13E8}">
      <dsp:nvSpPr>
        <dsp:cNvPr id="0" name=""/>
        <dsp:cNvSpPr/>
      </dsp:nvSpPr>
      <dsp:spPr>
        <a:xfrm>
          <a:off x="0" y="1363479"/>
          <a:ext cx="8229600" cy="13812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tr-TR" sz="3800" kern="1200" dirty="0" smtClean="0"/>
            <a:t>Teknisyen Unvanı İle Mezuniyet ve +3 Yıl daha askerlik için tecil hakkı  </a:t>
          </a:r>
          <a:endParaRPr lang="tr-TR" sz="3800" kern="1200" dirty="0"/>
        </a:p>
      </dsp:txBody>
      <dsp:txXfrm>
        <a:off x="1784041" y="1363479"/>
        <a:ext cx="6445558" cy="1381214"/>
      </dsp:txXfrm>
    </dsp:sp>
    <dsp:sp modelId="{9BC1BA5E-037F-447D-AE43-AC7C3528786A}">
      <dsp:nvSpPr>
        <dsp:cNvPr id="0" name=""/>
        <dsp:cNvSpPr/>
      </dsp:nvSpPr>
      <dsp:spPr>
        <a:xfrm>
          <a:off x="93730" y="1524772"/>
          <a:ext cx="1645920" cy="110497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5E8FA7-63DC-49BC-96CB-43B5EFCF032C}">
      <dsp:nvSpPr>
        <dsp:cNvPr id="0" name=""/>
        <dsp:cNvSpPr/>
      </dsp:nvSpPr>
      <dsp:spPr>
        <a:xfrm>
          <a:off x="0" y="2771503"/>
          <a:ext cx="8229600" cy="14854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tr-TR" sz="3800" kern="1200" dirty="0" smtClean="0"/>
            <a:t>Yurt dışında iş başvurularında geçerli </a:t>
          </a:r>
          <a:r>
            <a:rPr lang="tr-TR" sz="3800" kern="1200" dirty="0" err="1" smtClean="0"/>
            <a:t>Europass</a:t>
          </a:r>
          <a:r>
            <a:rPr lang="tr-TR" sz="3800" kern="1200" dirty="0" smtClean="0"/>
            <a:t> Sertifika Ekleri </a:t>
          </a:r>
          <a:endParaRPr lang="tr-TR" sz="3800" kern="1200" dirty="0"/>
        </a:p>
      </dsp:txBody>
      <dsp:txXfrm>
        <a:off x="1784041" y="2771503"/>
        <a:ext cx="6445558" cy="1485482"/>
      </dsp:txXfrm>
    </dsp:sp>
    <dsp:sp modelId="{B339E32F-9FFA-4A11-9D86-99B5BCEFE207}">
      <dsp:nvSpPr>
        <dsp:cNvPr id="0" name=""/>
        <dsp:cNvSpPr/>
      </dsp:nvSpPr>
      <dsp:spPr>
        <a:xfrm>
          <a:off x="58212" y="2948816"/>
          <a:ext cx="1645920" cy="110497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99B6-E7D6-413F-9942-86FE0AD2B233}">
      <dsp:nvSpPr>
        <dsp:cNvPr id="0" name=""/>
        <dsp:cNvSpPr/>
      </dsp:nvSpPr>
      <dsp:spPr>
        <a:xfrm>
          <a:off x="0" y="0"/>
          <a:ext cx="7772400" cy="21766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tr-TR" sz="4300" kern="1200" dirty="0" smtClean="0"/>
            <a:t>9. Sınıftan İtibaren İş ve Meslek Hastalıklarına Karşı Sigorta</a:t>
          </a:r>
          <a:endParaRPr lang="tr-TR" sz="4300" kern="1200" dirty="0"/>
        </a:p>
      </dsp:txBody>
      <dsp:txXfrm>
        <a:off x="1772141" y="0"/>
        <a:ext cx="6000258" cy="2176611"/>
      </dsp:txXfrm>
    </dsp:sp>
    <dsp:sp modelId="{B55F9B68-38C1-49CB-BF94-8F9F24DC6E70}">
      <dsp:nvSpPr>
        <dsp:cNvPr id="0" name=""/>
        <dsp:cNvSpPr/>
      </dsp:nvSpPr>
      <dsp:spPr>
        <a:xfrm>
          <a:off x="184115" y="193909"/>
          <a:ext cx="1554480" cy="17412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571452-F139-4DF7-A4D4-2669917F13E8}">
      <dsp:nvSpPr>
        <dsp:cNvPr id="0" name=""/>
        <dsp:cNvSpPr/>
      </dsp:nvSpPr>
      <dsp:spPr>
        <a:xfrm>
          <a:off x="0" y="2148663"/>
          <a:ext cx="7772400" cy="21766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tr-TR" sz="4300" kern="1200" dirty="0" smtClean="0"/>
            <a:t>İşletmelerde Beceri Eğitim ve Staj Süresince Ücret (2/3 Devlet Desteği)</a:t>
          </a:r>
          <a:endParaRPr lang="tr-TR" sz="4300" kern="1200" dirty="0"/>
        </a:p>
      </dsp:txBody>
      <dsp:txXfrm>
        <a:off x="1772141" y="2148663"/>
        <a:ext cx="6000258" cy="2176611"/>
      </dsp:txXfrm>
    </dsp:sp>
    <dsp:sp modelId="{9BC1BA5E-037F-447D-AE43-AC7C3528786A}">
      <dsp:nvSpPr>
        <dsp:cNvPr id="0" name=""/>
        <dsp:cNvSpPr/>
      </dsp:nvSpPr>
      <dsp:spPr>
        <a:xfrm>
          <a:off x="142191" y="2410118"/>
          <a:ext cx="1554480" cy="174128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F7E25-ED89-420A-B87F-462E37EE8DCC}">
      <dsp:nvSpPr>
        <dsp:cNvPr id="0" name=""/>
        <dsp:cNvSpPr/>
      </dsp:nvSpPr>
      <dsp:spPr>
        <a:xfrm rot="16200000">
          <a:off x="960040" y="-960040"/>
          <a:ext cx="2194718" cy="4114800"/>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kern="1200" dirty="0" smtClean="0"/>
            <a:t>MUHASEBE VE FİNANSMAN ALANI</a:t>
          </a:r>
          <a:endParaRPr lang="tr-TR" sz="2000" kern="1200" dirty="0"/>
        </a:p>
      </dsp:txBody>
      <dsp:txXfrm rot="5400000">
        <a:off x="-1" y="1"/>
        <a:ext cx="4114800" cy="1646038"/>
      </dsp:txXfrm>
    </dsp:sp>
    <dsp:sp modelId="{F0326617-ABC3-4870-B574-184CD5A677EA}">
      <dsp:nvSpPr>
        <dsp:cNvPr id="0" name=""/>
        <dsp:cNvSpPr/>
      </dsp:nvSpPr>
      <dsp:spPr>
        <a:xfrm>
          <a:off x="4114800" y="0"/>
          <a:ext cx="4114800" cy="2194718"/>
        </a:xfrm>
        <a:prstGeom prst="round1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kern="1200" dirty="0" smtClean="0"/>
            <a:t>BÜRO YÖNETİMİ VE YÖNETİCİ </a:t>
          </a:r>
          <a:r>
            <a:rPr lang="tr-TR" sz="2000" kern="1200" dirty="0" smtClean="0"/>
            <a:t>ASİSTANLIĞI </a:t>
          </a:r>
          <a:r>
            <a:rPr lang="tr-TR" sz="2000" kern="1200" dirty="0" smtClean="0"/>
            <a:t>ALANI</a:t>
          </a:r>
          <a:endParaRPr lang="tr-TR" sz="2000" kern="1200" dirty="0"/>
        </a:p>
      </dsp:txBody>
      <dsp:txXfrm>
        <a:off x="4114800" y="0"/>
        <a:ext cx="4114800" cy="1646038"/>
      </dsp:txXfrm>
    </dsp:sp>
    <dsp:sp modelId="{7A661EFA-281D-4E5F-A0DD-A5531007727C}">
      <dsp:nvSpPr>
        <dsp:cNvPr id="0" name=""/>
        <dsp:cNvSpPr/>
      </dsp:nvSpPr>
      <dsp:spPr>
        <a:xfrm rot="10800000">
          <a:off x="0" y="2194718"/>
          <a:ext cx="4114800" cy="2194718"/>
        </a:xfrm>
        <a:prstGeom prst="round1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kern="1200" dirty="0" smtClean="0"/>
            <a:t>PAZARLAMA VE PERAKENDE ALANI</a:t>
          </a:r>
          <a:endParaRPr lang="tr-TR" sz="2000" kern="1200" dirty="0"/>
        </a:p>
      </dsp:txBody>
      <dsp:txXfrm rot="10800000">
        <a:off x="0" y="2743398"/>
        <a:ext cx="4114800" cy="1646038"/>
      </dsp:txXfrm>
    </dsp:sp>
    <dsp:sp modelId="{2E77308A-F6CB-4328-A2F3-D5F4E518093A}">
      <dsp:nvSpPr>
        <dsp:cNvPr id="0" name=""/>
        <dsp:cNvSpPr/>
      </dsp:nvSpPr>
      <dsp:spPr>
        <a:xfrm rot="5400000">
          <a:off x="5074840" y="1234677"/>
          <a:ext cx="2194718"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kern="1200" dirty="0" smtClean="0"/>
            <a:t>ULAŞTIRMA HİZMETLERİ ALANI</a:t>
          </a:r>
          <a:endParaRPr lang="tr-TR" sz="2000" kern="1200" dirty="0"/>
        </a:p>
      </dsp:txBody>
      <dsp:txXfrm rot="-5400000">
        <a:off x="4114799" y="2743398"/>
        <a:ext cx="4114800" cy="1646038"/>
      </dsp:txXfrm>
    </dsp:sp>
    <dsp:sp modelId="{F5A1EBD8-A2FB-4BD5-A0E8-07F3BFE7DBE1}">
      <dsp:nvSpPr>
        <dsp:cNvPr id="0" name=""/>
        <dsp:cNvSpPr/>
      </dsp:nvSpPr>
      <dsp:spPr>
        <a:xfrm>
          <a:off x="2880359" y="1646038"/>
          <a:ext cx="2468880" cy="1097359"/>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ANADOLU MESLEK PROGRAMI</a:t>
          </a:r>
          <a:endParaRPr lang="tr-TR" sz="2000" kern="1200" dirty="0"/>
        </a:p>
      </dsp:txBody>
      <dsp:txXfrm>
        <a:off x="2933928" y="1699607"/>
        <a:ext cx="2361742" cy="9902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98A3-7510-458C-9D81-598D81BC5EA4}">
      <dsp:nvSpPr>
        <dsp:cNvPr id="0" name=""/>
        <dsp:cNvSpPr/>
      </dsp:nvSpPr>
      <dsp:spPr>
        <a:xfrm>
          <a:off x="2405573" y="382694"/>
          <a:ext cx="3875653" cy="3875653"/>
        </a:xfrm>
        <a:prstGeom prst="blockArc">
          <a:avLst>
            <a:gd name="adj1" fmla="val 13800000"/>
            <a:gd name="adj2" fmla="val 16200000"/>
            <a:gd name="adj3" fmla="val 30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BEB832-6375-4385-82FF-82E5D490279B}">
      <dsp:nvSpPr>
        <dsp:cNvPr id="0" name=""/>
        <dsp:cNvSpPr/>
      </dsp:nvSpPr>
      <dsp:spPr>
        <a:xfrm>
          <a:off x="2405573" y="382694"/>
          <a:ext cx="3875653" cy="3875653"/>
        </a:xfrm>
        <a:prstGeom prst="blockArc">
          <a:avLst>
            <a:gd name="adj1" fmla="val 11400000"/>
            <a:gd name="adj2" fmla="val 13800000"/>
            <a:gd name="adj3" fmla="val 30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EC64B0-B92E-4620-A5E9-ADDACDD2712C}">
      <dsp:nvSpPr>
        <dsp:cNvPr id="0" name=""/>
        <dsp:cNvSpPr/>
      </dsp:nvSpPr>
      <dsp:spPr>
        <a:xfrm>
          <a:off x="2405573" y="382694"/>
          <a:ext cx="3875653" cy="3875653"/>
        </a:xfrm>
        <a:prstGeom prst="blockArc">
          <a:avLst>
            <a:gd name="adj1" fmla="val 9000000"/>
            <a:gd name="adj2" fmla="val 11400000"/>
            <a:gd name="adj3" fmla="val 30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CAB09B-5A7B-4427-B969-6DB4B8609C2E}">
      <dsp:nvSpPr>
        <dsp:cNvPr id="0" name=""/>
        <dsp:cNvSpPr/>
      </dsp:nvSpPr>
      <dsp:spPr>
        <a:xfrm>
          <a:off x="2405573" y="382694"/>
          <a:ext cx="3875653" cy="3875653"/>
        </a:xfrm>
        <a:prstGeom prst="blockArc">
          <a:avLst>
            <a:gd name="adj1" fmla="val 6600000"/>
            <a:gd name="adj2" fmla="val 9000000"/>
            <a:gd name="adj3" fmla="val 30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A08E5A-1A3F-4FD8-8C7A-003406D1B5FE}">
      <dsp:nvSpPr>
        <dsp:cNvPr id="0" name=""/>
        <dsp:cNvSpPr/>
      </dsp:nvSpPr>
      <dsp:spPr>
        <a:xfrm>
          <a:off x="2405573" y="382694"/>
          <a:ext cx="3875653" cy="3875653"/>
        </a:xfrm>
        <a:prstGeom prst="blockArc">
          <a:avLst>
            <a:gd name="adj1" fmla="val 4200000"/>
            <a:gd name="adj2" fmla="val 6600000"/>
            <a:gd name="adj3" fmla="val 30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0875C2-86DE-460C-BBD0-5586BED07F96}">
      <dsp:nvSpPr>
        <dsp:cNvPr id="0" name=""/>
        <dsp:cNvSpPr/>
      </dsp:nvSpPr>
      <dsp:spPr>
        <a:xfrm>
          <a:off x="2405573" y="382694"/>
          <a:ext cx="3875653" cy="3875653"/>
        </a:xfrm>
        <a:prstGeom prst="blockArc">
          <a:avLst>
            <a:gd name="adj1" fmla="val 1800000"/>
            <a:gd name="adj2" fmla="val 4200000"/>
            <a:gd name="adj3" fmla="val 30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BFC5BC-8430-4F71-AFE5-DC1DEEE95315}">
      <dsp:nvSpPr>
        <dsp:cNvPr id="0" name=""/>
        <dsp:cNvSpPr/>
      </dsp:nvSpPr>
      <dsp:spPr>
        <a:xfrm>
          <a:off x="2405573" y="382694"/>
          <a:ext cx="3875653" cy="3875653"/>
        </a:xfrm>
        <a:prstGeom prst="blockArc">
          <a:avLst>
            <a:gd name="adj1" fmla="val 21000000"/>
            <a:gd name="adj2" fmla="val 1800000"/>
            <a:gd name="adj3" fmla="val 30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F60FCA-5941-4955-BAB4-4E9E1AD9FE81}">
      <dsp:nvSpPr>
        <dsp:cNvPr id="0" name=""/>
        <dsp:cNvSpPr/>
      </dsp:nvSpPr>
      <dsp:spPr>
        <a:xfrm>
          <a:off x="2405573" y="382694"/>
          <a:ext cx="3875653" cy="3875653"/>
        </a:xfrm>
        <a:prstGeom prst="blockArc">
          <a:avLst>
            <a:gd name="adj1" fmla="val 18600000"/>
            <a:gd name="adj2" fmla="val 21000000"/>
            <a:gd name="adj3" fmla="val 30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CDAAF0-66AD-45E6-B23A-9C4DFB5C1F18}">
      <dsp:nvSpPr>
        <dsp:cNvPr id="0" name=""/>
        <dsp:cNvSpPr/>
      </dsp:nvSpPr>
      <dsp:spPr>
        <a:xfrm>
          <a:off x="2405573" y="382694"/>
          <a:ext cx="3875653" cy="3875653"/>
        </a:xfrm>
        <a:prstGeom prst="blockArc">
          <a:avLst>
            <a:gd name="adj1" fmla="val 16200000"/>
            <a:gd name="adj2" fmla="val 18600000"/>
            <a:gd name="adj3" fmla="val 30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65D1C7-3F1C-448C-884D-AFD5BDED02EC}">
      <dsp:nvSpPr>
        <dsp:cNvPr id="0" name=""/>
        <dsp:cNvSpPr/>
      </dsp:nvSpPr>
      <dsp:spPr>
        <a:xfrm>
          <a:off x="3755938" y="1733059"/>
          <a:ext cx="1174923" cy="11749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t>ANADOLU MESLEK PROGRAMI</a:t>
          </a:r>
          <a:endParaRPr lang="tr-TR" sz="1300" kern="1200" dirty="0"/>
        </a:p>
      </dsp:txBody>
      <dsp:txXfrm>
        <a:off x="3928001" y="1905122"/>
        <a:ext cx="830797" cy="830797"/>
      </dsp:txXfrm>
    </dsp:sp>
    <dsp:sp modelId="{D8965DD1-A67B-4CDA-83F0-35D5B0ACD2F1}">
      <dsp:nvSpPr>
        <dsp:cNvPr id="0" name=""/>
        <dsp:cNvSpPr/>
      </dsp:nvSpPr>
      <dsp:spPr>
        <a:xfrm>
          <a:off x="3932176" y="1078"/>
          <a:ext cx="822446" cy="822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smtClean="0"/>
            <a:t>BİLİŞİM TEKNOLOJİLERİ</a:t>
          </a:r>
          <a:endParaRPr lang="tr-TR" sz="600" kern="1200" dirty="0"/>
        </a:p>
      </dsp:txBody>
      <dsp:txXfrm>
        <a:off x="4052620" y="121522"/>
        <a:ext cx="581558" cy="581558"/>
      </dsp:txXfrm>
    </dsp:sp>
    <dsp:sp modelId="{E92AC2E1-D8AE-4BA4-A305-EEABCCD48C91}">
      <dsp:nvSpPr>
        <dsp:cNvPr id="0" name=""/>
        <dsp:cNvSpPr/>
      </dsp:nvSpPr>
      <dsp:spPr>
        <a:xfrm>
          <a:off x="5158756" y="447517"/>
          <a:ext cx="822446" cy="822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smtClean="0"/>
            <a:t>ELEKTRİK ELEKTRONİK TEKNOLOJİLERİ</a:t>
          </a:r>
          <a:endParaRPr lang="tr-TR" sz="600" kern="1200" dirty="0"/>
        </a:p>
      </dsp:txBody>
      <dsp:txXfrm>
        <a:off x="5279200" y="567961"/>
        <a:ext cx="581558" cy="581558"/>
      </dsp:txXfrm>
    </dsp:sp>
    <dsp:sp modelId="{5F15D2B6-CDD9-4D55-8E7A-7F943E605D9E}">
      <dsp:nvSpPr>
        <dsp:cNvPr id="0" name=""/>
        <dsp:cNvSpPr/>
      </dsp:nvSpPr>
      <dsp:spPr>
        <a:xfrm>
          <a:off x="5811405" y="1577938"/>
          <a:ext cx="822446" cy="822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smtClean="0"/>
            <a:t>İNŞAAT TEKNOLOJİLERİ</a:t>
          </a:r>
          <a:endParaRPr lang="tr-TR" sz="600" kern="1200" dirty="0"/>
        </a:p>
      </dsp:txBody>
      <dsp:txXfrm>
        <a:off x="5931849" y="1698382"/>
        <a:ext cx="581558" cy="581558"/>
      </dsp:txXfrm>
    </dsp:sp>
    <dsp:sp modelId="{6E69B84E-10ED-479E-A632-D039D931121B}">
      <dsp:nvSpPr>
        <dsp:cNvPr id="0" name=""/>
        <dsp:cNvSpPr/>
      </dsp:nvSpPr>
      <dsp:spPr>
        <a:xfrm>
          <a:off x="5584742" y="2863406"/>
          <a:ext cx="822446" cy="822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smtClean="0"/>
            <a:t>MAKİNA VE TASARIM</a:t>
          </a:r>
          <a:endParaRPr lang="tr-TR" sz="600" kern="1200" dirty="0"/>
        </a:p>
      </dsp:txBody>
      <dsp:txXfrm>
        <a:off x="5705186" y="2983850"/>
        <a:ext cx="581558" cy="581558"/>
      </dsp:txXfrm>
    </dsp:sp>
    <dsp:sp modelId="{E81F36E0-52B1-46F7-B4EC-12FE86F1CECA}">
      <dsp:nvSpPr>
        <dsp:cNvPr id="0" name=""/>
        <dsp:cNvSpPr/>
      </dsp:nvSpPr>
      <dsp:spPr>
        <a:xfrm>
          <a:off x="4584825" y="3702436"/>
          <a:ext cx="822446" cy="822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smtClean="0"/>
            <a:t>TESİSAT VE İKLİMLENDİRME</a:t>
          </a:r>
        </a:p>
      </dsp:txBody>
      <dsp:txXfrm>
        <a:off x="4705269" y="3822880"/>
        <a:ext cx="581558" cy="581558"/>
      </dsp:txXfrm>
    </dsp:sp>
    <dsp:sp modelId="{E48FBE72-AE63-47FD-9BE9-F696D961315D}">
      <dsp:nvSpPr>
        <dsp:cNvPr id="0" name=""/>
        <dsp:cNvSpPr/>
      </dsp:nvSpPr>
      <dsp:spPr>
        <a:xfrm>
          <a:off x="3279527" y="3702436"/>
          <a:ext cx="822446" cy="822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smtClean="0"/>
            <a:t>MOBİLYA VE İÇ MEKAN TASARIMI TEK.</a:t>
          </a:r>
          <a:endParaRPr lang="tr-TR" sz="600" kern="1200" dirty="0"/>
        </a:p>
      </dsp:txBody>
      <dsp:txXfrm>
        <a:off x="3399971" y="3822880"/>
        <a:ext cx="581558" cy="581558"/>
      </dsp:txXfrm>
    </dsp:sp>
    <dsp:sp modelId="{13B57035-C699-4082-88BD-D8FD3FA4ED2F}">
      <dsp:nvSpPr>
        <dsp:cNvPr id="0" name=""/>
        <dsp:cNvSpPr/>
      </dsp:nvSpPr>
      <dsp:spPr>
        <a:xfrm>
          <a:off x="2279610" y="2863406"/>
          <a:ext cx="822446" cy="822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smtClean="0"/>
            <a:t>ENDÜSTRİYEL OTOMASYON TEKNOLOJİLERİ</a:t>
          </a:r>
          <a:endParaRPr lang="tr-TR" sz="600" kern="1200" dirty="0"/>
        </a:p>
      </dsp:txBody>
      <dsp:txXfrm>
        <a:off x="2400054" y="2983850"/>
        <a:ext cx="581558" cy="581558"/>
      </dsp:txXfrm>
    </dsp:sp>
    <dsp:sp modelId="{1FA7055D-7AB3-4BCE-BAE7-0CE6F45D4DCE}">
      <dsp:nvSpPr>
        <dsp:cNvPr id="0" name=""/>
        <dsp:cNvSpPr/>
      </dsp:nvSpPr>
      <dsp:spPr>
        <a:xfrm>
          <a:off x="2052948" y="1577938"/>
          <a:ext cx="822446" cy="822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smtClean="0"/>
            <a:t>MOTORLU ARAÇLAR TEKNOLOJİSİ</a:t>
          </a:r>
          <a:endParaRPr lang="tr-TR" sz="600" kern="1200" dirty="0"/>
        </a:p>
      </dsp:txBody>
      <dsp:txXfrm>
        <a:off x="2173392" y="1698382"/>
        <a:ext cx="581558" cy="581558"/>
      </dsp:txXfrm>
    </dsp:sp>
    <dsp:sp modelId="{44904832-2B44-4264-9FB6-C0CD51605597}">
      <dsp:nvSpPr>
        <dsp:cNvPr id="0" name=""/>
        <dsp:cNvSpPr/>
      </dsp:nvSpPr>
      <dsp:spPr>
        <a:xfrm>
          <a:off x="2705597" y="447517"/>
          <a:ext cx="822446" cy="822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smtClean="0"/>
            <a:t>METAL TEKNOLOJİLERİ</a:t>
          </a:r>
          <a:endParaRPr lang="tr-TR" sz="600" kern="1200" dirty="0"/>
        </a:p>
      </dsp:txBody>
      <dsp:txXfrm>
        <a:off x="2826041" y="567961"/>
        <a:ext cx="581558" cy="5815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4C9BB-B367-4476-9C4A-9EC3C86B13C7}">
      <dsp:nvSpPr>
        <dsp:cNvPr id="0" name=""/>
        <dsp:cNvSpPr/>
      </dsp:nvSpPr>
      <dsp:spPr>
        <a:xfrm>
          <a:off x="2836926" y="2465727"/>
          <a:ext cx="2098548" cy="2098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b="1" i="1" kern="1200" dirty="0" smtClean="0">
              <a:solidFill>
                <a:schemeClr val="tx1">
                  <a:lumMod val="95000"/>
                  <a:lumOff val="5000"/>
                </a:schemeClr>
              </a:solidFill>
            </a:rPr>
            <a:t>ANADOLU TEKNİK PROGRAMI</a:t>
          </a:r>
          <a:endParaRPr lang="tr-TR" sz="2300" b="1" i="1" kern="1200" dirty="0">
            <a:solidFill>
              <a:schemeClr val="tx1">
                <a:lumMod val="95000"/>
                <a:lumOff val="5000"/>
              </a:schemeClr>
            </a:solidFill>
          </a:endParaRPr>
        </a:p>
      </dsp:txBody>
      <dsp:txXfrm>
        <a:off x="3144251" y="2773052"/>
        <a:ext cx="1483898" cy="1483898"/>
      </dsp:txXfrm>
    </dsp:sp>
    <dsp:sp modelId="{1033A7B3-FEE2-4D2A-B2B7-B8AD3FB9A75B}">
      <dsp:nvSpPr>
        <dsp:cNvPr id="0" name=""/>
        <dsp:cNvSpPr/>
      </dsp:nvSpPr>
      <dsp:spPr>
        <a:xfrm rot="11700000">
          <a:off x="966870" y="2679429"/>
          <a:ext cx="1833952" cy="5980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EDCBA0-CA67-4F7A-8105-A0075217F2C6}">
      <dsp:nvSpPr>
        <dsp:cNvPr id="0" name=""/>
        <dsp:cNvSpPr/>
      </dsp:nvSpPr>
      <dsp:spPr>
        <a:xfrm>
          <a:off x="1305" y="1943693"/>
          <a:ext cx="1993620" cy="1594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tr-TR" sz="2000" kern="1200" dirty="0" smtClean="0"/>
            <a:t>ELEKTRİK ELEKTRONİK TEKNOLOJİSİ</a:t>
          </a:r>
          <a:endParaRPr lang="tr-TR" sz="2000" kern="1200" dirty="0"/>
        </a:p>
      </dsp:txBody>
      <dsp:txXfrm>
        <a:off x="48018" y="1990406"/>
        <a:ext cx="1900194" cy="1501470"/>
      </dsp:txXfrm>
    </dsp:sp>
    <dsp:sp modelId="{C12649E2-C073-4BF3-BD93-A3F42D727F3E}">
      <dsp:nvSpPr>
        <dsp:cNvPr id="0" name=""/>
        <dsp:cNvSpPr/>
      </dsp:nvSpPr>
      <dsp:spPr>
        <a:xfrm rot="14700000">
          <a:off x="2093140" y="1337192"/>
          <a:ext cx="1833952" cy="5980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B6A5D4-06AF-4B03-9A01-CF52ADBA14A1}">
      <dsp:nvSpPr>
        <dsp:cNvPr id="0" name=""/>
        <dsp:cNvSpPr/>
      </dsp:nvSpPr>
      <dsp:spPr>
        <a:xfrm>
          <a:off x="1625775" y="7724"/>
          <a:ext cx="1993620" cy="1594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tr-TR" sz="2000" kern="1200" dirty="0" smtClean="0"/>
            <a:t>ENDÜSTRİYEL OTOMASYON TEKNOLOJİLERİ</a:t>
          </a:r>
          <a:endParaRPr lang="tr-TR" sz="2000" kern="1200" dirty="0"/>
        </a:p>
      </dsp:txBody>
      <dsp:txXfrm>
        <a:off x="1672488" y="54437"/>
        <a:ext cx="1900194" cy="1501470"/>
      </dsp:txXfrm>
    </dsp:sp>
    <dsp:sp modelId="{592F5113-F6BF-4E05-93A2-1ABF416DE024}">
      <dsp:nvSpPr>
        <dsp:cNvPr id="0" name=""/>
        <dsp:cNvSpPr/>
      </dsp:nvSpPr>
      <dsp:spPr>
        <a:xfrm rot="17700000">
          <a:off x="3845306" y="1337192"/>
          <a:ext cx="1833952" cy="5980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F3F996-649E-486B-ADA0-12A1383CE207}">
      <dsp:nvSpPr>
        <dsp:cNvPr id="0" name=""/>
        <dsp:cNvSpPr/>
      </dsp:nvSpPr>
      <dsp:spPr>
        <a:xfrm>
          <a:off x="4153003" y="7724"/>
          <a:ext cx="1993620" cy="1594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tr-TR" sz="2000" kern="1200" dirty="0" smtClean="0"/>
            <a:t>MOTORLU ARAÇLAR TEKNOLOJİSİ</a:t>
          </a:r>
          <a:endParaRPr lang="tr-TR" sz="2000" kern="1200" dirty="0"/>
        </a:p>
      </dsp:txBody>
      <dsp:txXfrm>
        <a:off x="4199716" y="54437"/>
        <a:ext cx="1900194" cy="1501470"/>
      </dsp:txXfrm>
    </dsp:sp>
    <dsp:sp modelId="{8829D92B-7D00-4210-B183-049C3AAEA798}">
      <dsp:nvSpPr>
        <dsp:cNvPr id="0" name=""/>
        <dsp:cNvSpPr/>
      </dsp:nvSpPr>
      <dsp:spPr>
        <a:xfrm rot="20700000">
          <a:off x="4971576" y="2679429"/>
          <a:ext cx="1833952" cy="5980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5311CD-D653-4367-96B4-2EC9533A24EB}">
      <dsp:nvSpPr>
        <dsp:cNvPr id="0" name=""/>
        <dsp:cNvSpPr/>
      </dsp:nvSpPr>
      <dsp:spPr>
        <a:xfrm>
          <a:off x="5777473" y="1943693"/>
          <a:ext cx="1993620" cy="1594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tr-TR" sz="2000" kern="1200" dirty="0" smtClean="0"/>
            <a:t>MAKİNA VE TASARIM </a:t>
          </a:r>
          <a:r>
            <a:rPr lang="tr-TR" sz="2000" kern="1200" dirty="0" smtClean="0"/>
            <a:t>TEKNOLOJİSİ</a:t>
          </a:r>
          <a:endParaRPr lang="tr-TR" sz="2000" kern="1200" dirty="0"/>
        </a:p>
      </dsp:txBody>
      <dsp:txXfrm>
        <a:off x="5824186" y="1990406"/>
        <a:ext cx="1900194" cy="15014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39DF7-A693-4145-85CA-66614CD80F7F}">
      <dsp:nvSpPr>
        <dsp:cNvPr id="0" name=""/>
        <dsp:cNvSpPr/>
      </dsp:nvSpPr>
      <dsp:spPr>
        <a:xfrm>
          <a:off x="4765" y="2118"/>
          <a:ext cx="8220068" cy="97988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tr-TR" sz="4200" kern="1200" dirty="0" smtClean="0"/>
            <a:t>ANADOLU MESLEK PROGRAMI</a:t>
          </a:r>
          <a:endParaRPr lang="tr-TR" sz="4200" kern="1200" dirty="0"/>
        </a:p>
      </dsp:txBody>
      <dsp:txXfrm>
        <a:off x="33465" y="30818"/>
        <a:ext cx="8162668" cy="922486"/>
      </dsp:txXfrm>
    </dsp:sp>
    <dsp:sp modelId="{9E910DA9-1FB3-49E8-8E3C-47E3F0B979F2}">
      <dsp:nvSpPr>
        <dsp:cNvPr id="0" name=""/>
        <dsp:cNvSpPr/>
      </dsp:nvSpPr>
      <dsp:spPr>
        <a:xfrm>
          <a:off x="4765" y="1310545"/>
          <a:ext cx="849883" cy="3259335"/>
        </a:xfrm>
        <a:prstGeom prst="roundRect">
          <a:avLst>
            <a:gd name="adj" fmla="val 10000"/>
          </a:avLst>
        </a:prstGeom>
        <a:solidFill>
          <a:schemeClr val="accent2">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ÇOCUK GELİŞİMİ VE EĞİTİMİ </a:t>
          </a:r>
          <a:endParaRPr lang="tr-TR" sz="2400" kern="1200" dirty="0"/>
        </a:p>
      </dsp:txBody>
      <dsp:txXfrm>
        <a:off x="29657" y="1335437"/>
        <a:ext cx="800099" cy="3209551"/>
      </dsp:txXfrm>
    </dsp:sp>
    <dsp:sp modelId="{D6486DF3-9BAF-48C0-895B-E914B6F402DD}">
      <dsp:nvSpPr>
        <dsp:cNvPr id="0" name=""/>
        <dsp:cNvSpPr/>
      </dsp:nvSpPr>
      <dsp:spPr>
        <a:xfrm>
          <a:off x="926038" y="1310545"/>
          <a:ext cx="849883" cy="3259335"/>
        </a:xfrm>
        <a:prstGeom prst="roundRect">
          <a:avLst>
            <a:gd name="adj" fmla="val 10000"/>
          </a:avLst>
        </a:prstGeom>
        <a:solidFill>
          <a:schemeClr val="accent4">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EL SANATLARI TEKNOLOJİSİ</a:t>
          </a:r>
          <a:endParaRPr lang="tr-TR" sz="2200" kern="1200" dirty="0"/>
        </a:p>
      </dsp:txBody>
      <dsp:txXfrm>
        <a:off x="950930" y="1335437"/>
        <a:ext cx="800099" cy="3209551"/>
      </dsp:txXfrm>
    </dsp:sp>
    <dsp:sp modelId="{F3933412-9652-4735-9B7F-A5241EF5F3A3}">
      <dsp:nvSpPr>
        <dsp:cNvPr id="0" name=""/>
        <dsp:cNvSpPr/>
      </dsp:nvSpPr>
      <dsp:spPr>
        <a:xfrm>
          <a:off x="1847312" y="1310545"/>
          <a:ext cx="849883" cy="3259335"/>
        </a:xfrm>
        <a:prstGeom prst="roundRect">
          <a:avLst>
            <a:gd name="adj" fmla="val 10000"/>
          </a:avLst>
        </a:prstGeom>
        <a:solidFill>
          <a:srgbClr val="0070C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GIDA TEKNOLOJİSİ</a:t>
          </a:r>
          <a:endParaRPr lang="tr-TR" sz="2200" kern="1200" dirty="0"/>
        </a:p>
      </dsp:txBody>
      <dsp:txXfrm>
        <a:off x="1872204" y="1335437"/>
        <a:ext cx="800099" cy="3209551"/>
      </dsp:txXfrm>
    </dsp:sp>
    <dsp:sp modelId="{940097E5-E7EC-4C0C-A9C3-548A7B0259B3}">
      <dsp:nvSpPr>
        <dsp:cNvPr id="0" name=""/>
        <dsp:cNvSpPr/>
      </dsp:nvSpPr>
      <dsp:spPr>
        <a:xfrm>
          <a:off x="2768585" y="1310545"/>
          <a:ext cx="849883" cy="3259335"/>
        </a:xfrm>
        <a:prstGeom prst="roundRect">
          <a:avLst>
            <a:gd name="adj" fmla="val 10000"/>
          </a:avLst>
        </a:prstGeom>
        <a:solidFill>
          <a:srgbClr val="92D05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GRAFİK VE FOTOĞRAF</a:t>
          </a:r>
          <a:endParaRPr lang="tr-TR" sz="2200" kern="1200" dirty="0"/>
        </a:p>
      </dsp:txBody>
      <dsp:txXfrm>
        <a:off x="2793477" y="1335437"/>
        <a:ext cx="800099" cy="3209551"/>
      </dsp:txXfrm>
    </dsp:sp>
    <dsp:sp modelId="{896F7FA9-192F-4C0D-B103-475BAD0B7F8D}">
      <dsp:nvSpPr>
        <dsp:cNvPr id="0" name=""/>
        <dsp:cNvSpPr/>
      </dsp:nvSpPr>
      <dsp:spPr>
        <a:xfrm>
          <a:off x="3689858" y="1310545"/>
          <a:ext cx="849883" cy="3259335"/>
        </a:xfrm>
        <a:prstGeom prst="roundRect">
          <a:avLst>
            <a:gd name="adj" fmla="val 10000"/>
          </a:avLst>
        </a:prstGeom>
        <a:solidFill>
          <a:schemeClr val="accent6">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HALKLA İLİŞKİLER VE ORGANİZASYON</a:t>
          </a:r>
          <a:endParaRPr lang="tr-TR" sz="2200" kern="1200" dirty="0"/>
        </a:p>
      </dsp:txBody>
      <dsp:txXfrm>
        <a:off x="3714750" y="1335437"/>
        <a:ext cx="800099" cy="3209551"/>
      </dsp:txXfrm>
    </dsp:sp>
    <dsp:sp modelId="{0AAC8931-BED6-4024-9468-5BAD1B472DF4}">
      <dsp:nvSpPr>
        <dsp:cNvPr id="0" name=""/>
        <dsp:cNvSpPr/>
      </dsp:nvSpPr>
      <dsp:spPr>
        <a:xfrm>
          <a:off x="4611131" y="1310545"/>
          <a:ext cx="849883" cy="3259335"/>
        </a:xfrm>
        <a:prstGeom prst="roundRect">
          <a:avLst>
            <a:gd name="adj" fmla="val 10000"/>
          </a:avLst>
        </a:prstGeom>
        <a:solidFill>
          <a:schemeClr val="accent5">
            <a:lumMod val="75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YİYECEK İÇECEK </a:t>
          </a:r>
          <a:r>
            <a:rPr lang="tr-TR" sz="2200" kern="1200" dirty="0" smtClean="0"/>
            <a:t>HİZMETLERİ</a:t>
          </a:r>
          <a:endParaRPr lang="tr-TR" sz="2200" kern="1200" dirty="0"/>
        </a:p>
      </dsp:txBody>
      <dsp:txXfrm>
        <a:off x="4636023" y="1335437"/>
        <a:ext cx="800099" cy="3209551"/>
      </dsp:txXfrm>
    </dsp:sp>
    <dsp:sp modelId="{61723154-3F10-4357-BFB7-8A1B5774E817}">
      <dsp:nvSpPr>
        <dsp:cNvPr id="0" name=""/>
        <dsp:cNvSpPr/>
      </dsp:nvSpPr>
      <dsp:spPr>
        <a:xfrm>
          <a:off x="5532404" y="1310545"/>
          <a:ext cx="849883" cy="3259335"/>
        </a:xfrm>
        <a:prstGeom prst="roundRect">
          <a:avLst>
            <a:gd name="adj" fmla="val 10000"/>
          </a:avLst>
        </a:prstGeom>
        <a:solidFill>
          <a:schemeClr val="accent4">
            <a:lumMod val="60000"/>
            <a:lumOff val="4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KİMYA TEKNOLOJİSİ</a:t>
          </a:r>
          <a:endParaRPr lang="tr-TR" sz="2200" kern="1200" dirty="0"/>
        </a:p>
      </dsp:txBody>
      <dsp:txXfrm>
        <a:off x="5557296" y="1335437"/>
        <a:ext cx="800099" cy="3209551"/>
      </dsp:txXfrm>
    </dsp:sp>
    <dsp:sp modelId="{B9CCC096-A17F-403A-A6B3-00954179C816}">
      <dsp:nvSpPr>
        <dsp:cNvPr id="0" name=""/>
        <dsp:cNvSpPr/>
      </dsp:nvSpPr>
      <dsp:spPr>
        <a:xfrm>
          <a:off x="6453678" y="1310545"/>
          <a:ext cx="849883" cy="3259335"/>
        </a:xfrm>
        <a:prstGeom prst="roundRect">
          <a:avLst>
            <a:gd name="adj" fmla="val 10000"/>
          </a:avLst>
        </a:prstGeom>
        <a:solidFill>
          <a:schemeClr val="accent5">
            <a:lumMod val="60000"/>
            <a:lumOff val="4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MODA TASARIM TEKNOLOJİERİ</a:t>
          </a:r>
          <a:endParaRPr lang="tr-TR" sz="2200" kern="1200" dirty="0"/>
        </a:p>
      </dsp:txBody>
      <dsp:txXfrm>
        <a:off x="6478570" y="1335437"/>
        <a:ext cx="800099" cy="3209551"/>
      </dsp:txXfrm>
    </dsp:sp>
    <dsp:sp modelId="{CFFD2B2E-B6AD-4BB1-9DF3-9C051D9083FF}">
      <dsp:nvSpPr>
        <dsp:cNvPr id="0" name=""/>
        <dsp:cNvSpPr/>
      </dsp:nvSpPr>
      <dsp:spPr>
        <a:xfrm>
          <a:off x="7374951" y="1310545"/>
          <a:ext cx="849883" cy="3259335"/>
        </a:xfrm>
        <a:prstGeom prst="roundRect">
          <a:avLst>
            <a:gd name="adj" fmla="val 10000"/>
          </a:avLst>
        </a:prstGeom>
        <a:solidFill>
          <a:schemeClr val="accent6">
            <a:lumMod val="5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TEKSTİL TEKNOLOJİSİ</a:t>
          </a:r>
          <a:endParaRPr lang="tr-TR" sz="2200" kern="1200" dirty="0"/>
        </a:p>
      </dsp:txBody>
      <dsp:txXfrm>
        <a:off x="7399843" y="1335437"/>
        <a:ext cx="800099" cy="32095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4DDBA-6AD6-468B-9EDC-7967F4087839}">
      <dsp:nvSpPr>
        <dsp:cNvPr id="0" name=""/>
        <dsp:cNvSpPr/>
      </dsp:nvSpPr>
      <dsp:spPr>
        <a:xfrm rot="16200000">
          <a:off x="-1318312" y="1322707"/>
          <a:ext cx="4187825" cy="1542409"/>
        </a:xfrm>
        <a:prstGeom prst="flowChartManualOperation">
          <a:avLst/>
        </a:prstGeom>
        <a:solidFill>
          <a:schemeClr val="accent3"/>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041" bIns="0" numCol="1" spcCol="1270" anchor="ctr" anchorCtr="0">
          <a:noAutofit/>
        </a:bodyPr>
        <a:lstStyle/>
        <a:p>
          <a:pPr lvl="0" algn="ctr" defTabSz="577850">
            <a:lnSpc>
              <a:spcPct val="90000"/>
            </a:lnSpc>
            <a:spcBef>
              <a:spcPct val="0"/>
            </a:spcBef>
            <a:spcAft>
              <a:spcPct val="35000"/>
            </a:spcAft>
          </a:pPr>
          <a:r>
            <a:rPr lang="tr-TR" sz="1300" kern="1200" dirty="0" smtClean="0"/>
            <a:t>ANADOLU MESLEK PROGRAMI</a:t>
          </a:r>
          <a:endParaRPr lang="tr-TR" sz="1300" kern="1200" dirty="0"/>
        </a:p>
      </dsp:txBody>
      <dsp:txXfrm rot="5400000">
        <a:off x="4396" y="837564"/>
        <a:ext cx="1542409" cy="2512695"/>
      </dsp:txXfrm>
    </dsp:sp>
    <dsp:sp modelId="{2750EF2E-2B96-4506-9352-5D68677DCEAE}">
      <dsp:nvSpPr>
        <dsp:cNvPr id="0" name=""/>
        <dsp:cNvSpPr/>
      </dsp:nvSpPr>
      <dsp:spPr>
        <a:xfrm rot="16200000">
          <a:off x="339778" y="1322707"/>
          <a:ext cx="4187825" cy="1542409"/>
        </a:xfrm>
        <a:prstGeom prst="flowChartManualOperation">
          <a:avLst/>
        </a:prstGeom>
        <a:solidFill>
          <a:schemeClr val="tx1">
            <a:lumMod val="65000"/>
            <a:lumOff val="35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041" bIns="0" numCol="1" spcCol="1270" anchor="ctr" anchorCtr="0">
          <a:noAutofit/>
        </a:bodyPr>
        <a:lstStyle/>
        <a:p>
          <a:pPr lvl="0" algn="ctr" defTabSz="577850">
            <a:lnSpc>
              <a:spcPct val="90000"/>
            </a:lnSpc>
            <a:spcBef>
              <a:spcPct val="0"/>
            </a:spcBef>
            <a:spcAft>
              <a:spcPct val="35000"/>
            </a:spcAft>
          </a:pPr>
          <a:r>
            <a:rPr lang="tr-TR" sz="1300" kern="1200" dirty="0" smtClean="0"/>
            <a:t>HASTA VE YAŞLI HİZMETLERİ ALANI</a:t>
          </a:r>
          <a:endParaRPr lang="tr-TR" sz="1300" kern="1200" dirty="0"/>
        </a:p>
      </dsp:txBody>
      <dsp:txXfrm rot="5400000">
        <a:off x="1662486" y="837564"/>
        <a:ext cx="1542409" cy="2512695"/>
      </dsp:txXfrm>
    </dsp:sp>
    <dsp:sp modelId="{D4ADAE67-65B8-45C6-90CE-4955F1100E4F}">
      <dsp:nvSpPr>
        <dsp:cNvPr id="0" name=""/>
        <dsp:cNvSpPr/>
      </dsp:nvSpPr>
      <dsp:spPr>
        <a:xfrm rot="16200000">
          <a:off x="1997868" y="1322707"/>
          <a:ext cx="4187825" cy="1542409"/>
        </a:xfrm>
        <a:prstGeom prst="flowChartManualOperation">
          <a:avLst/>
        </a:prstGeom>
        <a:solidFill>
          <a:schemeClr val="tx1">
            <a:lumMod val="75000"/>
            <a:lumOff val="25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041" bIns="0" numCol="1" spcCol="1270" anchor="ctr" anchorCtr="0">
          <a:noAutofit/>
        </a:bodyPr>
        <a:lstStyle/>
        <a:p>
          <a:pPr lvl="0" algn="ctr" defTabSz="577850">
            <a:lnSpc>
              <a:spcPct val="90000"/>
            </a:lnSpc>
            <a:spcBef>
              <a:spcPct val="0"/>
            </a:spcBef>
            <a:spcAft>
              <a:spcPct val="35000"/>
            </a:spcAft>
          </a:pPr>
          <a:r>
            <a:rPr lang="tr-TR" sz="1300" kern="1200" dirty="0" smtClean="0"/>
            <a:t>HEMŞİRE YARDIMCILIĞI</a:t>
          </a:r>
          <a:endParaRPr lang="tr-TR" sz="1300" kern="1200" dirty="0"/>
        </a:p>
      </dsp:txBody>
      <dsp:txXfrm rot="5400000">
        <a:off x="3320576" y="837564"/>
        <a:ext cx="1542409" cy="2512695"/>
      </dsp:txXfrm>
    </dsp:sp>
    <dsp:sp modelId="{76BB9129-61BE-4071-A012-ABD2E6325D4A}">
      <dsp:nvSpPr>
        <dsp:cNvPr id="0" name=""/>
        <dsp:cNvSpPr/>
      </dsp:nvSpPr>
      <dsp:spPr>
        <a:xfrm rot="16200000">
          <a:off x="3655958" y="1322707"/>
          <a:ext cx="4187825" cy="1542409"/>
        </a:xfrm>
        <a:prstGeom prst="flowChartManualOperation">
          <a:avLst/>
        </a:prstGeom>
        <a:solidFill>
          <a:schemeClr val="tx1">
            <a:lumMod val="75000"/>
            <a:lumOff val="25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041" bIns="0" numCol="1" spcCol="1270" anchor="ctr" anchorCtr="0">
          <a:noAutofit/>
        </a:bodyPr>
        <a:lstStyle/>
        <a:p>
          <a:pPr lvl="0" algn="ctr" defTabSz="577850">
            <a:lnSpc>
              <a:spcPct val="90000"/>
            </a:lnSpc>
            <a:spcBef>
              <a:spcPct val="0"/>
            </a:spcBef>
            <a:spcAft>
              <a:spcPct val="35000"/>
            </a:spcAft>
          </a:pPr>
          <a:r>
            <a:rPr lang="tr-TR" sz="1300" kern="1200" dirty="0" smtClean="0"/>
            <a:t>EBE YARDIMCILIĞI</a:t>
          </a:r>
          <a:endParaRPr lang="tr-TR" sz="1300" kern="1200" dirty="0"/>
        </a:p>
      </dsp:txBody>
      <dsp:txXfrm rot="5400000">
        <a:off x="4978666" y="837564"/>
        <a:ext cx="1542409" cy="2512695"/>
      </dsp:txXfrm>
    </dsp:sp>
    <dsp:sp modelId="{A7309CC9-FFBF-454C-AC0D-FEF6A0922317}">
      <dsp:nvSpPr>
        <dsp:cNvPr id="0" name=""/>
        <dsp:cNvSpPr/>
      </dsp:nvSpPr>
      <dsp:spPr>
        <a:xfrm rot="16200000">
          <a:off x="5314049" y="1322707"/>
          <a:ext cx="4187825" cy="1542409"/>
        </a:xfrm>
        <a:prstGeom prst="flowChartManualOperation">
          <a:avLst/>
        </a:prstGeom>
        <a:solidFill>
          <a:schemeClr val="tx1">
            <a:lumMod val="75000"/>
            <a:lumOff val="25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3041" bIns="0" numCol="1" spcCol="1270" anchor="ctr" anchorCtr="0">
          <a:noAutofit/>
        </a:bodyPr>
        <a:lstStyle/>
        <a:p>
          <a:pPr lvl="0" algn="ctr" defTabSz="577850">
            <a:lnSpc>
              <a:spcPct val="90000"/>
            </a:lnSpc>
            <a:spcBef>
              <a:spcPct val="0"/>
            </a:spcBef>
            <a:spcAft>
              <a:spcPct val="35000"/>
            </a:spcAft>
          </a:pPr>
          <a:r>
            <a:rPr lang="tr-TR" sz="1300" kern="1200" dirty="0" smtClean="0"/>
            <a:t>SAĞLIK BAKIM TEKNİSYENLİĞİ</a:t>
          </a:r>
          <a:endParaRPr lang="tr-TR" sz="1300" kern="1200" dirty="0"/>
        </a:p>
      </dsp:txBody>
      <dsp:txXfrm rot="5400000">
        <a:off x="6636757" y="837564"/>
        <a:ext cx="1542409" cy="25126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84593-658E-4CAA-AAF3-372A8C56E92C}">
      <dsp:nvSpPr>
        <dsp:cNvPr id="0" name=""/>
        <dsp:cNvSpPr/>
      </dsp:nvSpPr>
      <dsp:spPr>
        <a:xfrm>
          <a:off x="3289027" y="966"/>
          <a:ext cx="1651545" cy="1073504"/>
        </a:xfrm>
        <a:prstGeom prst="roundRect">
          <a:avLst/>
        </a:prstGeom>
        <a:solidFill>
          <a:srgbClr val="FFC000"/>
        </a:soli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ENDÜSTRİYEL OTOMASYON TEK.</a:t>
          </a:r>
          <a:endParaRPr lang="tr-TR" sz="1700" kern="1200" dirty="0"/>
        </a:p>
      </dsp:txBody>
      <dsp:txXfrm>
        <a:off x="3341431" y="53370"/>
        <a:ext cx="1546737" cy="968696"/>
      </dsp:txXfrm>
    </dsp:sp>
    <dsp:sp modelId="{07E84B03-54BF-422E-AD64-A14CB3300B23}">
      <dsp:nvSpPr>
        <dsp:cNvPr id="0" name=""/>
        <dsp:cNvSpPr/>
      </dsp:nvSpPr>
      <dsp:spPr>
        <a:xfrm>
          <a:off x="2339531" y="537719"/>
          <a:ext cx="3550536" cy="3550536"/>
        </a:xfrm>
        <a:custGeom>
          <a:avLst/>
          <a:gdLst/>
          <a:ahLst/>
          <a:cxnLst/>
          <a:rect l="0" t="0" r="0" b="0"/>
          <a:pathLst>
            <a:path>
              <a:moveTo>
                <a:pt x="2612964" y="210070"/>
              </a:moveTo>
              <a:arcTo wR="1775268" hR="1775268" stAng="17889345" swAng="2628592"/>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5FF967-B679-41F4-9038-1ACE79887EFE}">
      <dsp:nvSpPr>
        <dsp:cNvPr id="0" name=""/>
        <dsp:cNvSpPr/>
      </dsp:nvSpPr>
      <dsp:spPr>
        <a:xfrm>
          <a:off x="5064295" y="1776235"/>
          <a:ext cx="1651545" cy="1073504"/>
        </a:xfrm>
        <a:prstGeom prst="roundRect">
          <a:avLst/>
        </a:prstGeom>
        <a:solidFill>
          <a:srgbClr val="FF0000"/>
        </a:soli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MAKİNE VE TASARIM TEKNOLOJİSİ</a:t>
          </a:r>
          <a:endParaRPr lang="tr-TR" sz="1700" kern="1200" dirty="0"/>
        </a:p>
      </dsp:txBody>
      <dsp:txXfrm>
        <a:off x="5116699" y="1828639"/>
        <a:ext cx="1546737" cy="968696"/>
      </dsp:txXfrm>
    </dsp:sp>
    <dsp:sp modelId="{1FDA354A-1468-47E7-AB22-3CAFEF13B514}">
      <dsp:nvSpPr>
        <dsp:cNvPr id="0" name=""/>
        <dsp:cNvSpPr/>
      </dsp:nvSpPr>
      <dsp:spPr>
        <a:xfrm>
          <a:off x="2339531" y="537719"/>
          <a:ext cx="3550536" cy="3550536"/>
        </a:xfrm>
        <a:custGeom>
          <a:avLst/>
          <a:gdLst/>
          <a:ahLst/>
          <a:cxnLst/>
          <a:rect l="0" t="0" r="0" b="0"/>
          <a:pathLst>
            <a:path>
              <a:moveTo>
                <a:pt x="3463319" y="2324869"/>
              </a:moveTo>
              <a:arcTo wR="1775268" hR="1775268" stAng="1082063" swAng="2628592"/>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828B13-E118-42C0-920D-FD914846134F}">
      <dsp:nvSpPr>
        <dsp:cNvPr id="0" name=""/>
        <dsp:cNvSpPr/>
      </dsp:nvSpPr>
      <dsp:spPr>
        <a:xfrm>
          <a:off x="3289027" y="3551503"/>
          <a:ext cx="1651545" cy="1073504"/>
        </a:xfrm>
        <a:prstGeom prst="roundRect">
          <a:avLst/>
        </a:prstGeom>
        <a:solidFill>
          <a:schemeClr val="accent3">
            <a:lumMod val="75000"/>
          </a:schemeClr>
        </a:soli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ELEKTRİK ELEKTRONİK TEKNOLOJİSİ</a:t>
          </a:r>
          <a:endParaRPr lang="tr-TR" sz="1700" kern="1200" dirty="0"/>
        </a:p>
      </dsp:txBody>
      <dsp:txXfrm>
        <a:off x="3341431" y="3603907"/>
        <a:ext cx="1546737" cy="968696"/>
      </dsp:txXfrm>
    </dsp:sp>
    <dsp:sp modelId="{892BF3AF-4E96-4930-A576-8D4D14A55AA5}">
      <dsp:nvSpPr>
        <dsp:cNvPr id="0" name=""/>
        <dsp:cNvSpPr/>
      </dsp:nvSpPr>
      <dsp:spPr>
        <a:xfrm>
          <a:off x="2339531" y="537719"/>
          <a:ext cx="3550536" cy="3550536"/>
        </a:xfrm>
        <a:custGeom>
          <a:avLst/>
          <a:gdLst/>
          <a:ahLst/>
          <a:cxnLst/>
          <a:rect l="0" t="0" r="0" b="0"/>
          <a:pathLst>
            <a:path>
              <a:moveTo>
                <a:pt x="937572" y="3340465"/>
              </a:moveTo>
              <a:arcTo wR="1775268" hR="1775268" stAng="7089345" swAng="2628592"/>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2C8F06-A1FF-476F-85ED-8A6CC93A05F0}">
      <dsp:nvSpPr>
        <dsp:cNvPr id="0" name=""/>
        <dsp:cNvSpPr/>
      </dsp:nvSpPr>
      <dsp:spPr>
        <a:xfrm>
          <a:off x="1513758" y="1776235"/>
          <a:ext cx="1651545" cy="1073504"/>
        </a:xfrm>
        <a:prstGeom prst="roundRect">
          <a:avLst/>
        </a:prstGeom>
        <a:solidFill>
          <a:srgbClr val="00B050"/>
        </a:soli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KİMYA TEKNOLOJİSİ</a:t>
          </a:r>
          <a:endParaRPr lang="tr-TR" sz="1700" kern="1200" dirty="0"/>
        </a:p>
      </dsp:txBody>
      <dsp:txXfrm>
        <a:off x="1566162" y="1828639"/>
        <a:ext cx="1546737" cy="968696"/>
      </dsp:txXfrm>
    </dsp:sp>
    <dsp:sp modelId="{46A580AD-395D-423D-9FC5-8E9C2B3C58E5}">
      <dsp:nvSpPr>
        <dsp:cNvPr id="0" name=""/>
        <dsp:cNvSpPr/>
      </dsp:nvSpPr>
      <dsp:spPr>
        <a:xfrm>
          <a:off x="2339531" y="537719"/>
          <a:ext cx="3550536" cy="3550536"/>
        </a:xfrm>
        <a:custGeom>
          <a:avLst/>
          <a:gdLst/>
          <a:ahLst/>
          <a:cxnLst/>
          <a:rect l="0" t="0" r="0" b="0"/>
          <a:pathLst>
            <a:path>
              <a:moveTo>
                <a:pt x="87217" y="1225667"/>
              </a:moveTo>
              <a:arcTo wR="1775268" hR="1775268" stAng="11882063" swAng="2628592"/>
            </a:path>
          </a:pathLst>
        </a:custGeom>
        <a:noFill/>
        <a:ln w="635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4396F-AC97-4163-B613-56AA4AE75A97}" type="datetimeFigureOut">
              <a:rPr lang="tr-TR" smtClean="0"/>
              <a:t>21.05.2024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B4DE6-43DE-46EC-BC1C-6EF7F1F74533}" type="slidenum">
              <a:rPr lang="tr-TR" smtClean="0"/>
              <a:t>‹#›</a:t>
            </a:fld>
            <a:endParaRPr lang="tr-TR"/>
          </a:p>
        </p:txBody>
      </p:sp>
    </p:spTree>
    <p:extLst>
      <p:ext uri="{BB962C8B-B14F-4D97-AF65-F5344CB8AC3E}">
        <p14:creationId xmlns:p14="http://schemas.microsoft.com/office/powerpoint/2010/main" val="173031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98B4DE6-43DE-46EC-BC1C-6EF7F1F74533}" type="slidenum">
              <a:rPr lang="tr-TR" smtClean="0"/>
              <a:t>12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11" name="10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8" name="7 Altbilgi Yer Tutucusu"/>
          <p:cNvSpPr>
            <a:spLocks noGrp="1"/>
          </p:cNvSpPr>
          <p:nvPr>
            <p:ph type="ftr" sz="quarter" idx="11"/>
          </p:nvPr>
        </p:nvSpPr>
        <p:spPr>
          <a:xfrm>
            <a:off x="304800" y="6409944"/>
            <a:ext cx="3581400" cy="365760"/>
          </a:xfrm>
        </p:spPr>
        <p:txBody>
          <a:bodyPr/>
          <a:lstStyle/>
          <a:p>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B1DEFA8C-F947-479F-BE07-76B6B3F80BF1}"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B1DEFA8C-F947-479F-BE07-76B6B3F80BF1}"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11" name="10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B1DEFA8C-F947-479F-BE07-76B6B3F80BF1}"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B1DEFA8C-F947-479F-BE07-76B6B3F80BF1}"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21.05.2024</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21.05.2024</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smtClean="0"/>
              <a:t>Asıl başlık stili için tıklatın</a:t>
            </a:r>
            <a:endParaRPr kumimoji="0" lang="en-US"/>
          </a:p>
        </p:txBody>
      </p:sp>
      <p:sp>
        <p:nvSpPr>
          <p:cNvPr id="3" name="2 Alt Başlık"/>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smtClean="0"/>
              <a:t>Asıl alt başlık stilini düzenlemek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252728"/>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Dikdörtgen"/>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Metin Yer Tutucusu"/>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6" name="5 İçerik Yer Tutucusu"/>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Metin Yer Tutucusu"/>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2" name="11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smtClean="0"/>
              <a:t>Asıl başlık stili için tıklatın</a:t>
            </a:r>
            <a:endParaRPr kumimoji="0" lang="en-US"/>
          </a:p>
        </p:txBody>
      </p:sp>
      <p:sp>
        <p:nvSpPr>
          <p:cNvPr id="3" name="2 Resim Yer Tutucusu"/>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164592" y="1170432"/>
            <a:ext cx="2523744" cy="201168"/>
          </a:xfrm>
        </p:spPr>
        <p:txBody>
          <a:bodyPr/>
          <a:lstStyle/>
          <a:p>
            <a:fld id="{D9F75050-0E15-4C5B-92B0-66D068882F1F}" type="datetimeFigureOut">
              <a:rPr lang="tr-TR" smtClean="0"/>
              <a:pPr/>
              <a:t>21.05.2024</a:t>
            </a:fld>
            <a:endParaRPr lang="tr-TR"/>
          </a:p>
        </p:txBody>
      </p:sp>
      <p:sp>
        <p:nvSpPr>
          <p:cNvPr id="11" name="10 Dikdörtgen"/>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Altbilgi Yer Tutucusu"/>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6 Slayt Numarası Yer Tutucusu"/>
          <p:cNvSpPr>
            <a:spLocks noGrp="1"/>
          </p:cNvSpPr>
          <p:nvPr>
            <p:ph type="sldNum" sz="quarter" idx="12"/>
          </p:nvPr>
        </p:nvSpPr>
        <p:spPr>
          <a:xfrm>
            <a:off x="8339328" y="1170432"/>
            <a:ext cx="733864" cy="201168"/>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8 Dikdörtgen"/>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Dikdörtgen"/>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Dikey Başlık"/>
          <p:cNvSpPr>
            <a:spLocks noGrp="1"/>
          </p:cNvSpPr>
          <p:nvPr>
            <p:ph type="title" orient="vert"/>
          </p:nvPr>
        </p:nvSpPr>
        <p:spPr>
          <a:xfrm>
            <a:off x="6781800" y="274640"/>
            <a:ext cx="19050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04800"/>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21.05.2024</a:t>
            </a:fld>
            <a:endParaRPr lang="tr-TR"/>
          </a:p>
        </p:txBody>
      </p:sp>
      <p:sp>
        <p:nvSpPr>
          <p:cNvPr id="5" name="4 Altbilgi Yer Tutucusu"/>
          <p:cNvSpPr>
            <a:spLocks noGrp="1"/>
          </p:cNvSpPr>
          <p:nvPr>
            <p:ph type="ftr" sz="quarter" idx="11"/>
          </p:nvPr>
        </p:nvSpPr>
        <p:spPr>
          <a:xfrm>
            <a:off x="2640597" y="6377459"/>
            <a:ext cx="3836404" cy="365125"/>
          </a:xfrm>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9F75050-0E15-4C5B-92B0-66D068882F1F}" type="datetimeFigureOut">
              <a:rPr lang="tr-TR" smtClean="0"/>
              <a:pPr/>
              <a:t>21.05.2024</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DEFA8C-F947-479F-BE07-76B6B3F80BF1}"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21.05.2024</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21.05.2024</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9F75050-0E15-4C5B-92B0-66D068882F1F}" type="datetimeFigureOut">
              <a:rPr lang="tr-TR" smtClean="0"/>
              <a:pPr/>
              <a:t>21.05.2024</a:t>
            </a:fld>
            <a:endParaRPr lang="tr-TR"/>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9F75050-0E15-4C5B-92B0-66D068882F1F}" type="datetimeFigureOut">
              <a:rPr lang="tr-TR" smtClean="0"/>
              <a:pPr/>
              <a:t>21.05.2024</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DEFA8C-F947-479F-BE07-76B6B3F80BF1}"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9F75050-0E15-4C5B-92B0-66D068882F1F}" type="datetimeFigureOut">
              <a:rPr lang="tr-TR" smtClean="0"/>
              <a:pPr/>
              <a:t>21.05.2024</a:t>
            </a:fld>
            <a:endParaRPr lang="tr-TR"/>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21.05.2024</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9F75050-0E15-4C5B-92B0-66D068882F1F}" type="datetimeFigureOut">
              <a:rPr lang="tr-TR" smtClean="0"/>
              <a:pPr/>
              <a:t>21.05.2024</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DEFA8C-F947-479F-BE07-76B6B3F80BF1}"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21.05.2024</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Dikdörtgen"/>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Dikdörtgen"/>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Yer Tutucusu"/>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4" name="3 Veri Yer Tutucusu"/>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9F75050-0E15-4C5B-92B0-66D068882F1F}" type="datetimeFigureOut">
              <a:rPr lang="tr-TR" smtClean="0"/>
              <a:pPr/>
              <a:t>21.05.2024</a:t>
            </a:fld>
            <a:endParaRPr lang="tr-TR"/>
          </a:p>
        </p:txBody>
      </p:sp>
      <p:sp>
        <p:nvSpPr>
          <p:cNvPr id="5" name="4 Altbilgi Yer Tutucusu"/>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5 Slayt Numarası Yer Tutucusu"/>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10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10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1.xml"/><Relationship Id="rId5" Type="http://schemas.openxmlformats.org/officeDocument/2006/relationships/image" Target="../media/image12.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10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6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5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7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8.xml"/><Relationship Id="rId7" Type="http://schemas.openxmlformats.org/officeDocument/2006/relationships/image" Target="../media/image13.png"/><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9.xml"/><Relationship Id="rId7" Type="http://schemas.openxmlformats.org/officeDocument/2006/relationships/image" Target="../media/image13.png"/><Relationship Id="rId2" Type="http://schemas.openxmlformats.org/officeDocument/2006/relationships/diagramData" Target="../diagrams/data9.xml"/><Relationship Id="rId1" Type="http://schemas.openxmlformats.org/officeDocument/2006/relationships/slideLayout" Target="../slideLayouts/slideLayout9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3.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5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79512" y="3357562"/>
            <a:ext cx="8856984" cy="3311798"/>
          </a:xfrm>
        </p:spPr>
        <p:txBody>
          <a:bodyPr>
            <a:noAutofit/>
          </a:bodyPr>
          <a:lstStyle/>
          <a:p>
            <a:r>
              <a:rPr lang="tr-TR" sz="4800" b="1" dirty="0"/>
              <a:t>Mesleki ve Teknik Ortaöğretim Kurumlarının Tanıtım ve Yönlendirme </a:t>
            </a:r>
            <a:r>
              <a:rPr lang="tr-TR" sz="4800" b="1" dirty="0" smtClean="0"/>
              <a:t>Çalışmaları</a:t>
            </a:r>
          </a:p>
          <a:p>
            <a:endParaRPr lang="tr-TR" sz="4800" b="1" dirty="0">
              <a:solidFill>
                <a:schemeClr val="tx1"/>
              </a:solidFill>
            </a:endParaRPr>
          </a:p>
        </p:txBody>
      </p:sp>
      <p:sp>
        <p:nvSpPr>
          <p:cNvPr id="2" name="1 Başlık"/>
          <p:cNvSpPr>
            <a:spLocks noGrp="1"/>
          </p:cNvSpPr>
          <p:nvPr>
            <p:ph type="ctrTitle"/>
          </p:nvPr>
        </p:nvSpPr>
        <p:spPr>
          <a:xfrm>
            <a:off x="714348" y="1571612"/>
            <a:ext cx="7772400" cy="1470025"/>
          </a:xfrm>
        </p:spPr>
        <p:txBody>
          <a:bodyPr>
            <a:noAutofit/>
          </a:bodyPr>
          <a:lstStyle/>
          <a:p>
            <a:r>
              <a:rPr lang="tr-TR" sz="5400" b="1" dirty="0" smtClean="0"/>
              <a:t>ÇORLU İLÇE MİLLİ EĞİTİM MÜDÜRLÜĞÜ</a:t>
            </a:r>
            <a:endParaRPr lang="tr-TR" sz="5400" b="1" dirty="0"/>
          </a:p>
        </p:txBody>
      </p:sp>
      <p:pic>
        <p:nvPicPr>
          <p:cNvPr id="4" name="Picture 3" descr="C:\Users\ŞUT MÜDÜR YARDIMCISI\Downloads\meb_yeni.png"/>
          <p:cNvPicPr>
            <a:picLocks noChangeAspect="1" noChangeArrowheads="1"/>
          </p:cNvPicPr>
          <p:nvPr/>
        </p:nvPicPr>
        <p:blipFill>
          <a:blip r:embed="rId2" cstate="print"/>
          <a:srcRect/>
          <a:stretch>
            <a:fillRect/>
          </a:stretch>
        </p:blipFill>
        <p:spPr bwMode="auto">
          <a:xfrm>
            <a:off x="1" y="1"/>
            <a:ext cx="1643041" cy="1357297"/>
          </a:xfrm>
          <a:prstGeom prst="rect">
            <a:avLst/>
          </a:prstGeom>
          <a:noFill/>
        </p:spPr>
      </p:pic>
      <p:pic>
        <p:nvPicPr>
          <p:cNvPr id="5" name="Picture 2" descr="C:\Users\ŞUT MÜDÜR YARDIMCISI\Downloads\indir (1).jpg"/>
          <p:cNvPicPr>
            <a:picLocks noChangeAspect="1" noChangeArrowheads="1"/>
          </p:cNvPicPr>
          <p:nvPr/>
        </p:nvPicPr>
        <p:blipFill>
          <a:blip r:embed="rId3"/>
          <a:srcRect/>
          <a:stretch>
            <a:fillRect/>
          </a:stretch>
        </p:blipFill>
        <p:spPr bwMode="auto">
          <a:xfrm>
            <a:off x="7500958" y="0"/>
            <a:ext cx="1643042" cy="1357298"/>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7">
            <a:extLst>
              <a:ext uri="{FF2B5EF4-FFF2-40B4-BE49-F238E27FC236}">
                <a16:creationId xmlns:a16="http://schemas.microsoft.com/office/drawing/2014/main" xmlns="" id="{6E26E979-5A85-4D5E-AF07-3BAE91BA6A6B}"/>
              </a:ext>
            </a:extLst>
          </p:cNvPr>
          <p:cNvSpPr txBox="1">
            <a:spLocks noGrp="1"/>
          </p:cNvSpPr>
          <p:nvPr>
            <p:ph type="title"/>
          </p:nvPr>
        </p:nvSpPr>
        <p:spPr>
          <a:xfrm>
            <a:off x="457200" y="274638"/>
            <a:ext cx="8229600" cy="1697772"/>
          </a:xfrm>
          <a:prstGeom prst="rect">
            <a:avLst/>
          </a:prstGeom>
          <a:solidFill>
            <a:srgbClr val="FF0000"/>
          </a:solidFill>
        </p:spPr>
        <p:txBody>
          <a:bodyPr wrap="square" rtlCol="0">
            <a:spAutoFit/>
          </a:bodyPr>
          <a:lstStyle/>
          <a:p>
            <a:pPr algn="ctr">
              <a:lnSpc>
                <a:spcPct val="150000"/>
              </a:lnSpc>
            </a:pPr>
            <a:r>
              <a:rPr lang="tr-TR" altLang="tr-TR" sz="3600" b="1" dirty="0" smtClean="0">
                <a:solidFill>
                  <a:schemeClr val="bg1"/>
                </a:solidFill>
                <a:latin typeface="Cambria" pitchFamily="18" charset="0"/>
              </a:rPr>
              <a:t>Meslek Lisesi Mezunlarının </a:t>
            </a:r>
            <a:br>
              <a:rPr lang="tr-TR" altLang="tr-TR" sz="3600" b="1" dirty="0" smtClean="0">
                <a:solidFill>
                  <a:schemeClr val="bg1"/>
                </a:solidFill>
                <a:latin typeface="Cambria" pitchFamily="18" charset="0"/>
              </a:rPr>
            </a:br>
            <a:r>
              <a:rPr lang="tr-TR" altLang="tr-TR" sz="3600" b="1" dirty="0" smtClean="0">
                <a:solidFill>
                  <a:schemeClr val="bg1"/>
                </a:solidFill>
                <a:latin typeface="Cambria" pitchFamily="18" charset="0"/>
              </a:rPr>
              <a:t>Avantajları</a:t>
            </a:r>
            <a:endParaRPr lang="tr-TR" altLang="tr-TR" sz="3600" b="1" dirty="0">
              <a:solidFill>
                <a:schemeClr val="bg1"/>
              </a:solidFill>
              <a:latin typeface="Cambria" pitchFamily="18" charset="0"/>
            </a:endParaRPr>
          </a:p>
        </p:txBody>
      </p:sp>
      <p:graphicFrame>
        <p:nvGraphicFramePr>
          <p:cNvPr id="5" name="Diyagram 1"/>
          <p:cNvGraphicFramePr>
            <a:graphicFrameLocks noGrp="1"/>
          </p:cNvGraphicFramePr>
          <p:nvPr>
            <p:ph sz="quarter" idx="1"/>
          </p:nvPr>
        </p:nvGraphicFramePr>
        <p:xfrm>
          <a:off x="428596" y="207167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C:\Users\ŞUT MÜDÜR YARDIMCISI\Downloads\meb_yeni.png"/>
          <p:cNvPicPr>
            <a:picLocks noChangeAspect="1" noChangeArrowheads="1"/>
          </p:cNvPicPr>
          <p:nvPr/>
        </p:nvPicPr>
        <p:blipFill>
          <a:blip r:embed="rId7" cstate="print"/>
          <a:srcRect/>
          <a:stretch>
            <a:fillRect/>
          </a:stretch>
        </p:blipFill>
        <p:spPr bwMode="auto">
          <a:xfrm>
            <a:off x="1" y="1"/>
            <a:ext cx="785785" cy="785793"/>
          </a:xfrm>
          <a:prstGeom prst="rect">
            <a:avLst/>
          </a:prstGeom>
          <a:noFill/>
        </p:spPr>
      </p:pic>
      <p:pic>
        <p:nvPicPr>
          <p:cNvPr id="7" name="Picture 2" descr="C:\Users\ŞUT MÜDÜR YARDIMCISI\Downloads\indir (1).jpg"/>
          <p:cNvPicPr>
            <a:picLocks noChangeAspect="1" noChangeArrowheads="1"/>
          </p:cNvPicPr>
          <p:nvPr/>
        </p:nvPicPr>
        <p:blipFill>
          <a:blip r:embed="rId8"/>
          <a:srcRect/>
          <a:stretch>
            <a:fillRect/>
          </a:stretch>
        </p:blipFill>
        <p:spPr bwMode="auto">
          <a:xfrm>
            <a:off x="8215338" y="0"/>
            <a:ext cx="928662" cy="7143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1"/>
          <p:cNvGraphicFramePr>
            <a:graphicFrameLocks noGrp="1"/>
          </p:cNvGraphicFramePr>
          <p:nvPr>
            <p:ph sz="quarter" idx="1"/>
            <p:extLst>
              <p:ext uri="{D42A27DB-BD31-4B8C-83A1-F6EECF244321}">
                <p14:modId xmlns:p14="http://schemas.microsoft.com/office/powerpoint/2010/main" val="4261937836"/>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C:\Users\ŞUT MÜDÜR YARDIMCISI\Downloads\meb_yeni.png"/>
          <p:cNvPicPr>
            <a:picLocks noChangeAspect="1" noChangeArrowheads="1"/>
          </p:cNvPicPr>
          <p:nvPr/>
        </p:nvPicPr>
        <p:blipFill>
          <a:blip r:embed="rId7" cstate="print"/>
          <a:srcRect/>
          <a:stretch>
            <a:fillRect/>
          </a:stretch>
        </p:blipFill>
        <p:spPr bwMode="auto">
          <a:xfrm>
            <a:off x="1" y="1"/>
            <a:ext cx="785785" cy="785793"/>
          </a:xfrm>
          <a:prstGeom prst="rect">
            <a:avLst/>
          </a:prstGeom>
          <a:noFill/>
        </p:spPr>
      </p:pic>
      <p:pic>
        <p:nvPicPr>
          <p:cNvPr id="6" name="Picture 2" descr="C:\Users\ŞUT MÜDÜR YARDIMCISI\Downloads\indir (1).jpg"/>
          <p:cNvPicPr>
            <a:picLocks noChangeAspect="1" noChangeArrowheads="1"/>
          </p:cNvPicPr>
          <p:nvPr/>
        </p:nvPicPr>
        <p:blipFill>
          <a:blip r:embed="rId8"/>
          <a:srcRect/>
          <a:stretch>
            <a:fillRect/>
          </a:stretch>
        </p:blipFill>
        <p:spPr bwMode="auto">
          <a:xfrm>
            <a:off x="8215338" y="0"/>
            <a:ext cx="928662" cy="714356"/>
          </a:xfrm>
          <a:prstGeom prst="rect">
            <a:avLst/>
          </a:prstGeom>
          <a:noFill/>
        </p:spPr>
      </p:pic>
      <p:sp>
        <p:nvSpPr>
          <p:cNvPr id="7" name="6 Metin kutusu"/>
          <p:cNvSpPr txBox="1"/>
          <p:nvPr/>
        </p:nvSpPr>
        <p:spPr>
          <a:xfrm rot="20187496">
            <a:off x="6918523" y="5212128"/>
            <a:ext cx="1998897" cy="1077218"/>
          </a:xfrm>
          <a:prstGeom prst="rect">
            <a:avLst/>
          </a:prstGeom>
          <a:noFill/>
        </p:spPr>
        <p:txBody>
          <a:bodyPr wrap="square" rtlCol="0">
            <a:spAutoFit/>
          </a:bodyPr>
          <a:lstStyle/>
          <a:p>
            <a:r>
              <a:rPr lang="tr-TR" sz="3200" b="1" dirty="0" smtClean="0"/>
              <a:t>5.100,64</a:t>
            </a:r>
          </a:p>
          <a:p>
            <a:r>
              <a:rPr lang="tr-TR" sz="3200" b="1" dirty="0" smtClean="0"/>
              <a:t>3.400,42</a:t>
            </a:r>
            <a:endParaRPr lang="tr-TR" sz="3200" b="1" dirty="0"/>
          </a:p>
        </p:txBody>
      </p:sp>
      <p:sp>
        <p:nvSpPr>
          <p:cNvPr id="8" name="7 Metin kutusu"/>
          <p:cNvSpPr txBox="1"/>
          <p:nvPr/>
        </p:nvSpPr>
        <p:spPr>
          <a:xfrm rot="19024937">
            <a:off x="5220701" y="647186"/>
            <a:ext cx="1711136" cy="584775"/>
          </a:xfrm>
          <a:prstGeom prst="rect">
            <a:avLst/>
          </a:prstGeom>
          <a:noFill/>
        </p:spPr>
        <p:txBody>
          <a:bodyPr wrap="square" rtlCol="0">
            <a:spAutoFit/>
          </a:bodyPr>
          <a:lstStyle/>
          <a:p>
            <a:r>
              <a:rPr lang="tr-TR" sz="3200" b="1" dirty="0" smtClean="0"/>
              <a:t>8.501,06</a:t>
            </a:r>
            <a:endParaRPr lang="tr-TR" sz="3200" b="1" dirty="0"/>
          </a:p>
        </p:txBody>
      </p:sp>
      <p:sp>
        <p:nvSpPr>
          <p:cNvPr id="9" name="8 Metin kutusu"/>
          <p:cNvSpPr txBox="1"/>
          <p:nvPr/>
        </p:nvSpPr>
        <p:spPr>
          <a:xfrm rot="20141417">
            <a:off x="5299405" y="5998661"/>
            <a:ext cx="809837" cy="584775"/>
          </a:xfrm>
          <a:prstGeom prst="rect">
            <a:avLst/>
          </a:prstGeom>
          <a:noFill/>
        </p:spPr>
        <p:txBody>
          <a:bodyPr wrap="none" rtlCol="0">
            <a:spAutoFit/>
          </a:bodyPr>
          <a:lstStyle/>
          <a:p>
            <a:r>
              <a:rPr lang="tr-TR" sz="3200" b="1" dirty="0" smtClean="0"/>
              <a:t>170</a:t>
            </a:r>
            <a:endParaRPr lang="tr-TR"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7224" y="285728"/>
            <a:ext cx="7772400" cy="1143000"/>
          </a:xfrm>
        </p:spPr>
        <p:txBody>
          <a:bodyPr>
            <a:normAutofit fontScale="90000"/>
          </a:bodyPr>
          <a:lstStyle/>
          <a:p>
            <a:pPr algn="ctr"/>
            <a:r>
              <a:rPr lang="tr-TR" b="1" dirty="0" smtClean="0"/>
              <a:t>İlçemizde Döner Sermaye İşletmesi Bulunan Okulların 2023 Yılı Ciroları</a:t>
            </a:r>
            <a:endParaRPr lang="tr-TR" b="1" dirty="0"/>
          </a:p>
        </p:txBody>
      </p:sp>
      <p:pic>
        <p:nvPicPr>
          <p:cNvPr id="4" name="3 İçerik Yer Tutucusu" descr="Ekran Alıntısı.JPG"/>
          <p:cNvPicPr>
            <a:picLocks noGrp="1" noChangeAspect="1"/>
          </p:cNvPicPr>
          <p:nvPr>
            <p:ph sz="quarter" idx="1"/>
          </p:nvPr>
        </p:nvPicPr>
        <p:blipFill>
          <a:blip r:embed="rId3"/>
          <a:stretch>
            <a:fillRect/>
          </a:stretch>
        </p:blipFill>
        <p:spPr>
          <a:xfrm>
            <a:off x="701136" y="1916832"/>
            <a:ext cx="7786742" cy="2071702"/>
          </a:xfrm>
          <a:prstGeom prst="rect">
            <a:avLst/>
          </a:prstGeom>
          <a:ln>
            <a:noFill/>
          </a:ln>
          <a:effectLst>
            <a:outerShdw blurRad="292100" dist="139700" dir="2700000" algn="tl" rotWithShape="0">
              <a:srgbClr val="333333">
                <a:alpha val="65000"/>
              </a:srgbClr>
            </a:outerShdw>
          </a:effectLst>
        </p:spPr>
      </p:pic>
      <p:grpSp>
        <p:nvGrpSpPr>
          <p:cNvPr id="5" name="Grup 4"/>
          <p:cNvGrpSpPr/>
          <p:nvPr/>
        </p:nvGrpSpPr>
        <p:grpSpPr>
          <a:xfrm>
            <a:off x="661039" y="4365104"/>
            <a:ext cx="7772400" cy="2176611"/>
            <a:chOff x="0" y="2148663"/>
            <a:chExt cx="7772400" cy="2176611"/>
          </a:xfrm>
        </p:grpSpPr>
        <p:sp>
          <p:nvSpPr>
            <p:cNvPr id="6" name="Yuvarlatılmış Dikdörtgen 5"/>
            <p:cNvSpPr/>
            <p:nvPr/>
          </p:nvSpPr>
          <p:spPr>
            <a:xfrm>
              <a:off x="0" y="2148663"/>
              <a:ext cx="7772400" cy="217661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Yuvarlatılmış Dikdörtgen 4"/>
            <p:cNvSpPr/>
            <p:nvPr/>
          </p:nvSpPr>
          <p:spPr>
            <a:xfrm>
              <a:off x="94537" y="2148663"/>
              <a:ext cx="7677862" cy="21766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endParaRPr lang="tr-TR" sz="4300" kern="1200" dirty="0"/>
            </a:p>
          </p:txBody>
        </p:sp>
      </p:grpSp>
      <p:sp>
        <p:nvSpPr>
          <p:cNvPr id="3" name="Dikdörtgen 2"/>
          <p:cNvSpPr/>
          <p:nvPr/>
        </p:nvSpPr>
        <p:spPr>
          <a:xfrm>
            <a:off x="755576" y="4437746"/>
            <a:ext cx="7488832" cy="2062103"/>
          </a:xfrm>
          <a:prstGeom prst="rect">
            <a:avLst/>
          </a:prstGeom>
        </p:spPr>
        <p:txBody>
          <a:bodyPr wrap="square">
            <a:spAutoFit/>
          </a:bodyPr>
          <a:lstStyle/>
          <a:p>
            <a:r>
              <a:rPr lang="tr-TR" sz="3200" b="1" dirty="0" err="1">
                <a:solidFill>
                  <a:schemeClr val="bg1"/>
                </a:solidFill>
              </a:rPr>
              <a:t>MTAL’de</a:t>
            </a:r>
            <a:r>
              <a:rPr lang="tr-TR" sz="3200" b="1" dirty="0">
                <a:solidFill>
                  <a:schemeClr val="bg1"/>
                </a:solidFill>
              </a:rPr>
              <a:t> okuyan öğrencilerin döner sermaye çalışmalarına katılarak hem pratik yaparak mesleğini daha iyi </a:t>
            </a:r>
            <a:r>
              <a:rPr lang="tr-TR" sz="3200" b="1" dirty="0" smtClean="0">
                <a:solidFill>
                  <a:schemeClr val="bg1"/>
                </a:solidFill>
              </a:rPr>
              <a:t>öğrenir, </a:t>
            </a:r>
            <a:r>
              <a:rPr lang="tr-TR" sz="3200" b="1" dirty="0">
                <a:solidFill>
                  <a:schemeClr val="bg1"/>
                </a:solidFill>
              </a:rPr>
              <a:t>hem de harçlık </a:t>
            </a:r>
            <a:r>
              <a:rPr lang="tr-TR" sz="3200" b="1" dirty="0" smtClean="0">
                <a:solidFill>
                  <a:schemeClr val="bg1"/>
                </a:solidFill>
              </a:rPr>
              <a:t>kazanır.</a:t>
            </a:r>
            <a:endParaRPr lang="tr-TR" sz="3200" b="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7">
            <a:extLst>
              <a:ext uri="{FF2B5EF4-FFF2-40B4-BE49-F238E27FC236}">
                <a16:creationId xmlns:a16="http://schemas.microsoft.com/office/drawing/2014/main" xmlns="" id="{6E26E979-5A85-4D5E-AF07-3BAE91BA6A6B}"/>
              </a:ext>
            </a:extLst>
          </p:cNvPr>
          <p:cNvSpPr txBox="1">
            <a:spLocks noGrp="1"/>
          </p:cNvSpPr>
          <p:nvPr>
            <p:ph type="title"/>
          </p:nvPr>
        </p:nvSpPr>
        <p:spPr>
          <a:xfrm>
            <a:off x="914400" y="274638"/>
            <a:ext cx="7772400" cy="1351204"/>
          </a:xfrm>
          <a:prstGeom prst="rect">
            <a:avLst/>
          </a:prstGeom>
          <a:solidFill>
            <a:srgbClr val="FF0000"/>
          </a:solidFill>
        </p:spPr>
        <p:txBody>
          <a:bodyPr wrap="square" rtlCol="0">
            <a:spAutoFit/>
          </a:bodyPr>
          <a:lstStyle/>
          <a:p>
            <a:pPr algn="ctr">
              <a:lnSpc>
                <a:spcPct val="150000"/>
              </a:lnSpc>
            </a:pPr>
            <a:r>
              <a:rPr lang="tr-TR" altLang="tr-TR" sz="2800" b="1" dirty="0" smtClean="0">
                <a:solidFill>
                  <a:schemeClr val="bg1"/>
                </a:solidFill>
                <a:latin typeface="Cambria" pitchFamily="18" charset="0"/>
              </a:rPr>
              <a:t>MESLEKİ EĞİTİM MERKEZİ (MESEM) </a:t>
            </a:r>
          </a:p>
          <a:p>
            <a:pPr algn="ctr">
              <a:lnSpc>
                <a:spcPct val="150000"/>
              </a:lnSpc>
            </a:pPr>
            <a:r>
              <a:rPr lang="tr-TR" altLang="tr-TR" sz="2800" b="1" dirty="0" smtClean="0">
                <a:solidFill>
                  <a:schemeClr val="bg1"/>
                </a:solidFill>
                <a:latin typeface="Cambria" pitchFamily="18" charset="0"/>
              </a:rPr>
              <a:t>PROGRAMI</a:t>
            </a:r>
          </a:p>
        </p:txBody>
      </p:sp>
      <p:sp>
        <p:nvSpPr>
          <p:cNvPr id="5" name="İçerik Yer Tutucusu 2"/>
          <p:cNvSpPr txBox="1">
            <a:spLocks noGrp="1"/>
          </p:cNvSpPr>
          <p:nvPr>
            <p:ph sz="quarter" idx="1"/>
          </p:nvPr>
        </p:nvSpPr>
        <p:spPr>
          <a:xfrm>
            <a:off x="785786" y="1643050"/>
            <a:ext cx="7772400" cy="4572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457200">
              <a:lnSpc>
                <a:spcPct val="100000"/>
              </a:lnSpc>
              <a:buClr>
                <a:srgbClr val="A53010"/>
              </a:buClr>
            </a:pPr>
            <a:r>
              <a:rPr lang="tr-TR" altLang="tr-TR" sz="2000" b="1" dirty="0" smtClean="0">
                <a:solidFill>
                  <a:prstClr val="black"/>
                </a:solidFill>
              </a:rPr>
              <a:t>Mesleki eğitim merkezi programı; Okulda verilen teorik eğitim ile işletmelerde yapılan pratik eğitimin bir bütünlük içerisinde uygulandığı, bireyleri bir mesleğe hazırlayan, mesleklerinde gelişmelerine olanak sağlayan, </a:t>
            </a:r>
            <a:r>
              <a:rPr lang="tr-TR" altLang="tr-TR" sz="2000" b="1" u="sng" dirty="0" smtClean="0">
                <a:solidFill>
                  <a:srgbClr val="FF0000"/>
                </a:solidFill>
              </a:rPr>
              <a:t>Kalfalık/Ustalık belgesine ve diplomaya</a:t>
            </a:r>
            <a:r>
              <a:rPr lang="tr-TR" altLang="tr-TR" sz="2000" b="1" dirty="0" smtClean="0">
                <a:solidFill>
                  <a:prstClr val="black"/>
                </a:solidFill>
              </a:rPr>
              <a:t> götüren program türüdür.</a:t>
            </a:r>
          </a:p>
          <a:p>
            <a:pPr algn="just" defTabSz="457200">
              <a:lnSpc>
                <a:spcPct val="100000"/>
              </a:lnSpc>
              <a:buClr>
                <a:srgbClr val="A53010"/>
              </a:buClr>
            </a:pPr>
            <a:r>
              <a:rPr lang="tr-TR" altLang="tr-TR" b="1" dirty="0" smtClean="0">
                <a:solidFill>
                  <a:prstClr val="black"/>
                </a:solidFill>
              </a:rPr>
              <a:t>					</a:t>
            </a:r>
            <a:r>
              <a:rPr lang="tr-TR" altLang="tr-TR" sz="2000" b="1" dirty="0" smtClean="0">
                <a:solidFill>
                  <a:prstClr val="black"/>
                </a:solidFill>
              </a:rPr>
              <a:t>Çırak öğrenciler haftada;</a:t>
            </a:r>
          </a:p>
          <a:p>
            <a:pPr defTabSz="457200">
              <a:lnSpc>
                <a:spcPct val="100000"/>
              </a:lnSpc>
              <a:buClr>
                <a:srgbClr val="A53010"/>
              </a:buClr>
            </a:pPr>
            <a:r>
              <a:rPr lang="tr-TR" altLang="tr-TR" sz="2000" b="1" dirty="0" smtClean="0">
                <a:solidFill>
                  <a:srgbClr val="FF0000"/>
                </a:solidFill>
              </a:rPr>
              <a:t>1 veya 2 gün</a:t>
            </a:r>
          </a:p>
          <a:p>
            <a:pPr defTabSz="457200">
              <a:lnSpc>
                <a:spcPct val="100000"/>
              </a:lnSpc>
              <a:buClr>
                <a:srgbClr val="A53010"/>
              </a:buClr>
            </a:pPr>
            <a:r>
              <a:rPr lang="tr-TR" altLang="tr-TR" sz="2000" b="1" dirty="0" smtClean="0">
                <a:solidFill>
                  <a:srgbClr val="FF0000"/>
                </a:solidFill>
              </a:rPr>
              <a:t>okulda teorik eğitim,</a:t>
            </a:r>
          </a:p>
          <a:p>
            <a:pPr defTabSz="457200">
              <a:lnSpc>
                <a:spcPct val="100000"/>
              </a:lnSpc>
              <a:buClr>
                <a:srgbClr val="A53010"/>
              </a:buClr>
            </a:pPr>
            <a:r>
              <a:rPr lang="tr-TR" altLang="tr-TR" sz="2000" b="1" dirty="0" smtClean="0">
                <a:solidFill>
                  <a:srgbClr val="0070C0"/>
                </a:solidFill>
              </a:rPr>
              <a:t>3 veya 4 gün</a:t>
            </a:r>
          </a:p>
          <a:p>
            <a:pPr defTabSz="457200">
              <a:lnSpc>
                <a:spcPct val="100000"/>
              </a:lnSpc>
              <a:buClr>
                <a:srgbClr val="A53010"/>
              </a:buClr>
            </a:pPr>
            <a:r>
              <a:rPr lang="tr-TR" altLang="tr-TR" sz="2000" b="1" dirty="0" smtClean="0">
                <a:solidFill>
                  <a:srgbClr val="0070C0"/>
                </a:solidFill>
              </a:rPr>
              <a:t>işletmelerde pratik eğitim alırlar</a:t>
            </a:r>
            <a:r>
              <a:rPr lang="tr-TR" altLang="tr-TR" b="1" dirty="0" smtClean="0">
                <a:solidFill>
                  <a:srgbClr val="0070C0"/>
                </a:solidFill>
              </a:rPr>
              <a:t>.</a:t>
            </a:r>
            <a:endParaRPr lang="tr-TR" altLang="tr-TR" b="1" dirty="0">
              <a:solidFill>
                <a:srgbClr val="0070C0"/>
              </a:solidFill>
            </a:endParaRPr>
          </a:p>
        </p:txBody>
      </p:sp>
      <p:pic>
        <p:nvPicPr>
          <p:cNvPr id="6"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14752"/>
            <a:ext cx="3143240" cy="3786190"/>
          </a:xfrm>
          <a:prstGeom prst="rect">
            <a:avLst/>
          </a:prstGeom>
        </p:spPr>
      </p:pic>
      <p:pic>
        <p:nvPicPr>
          <p:cNvPr id="7"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40" y="3357562"/>
            <a:ext cx="2299099" cy="2271130"/>
          </a:xfrm>
          <a:prstGeom prst="rect">
            <a:avLst/>
          </a:prstGeom>
        </p:spPr>
      </p:pic>
      <p:pic>
        <p:nvPicPr>
          <p:cNvPr id="8" name="Picture 3" descr="C:\Users\ŞUT MÜDÜR YARDIMCISI\Downloads\meb_yeni.png"/>
          <p:cNvPicPr>
            <a:picLocks noChangeAspect="1" noChangeArrowheads="1"/>
          </p:cNvPicPr>
          <p:nvPr/>
        </p:nvPicPr>
        <p:blipFill>
          <a:blip r:embed="rId4" cstate="print"/>
          <a:srcRect/>
          <a:stretch>
            <a:fillRect/>
          </a:stretch>
        </p:blipFill>
        <p:spPr bwMode="auto">
          <a:xfrm>
            <a:off x="1" y="1"/>
            <a:ext cx="785785" cy="785793"/>
          </a:xfrm>
          <a:prstGeom prst="rect">
            <a:avLst/>
          </a:prstGeom>
          <a:noFill/>
        </p:spPr>
      </p:pic>
      <p:pic>
        <p:nvPicPr>
          <p:cNvPr id="9" name="Picture 2" descr="C:\Users\ŞUT MÜDÜR YARDIMCISI\Downloads\indir (1).jpg"/>
          <p:cNvPicPr>
            <a:picLocks noChangeAspect="1" noChangeArrowheads="1"/>
          </p:cNvPicPr>
          <p:nvPr/>
        </p:nvPicPr>
        <p:blipFill>
          <a:blip r:embed="rId5"/>
          <a:srcRect/>
          <a:stretch>
            <a:fillRect/>
          </a:stretch>
        </p:blipFill>
        <p:spPr bwMode="auto">
          <a:xfrm>
            <a:off x="8215338" y="0"/>
            <a:ext cx="928662" cy="7143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C:\Users\ŞUT MÜDÜR YARDIMCISI\Downloads\MESME KATKI.png"/>
          <p:cNvPicPr>
            <a:picLocks noGrp="1" noChangeAspect="1" noChangeArrowheads="1"/>
          </p:cNvPicPr>
          <p:nvPr>
            <p:ph sz="quarter" idx="1"/>
          </p:nvPr>
        </p:nvPicPr>
        <p:blipFill>
          <a:blip r:embed="rId2"/>
          <a:srcRect/>
          <a:stretch>
            <a:fillRect/>
          </a:stretch>
        </p:blipFill>
        <p:spPr bwMode="auto">
          <a:xfrm>
            <a:off x="0" y="0"/>
            <a:ext cx="5000628" cy="6858000"/>
          </a:xfrm>
          <a:prstGeom prst="rect">
            <a:avLst/>
          </a:prstGeom>
          <a:noFill/>
        </p:spPr>
      </p:pic>
      <p:sp>
        <p:nvSpPr>
          <p:cNvPr id="5" name="4 Metin kutusu"/>
          <p:cNvSpPr txBox="1"/>
          <p:nvPr/>
        </p:nvSpPr>
        <p:spPr>
          <a:xfrm rot="18820719">
            <a:off x="4054044" y="2391800"/>
            <a:ext cx="5626443" cy="923330"/>
          </a:xfrm>
          <a:prstGeom prst="rect">
            <a:avLst/>
          </a:prstGeom>
          <a:noFill/>
        </p:spPr>
        <p:txBody>
          <a:bodyPr wrap="square" rtlCol="0">
            <a:spAutoFit/>
          </a:bodyPr>
          <a:lstStyle/>
          <a:p>
            <a:pPr algn="ctr"/>
            <a:r>
              <a:rPr lang="tr-TR" b="1" dirty="0" smtClean="0"/>
              <a:t>Milli Eğitim Bakanlığı</a:t>
            </a:r>
          </a:p>
          <a:p>
            <a:pPr algn="ctr"/>
            <a:r>
              <a:rPr lang="tr-TR" b="1" dirty="0" smtClean="0"/>
              <a:t>Mesleki ve Teknik Eğitim Genel Müdürlüğünün </a:t>
            </a:r>
          </a:p>
          <a:p>
            <a:pPr algn="ctr"/>
            <a:r>
              <a:rPr lang="tr-TR" b="1" dirty="0" smtClean="0"/>
              <a:t>29.09.2023 Tarihli Yazısıyla</a:t>
            </a:r>
            <a:endParaRPr lang="tr-TR" b="1" dirty="0"/>
          </a:p>
        </p:txBody>
      </p:sp>
      <p:pic>
        <p:nvPicPr>
          <p:cNvPr id="6" name="Picture 3" descr="C:\Users\ŞUT MÜDÜR YARDIMCISI\Downloads\meb_yeni.png"/>
          <p:cNvPicPr>
            <a:picLocks noChangeAspect="1" noChangeArrowheads="1"/>
          </p:cNvPicPr>
          <p:nvPr/>
        </p:nvPicPr>
        <p:blipFill>
          <a:blip r:embed="rId3" cstate="print"/>
          <a:srcRect/>
          <a:stretch>
            <a:fillRect/>
          </a:stretch>
        </p:blipFill>
        <p:spPr bwMode="auto">
          <a:xfrm>
            <a:off x="1" y="1"/>
            <a:ext cx="785785" cy="785793"/>
          </a:xfrm>
          <a:prstGeom prst="rect">
            <a:avLst/>
          </a:prstGeom>
          <a:noFill/>
        </p:spPr>
      </p:pic>
      <p:pic>
        <p:nvPicPr>
          <p:cNvPr id="7" name="Picture 2" descr="C:\Users\ŞUT MÜDÜR YARDIMCISI\Downloads\indir (1).jpg"/>
          <p:cNvPicPr>
            <a:picLocks noChangeAspect="1" noChangeArrowheads="1"/>
          </p:cNvPicPr>
          <p:nvPr/>
        </p:nvPicPr>
        <p:blipFill>
          <a:blip r:embed="rId4"/>
          <a:srcRect/>
          <a:stretch>
            <a:fillRect/>
          </a:stretch>
        </p:blipFill>
        <p:spPr bwMode="auto">
          <a:xfrm>
            <a:off x="8215338" y="0"/>
            <a:ext cx="928662" cy="71435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ŞEHİT </a:t>
            </a:r>
            <a:r>
              <a:rPr lang="tr-TR" dirty="0" smtClean="0"/>
              <a:t>ULAŞ TÜRK MTAL</a:t>
            </a:r>
            <a:endParaRPr lang="tr-TR" dirty="0"/>
          </a:p>
        </p:txBody>
      </p:sp>
      <p:graphicFrame>
        <p:nvGraphicFramePr>
          <p:cNvPr id="7" name="6 İçerik Yer Tutucusu"/>
          <p:cNvGraphicFramePr>
            <a:graphicFrameLocks noGrp="1"/>
          </p:cNvGraphicFramePr>
          <p:nvPr>
            <p:ph idx="1"/>
            <p:extLst>
              <p:ext uri="{D42A27DB-BD31-4B8C-83A1-F6EECF244321}">
                <p14:modId xmlns:p14="http://schemas.microsoft.com/office/powerpoint/2010/main" val="2736539436"/>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 descr="C:\Users\ŞUT MÜDÜR YARDIMCISI\Downloads\meb_yeni.png"/>
          <p:cNvPicPr>
            <a:picLocks noChangeAspect="1" noChangeArrowheads="1"/>
          </p:cNvPicPr>
          <p:nvPr/>
        </p:nvPicPr>
        <p:blipFill>
          <a:blip r:embed="rId7" cstate="print"/>
          <a:srcRect/>
          <a:stretch>
            <a:fillRect/>
          </a:stretch>
        </p:blipFill>
        <p:spPr bwMode="auto">
          <a:xfrm>
            <a:off x="1" y="1"/>
            <a:ext cx="785785" cy="785793"/>
          </a:xfrm>
          <a:prstGeom prst="rect">
            <a:avLst/>
          </a:prstGeom>
          <a:noFill/>
        </p:spPr>
      </p:pic>
      <p:pic>
        <p:nvPicPr>
          <p:cNvPr id="9" name="Picture 2" descr="C:\Users\ŞUT MÜDÜR YARDIMCISI\Downloads\indir (1).jpg"/>
          <p:cNvPicPr>
            <a:picLocks noChangeAspect="1" noChangeArrowheads="1"/>
          </p:cNvPicPr>
          <p:nvPr/>
        </p:nvPicPr>
        <p:blipFill>
          <a:blip r:embed="rId8"/>
          <a:srcRect/>
          <a:stretch>
            <a:fillRect/>
          </a:stretch>
        </p:blipFill>
        <p:spPr bwMode="auto">
          <a:xfrm>
            <a:off x="8215338" y="0"/>
            <a:ext cx="928662" cy="71435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714356"/>
            <a:ext cx="8686800" cy="838200"/>
          </a:xfrm>
        </p:spPr>
        <p:txBody>
          <a:bodyPr>
            <a:normAutofit fontScale="90000"/>
          </a:bodyPr>
          <a:lstStyle/>
          <a:p>
            <a:pPr algn="ctr"/>
            <a:r>
              <a:rPr lang="tr-TR" dirty="0" smtClean="0"/>
              <a:t>AHİ EVRAN MESLEKİ VE TEKNİK ANADOLU LİSESİ</a:t>
            </a: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299698327"/>
              </p:ext>
            </p:extLst>
          </p:nvPr>
        </p:nvGraphicFramePr>
        <p:xfrm>
          <a:off x="285720" y="1714488"/>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C:\Users\ŞUT MÜDÜR YARDIMCISI\Downloads\meb_yeni.png"/>
          <p:cNvPicPr>
            <a:picLocks noChangeAspect="1" noChangeArrowheads="1"/>
          </p:cNvPicPr>
          <p:nvPr/>
        </p:nvPicPr>
        <p:blipFill>
          <a:blip r:embed="rId7" cstate="print"/>
          <a:srcRect/>
          <a:stretch>
            <a:fillRect/>
          </a:stretch>
        </p:blipFill>
        <p:spPr bwMode="auto">
          <a:xfrm>
            <a:off x="1" y="1"/>
            <a:ext cx="785785" cy="785793"/>
          </a:xfrm>
          <a:prstGeom prst="rect">
            <a:avLst/>
          </a:prstGeom>
          <a:noFill/>
        </p:spPr>
      </p:pic>
      <p:pic>
        <p:nvPicPr>
          <p:cNvPr id="6" name="Picture 2" descr="C:\Users\ŞUT MÜDÜR YARDIMCISI\Downloads\indir (1).jpg"/>
          <p:cNvPicPr>
            <a:picLocks noChangeAspect="1" noChangeArrowheads="1"/>
          </p:cNvPicPr>
          <p:nvPr/>
        </p:nvPicPr>
        <p:blipFill>
          <a:blip r:embed="rId8"/>
          <a:srcRect/>
          <a:stretch>
            <a:fillRect/>
          </a:stretch>
        </p:blipFill>
        <p:spPr bwMode="auto">
          <a:xfrm>
            <a:off x="8215338" y="0"/>
            <a:ext cx="928662" cy="71435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rmAutofit fontScale="90000"/>
          </a:bodyPr>
          <a:lstStyle/>
          <a:p>
            <a:pPr algn="ctr"/>
            <a:r>
              <a:rPr lang="tr-TR" b="1" dirty="0" smtClean="0"/>
              <a:t>AHİ EVRAN MESLEKİ VE TEKNİK ANADOLU LİSESİ</a:t>
            </a:r>
            <a:endParaRPr lang="tr-TR" b="1" dirty="0"/>
          </a:p>
        </p:txBody>
      </p:sp>
      <p:graphicFrame>
        <p:nvGraphicFramePr>
          <p:cNvPr id="5" name="4 İçerik Yer Tutucusu"/>
          <p:cNvGraphicFramePr>
            <a:graphicFrameLocks noGrp="1"/>
          </p:cNvGraphicFramePr>
          <p:nvPr>
            <p:ph sz="quarter" idx="1"/>
            <p:extLst>
              <p:ext uri="{D42A27DB-BD31-4B8C-83A1-F6EECF244321}">
                <p14:modId xmlns:p14="http://schemas.microsoft.com/office/powerpoint/2010/main" val="3724064625"/>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C:\Users\ŞUT MÜDÜR YARDIMCISI\Downloads\meb_yeni.png"/>
          <p:cNvPicPr>
            <a:picLocks noChangeAspect="1" noChangeArrowheads="1"/>
          </p:cNvPicPr>
          <p:nvPr/>
        </p:nvPicPr>
        <p:blipFill>
          <a:blip r:embed="rId7" cstate="print"/>
          <a:srcRect/>
          <a:stretch>
            <a:fillRect/>
          </a:stretch>
        </p:blipFill>
        <p:spPr bwMode="auto">
          <a:xfrm>
            <a:off x="1" y="1"/>
            <a:ext cx="785785" cy="785793"/>
          </a:xfrm>
          <a:prstGeom prst="rect">
            <a:avLst/>
          </a:prstGeom>
          <a:noFill/>
        </p:spPr>
      </p:pic>
      <p:pic>
        <p:nvPicPr>
          <p:cNvPr id="7" name="Picture 2" descr="C:\Users\ŞUT MÜDÜR YARDIMCISI\Downloads\indir (1).jpg"/>
          <p:cNvPicPr>
            <a:picLocks noChangeAspect="1" noChangeArrowheads="1"/>
          </p:cNvPicPr>
          <p:nvPr/>
        </p:nvPicPr>
        <p:blipFill>
          <a:blip r:embed="rId8"/>
          <a:srcRect/>
          <a:stretch>
            <a:fillRect/>
          </a:stretch>
        </p:blipFill>
        <p:spPr bwMode="auto">
          <a:xfrm>
            <a:off x="8215338" y="0"/>
            <a:ext cx="928662" cy="71435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extLst>
              <p:ext uri="{D42A27DB-BD31-4B8C-83A1-F6EECF244321}">
                <p14:modId xmlns:p14="http://schemas.microsoft.com/office/powerpoint/2010/main" val="960164211"/>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Başlık"/>
          <p:cNvSpPr>
            <a:spLocks noGrp="1"/>
          </p:cNvSpPr>
          <p:nvPr>
            <p:ph type="title"/>
          </p:nvPr>
        </p:nvSpPr>
        <p:spPr/>
        <p:txBody>
          <a:bodyPr>
            <a:noAutofit/>
          </a:bodyPr>
          <a:lstStyle/>
          <a:p>
            <a:pPr algn="ctr"/>
            <a:r>
              <a:rPr lang="tr-TR" sz="3600" b="1" dirty="0" smtClean="0"/>
              <a:t>ÇORLU </a:t>
            </a:r>
            <a:r>
              <a:rPr lang="tr-TR" sz="3600" b="1" dirty="0" smtClean="0"/>
              <a:t>KIZ MESLEKİ </a:t>
            </a:r>
            <a:r>
              <a:rPr lang="tr-TR" sz="3600" b="1" dirty="0" smtClean="0"/>
              <a:t>VE TEKNİK ANADOLU LİSESİ</a:t>
            </a:r>
            <a:endParaRPr lang="tr-TR" sz="3600" b="1" dirty="0"/>
          </a:p>
        </p:txBody>
      </p:sp>
      <p:pic>
        <p:nvPicPr>
          <p:cNvPr id="7" name="Picture 3" descr="C:\Users\ŞUT MÜDÜR YARDIMCISI\Downloads\meb_yeni.png"/>
          <p:cNvPicPr>
            <a:picLocks noChangeAspect="1" noChangeArrowheads="1"/>
          </p:cNvPicPr>
          <p:nvPr/>
        </p:nvPicPr>
        <p:blipFill>
          <a:blip r:embed="rId7" cstate="print"/>
          <a:srcRect/>
          <a:stretch>
            <a:fillRect/>
          </a:stretch>
        </p:blipFill>
        <p:spPr bwMode="auto">
          <a:xfrm>
            <a:off x="1" y="1"/>
            <a:ext cx="785785" cy="785793"/>
          </a:xfrm>
          <a:prstGeom prst="rect">
            <a:avLst/>
          </a:prstGeom>
          <a:noFill/>
        </p:spPr>
      </p:pic>
      <p:pic>
        <p:nvPicPr>
          <p:cNvPr id="8" name="Picture 2" descr="C:\Users\ŞUT MÜDÜR YARDIMCISI\Downloads\indir (1).jpg"/>
          <p:cNvPicPr>
            <a:picLocks noChangeAspect="1" noChangeArrowheads="1"/>
          </p:cNvPicPr>
          <p:nvPr/>
        </p:nvPicPr>
        <p:blipFill>
          <a:blip r:embed="rId8"/>
          <a:srcRect/>
          <a:stretch>
            <a:fillRect/>
          </a:stretch>
        </p:blipFill>
        <p:spPr bwMode="auto">
          <a:xfrm>
            <a:off x="8429652" y="0"/>
            <a:ext cx="714348" cy="71435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p:txBody>
          <a:bodyPr>
            <a:noAutofit/>
          </a:bodyPr>
          <a:lstStyle/>
          <a:p>
            <a:r>
              <a:rPr lang="tr-TR" sz="3600" dirty="0" smtClean="0"/>
              <a:t>DR. SADIK AHMET MESLEKİ VE TEKNİK ANADOLU LİSESİ</a:t>
            </a:r>
            <a:endParaRPr lang="tr-TR" sz="3600" dirty="0"/>
          </a:p>
        </p:txBody>
      </p:sp>
      <p:graphicFrame>
        <p:nvGraphicFramePr>
          <p:cNvPr id="5" name="4 İçerik Yer Tutucusu"/>
          <p:cNvGraphicFramePr>
            <a:graphicFrameLocks noGrp="1"/>
          </p:cNvGraphicFramePr>
          <p:nvPr>
            <p:ph idx="1"/>
          </p:nvPr>
        </p:nvGraphicFramePr>
        <p:xfrm>
          <a:off x="503238" y="530225"/>
          <a:ext cx="8183562"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C:\Users\ŞUT MÜDÜR YARDIMCISI\Downloads\meb_yeni.png"/>
          <p:cNvPicPr>
            <a:picLocks noChangeAspect="1" noChangeArrowheads="1"/>
          </p:cNvPicPr>
          <p:nvPr/>
        </p:nvPicPr>
        <p:blipFill>
          <a:blip r:embed="rId7" cstate="print"/>
          <a:srcRect/>
          <a:stretch>
            <a:fillRect/>
          </a:stretch>
        </p:blipFill>
        <p:spPr bwMode="auto">
          <a:xfrm>
            <a:off x="1" y="1"/>
            <a:ext cx="785785" cy="785793"/>
          </a:xfrm>
          <a:prstGeom prst="rect">
            <a:avLst/>
          </a:prstGeom>
          <a:noFill/>
        </p:spPr>
      </p:pic>
      <p:pic>
        <p:nvPicPr>
          <p:cNvPr id="7" name="Picture 2" descr="C:\Users\ŞUT MÜDÜR YARDIMCISI\Downloads\indir (1).jpg"/>
          <p:cNvPicPr>
            <a:picLocks noChangeAspect="1" noChangeArrowheads="1"/>
          </p:cNvPicPr>
          <p:nvPr/>
        </p:nvPicPr>
        <p:blipFill>
          <a:blip r:embed="rId8"/>
          <a:srcRect/>
          <a:stretch>
            <a:fillRect/>
          </a:stretch>
        </p:blipFill>
        <p:spPr bwMode="auto">
          <a:xfrm>
            <a:off x="8429652" y="0"/>
            <a:ext cx="714348" cy="71435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28604"/>
            <a:ext cx="8429684" cy="1143000"/>
          </a:xfrm>
        </p:spPr>
        <p:txBody>
          <a:bodyPr>
            <a:normAutofit fontScale="90000"/>
          </a:bodyPr>
          <a:lstStyle/>
          <a:p>
            <a:pPr algn="ctr"/>
            <a:r>
              <a:rPr lang="tr-TR" b="1" dirty="0" smtClean="0"/>
              <a:t>   Mesleki Eğitim ve Mesleki Eğitimin </a:t>
            </a:r>
            <a:r>
              <a:rPr lang="tr-TR" b="1" dirty="0" err="1" smtClean="0"/>
              <a:t>AmacI</a:t>
            </a:r>
            <a:endParaRPr lang="tr-TR" b="1" dirty="0"/>
          </a:p>
        </p:txBody>
      </p:sp>
      <p:sp>
        <p:nvSpPr>
          <p:cNvPr id="3" name="2 İçerik Yer Tutucusu"/>
          <p:cNvSpPr>
            <a:spLocks noGrp="1"/>
          </p:cNvSpPr>
          <p:nvPr>
            <p:ph idx="1"/>
          </p:nvPr>
        </p:nvSpPr>
        <p:spPr/>
        <p:txBody>
          <a:bodyPr>
            <a:normAutofit/>
          </a:bodyPr>
          <a:lstStyle/>
          <a:p>
            <a:pPr>
              <a:buNone/>
            </a:pPr>
            <a:r>
              <a:rPr lang="tr-TR" u="sng" dirty="0" smtClean="0"/>
              <a:t>Mesleki eğitim; </a:t>
            </a:r>
            <a:r>
              <a:rPr lang="tr-TR" dirty="0" smtClean="0"/>
              <a:t>toplumsal hayatın her alanında ihtiyaç duyulan mesleklerde kalifiye teknik elemanlar yetiştirilmesi için gerekli bilgi ve becerilerin verildiği eğitimdir.</a:t>
            </a:r>
          </a:p>
          <a:p>
            <a:pPr>
              <a:buNone/>
            </a:pPr>
            <a:r>
              <a:rPr lang="tr-TR" u="sng" dirty="0" smtClean="0"/>
              <a:t>Mesleki eğitimin amacı; </a:t>
            </a:r>
            <a:r>
              <a:rPr lang="tr-TR" dirty="0" smtClean="0"/>
              <a:t>toplumun hedefleri ve iş çevrelerinin talepleri doğrultusunda bireylere belirli bir mesleğin gerektirdiği bilgi, beceri ve uygulama yeterliliklerinin kazandırılmasıdır.  </a:t>
            </a:r>
            <a:endParaRPr lang="tr-TR" dirty="0"/>
          </a:p>
        </p:txBody>
      </p:sp>
      <p:pic>
        <p:nvPicPr>
          <p:cNvPr id="4" name="Picture 3" descr="C:\Users\ŞUT MÜDÜR YARDIMCISI\Downloads\meb_yeni.png"/>
          <p:cNvPicPr>
            <a:picLocks noChangeAspect="1" noChangeArrowheads="1"/>
          </p:cNvPicPr>
          <p:nvPr/>
        </p:nvPicPr>
        <p:blipFill>
          <a:blip r:embed="rId2" cstate="print"/>
          <a:srcRect/>
          <a:stretch>
            <a:fillRect/>
          </a:stretch>
        </p:blipFill>
        <p:spPr bwMode="auto">
          <a:xfrm>
            <a:off x="1" y="1"/>
            <a:ext cx="785785" cy="785793"/>
          </a:xfrm>
          <a:prstGeom prst="rect">
            <a:avLst/>
          </a:prstGeom>
          <a:noFill/>
        </p:spPr>
      </p:pic>
      <p:pic>
        <p:nvPicPr>
          <p:cNvPr id="5" name="Picture 2" descr="C:\Users\ŞUT MÜDÜR YARDIMCISI\Downloads\indir (1).jpg"/>
          <p:cNvPicPr>
            <a:picLocks noChangeAspect="1" noChangeArrowheads="1"/>
          </p:cNvPicPr>
          <p:nvPr/>
        </p:nvPicPr>
        <p:blipFill>
          <a:blip r:embed="rId3"/>
          <a:srcRect/>
          <a:stretch>
            <a:fillRect/>
          </a:stretch>
        </p:blipFill>
        <p:spPr bwMode="auto">
          <a:xfrm>
            <a:off x="8286776" y="0"/>
            <a:ext cx="857224" cy="7143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ÖZEL 1 OSB TOPKAPI </a:t>
            </a:r>
            <a:r>
              <a:rPr lang="tr-TR" dirty="0" smtClean="0"/>
              <a:t>SUR </a:t>
            </a:r>
            <a:r>
              <a:rPr lang="tr-TR" dirty="0" smtClean="0"/>
              <a:t>MTAL</a:t>
            </a: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871141288"/>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C:\Users\ŞUT MÜDÜR YARDIMCISI\Downloads\meb_yeni.png"/>
          <p:cNvPicPr>
            <a:picLocks noChangeAspect="1" noChangeArrowheads="1"/>
          </p:cNvPicPr>
          <p:nvPr/>
        </p:nvPicPr>
        <p:blipFill>
          <a:blip r:embed="rId7" cstate="print"/>
          <a:srcRect/>
          <a:stretch>
            <a:fillRect/>
          </a:stretch>
        </p:blipFill>
        <p:spPr bwMode="auto">
          <a:xfrm>
            <a:off x="1" y="1"/>
            <a:ext cx="785785" cy="785793"/>
          </a:xfrm>
          <a:prstGeom prst="rect">
            <a:avLst/>
          </a:prstGeom>
          <a:noFill/>
        </p:spPr>
      </p:pic>
      <p:pic>
        <p:nvPicPr>
          <p:cNvPr id="6" name="Picture 2" descr="C:\Users\ŞUT MÜDÜR YARDIMCISI\Downloads\indir (1).jpg"/>
          <p:cNvPicPr>
            <a:picLocks noChangeAspect="1" noChangeArrowheads="1"/>
          </p:cNvPicPr>
          <p:nvPr/>
        </p:nvPicPr>
        <p:blipFill>
          <a:blip r:embed="rId8"/>
          <a:srcRect/>
          <a:stretch>
            <a:fillRect/>
          </a:stretch>
        </p:blipFill>
        <p:spPr bwMode="auto">
          <a:xfrm>
            <a:off x="8358214" y="71414"/>
            <a:ext cx="785786" cy="71435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1026" name="Picture 2" descr="C:\Users\ŞUT MÜDÜR YARDIMCISI\Desktop\IVIR ZIVIR\mesleki eğitim sunum\depo elemanı.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2050" name="Picture 2" descr="C:\Users\ŞUT MÜDÜR YARDIMCISI\Desktop\IVIR ZIVIR\mesleki eğitim sunum\ik maaş.png"/>
          <p:cNvPicPr>
            <a:picLocks noChangeAspect="1" noChangeArrowheads="1"/>
          </p:cNvPicPr>
          <p:nvPr/>
        </p:nvPicPr>
        <p:blipFill>
          <a:blip r:embed="rId2"/>
          <a:srcRect/>
          <a:stretch>
            <a:fillRect/>
          </a:stretch>
        </p:blipFill>
        <p:spPr bwMode="auto">
          <a:xfrm>
            <a:off x="0" y="0"/>
            <a:ext cx="9144000" cy="671514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3074" name="Picture 2" descr="C:\Users\ŞUT MÜDÜR YARDIMCISI\Desktop\IVIR ZIVIR\mesleki eğitim sunum\kaynakçı.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098" name="Picture 2" descr="C:\Users\ŞUT MÜDÜR YARDIMCISI\Desktop\IVIR ZIVIR\mesleki eğitim sunum\makina öperatörü.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5122" name="Picture 2" descr="C:\Users\ŞUT MÜDÜR YARDIMCISI\Desktop\IVIR ZIVIR\mesleki eğitim sunum\AÇIK ALAN.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6146" name="Picture 2" descr="C:\Users\ŞUT MÜDÜR YARDIMCISI\Desktop\IVIR ZIVIR\mesleki eğitim sunum\GHHHH.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a:p>
        </p:txBody>
      </p:sp>
      <p:pic>
        <p:nvPicPr>
          <p:cNvPr id="7170" name="Picture 2" descr="C:\Users\ŞUT MÜDÜR YARDIMCISI\Desktop\IVIR ZIVIR\mesleki eğitim sunum\İHTİYAÇ.png"/>
          <p:cNvPicPr>
            <a:picLocks noChangeAspect="1" noChangeArrowheads="1"/>
          </p:cNvPicPr>
          <p:nvPr/>
        </p:nvPicPr>
        <p:blipFill>
          <a:blip r:embed="rId2"/>
          <a:srcRect/>
          <a:stretch>
            <a:fillRect/>
          </a:stretch>
        </p:blipFill>
        <p:spPr bwMode="auto">
          <a:xfrm>
            <a:off x="0" y="0"/>
            <a:ext cx="9144000" cy="678658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endParaRPr lang="tr-TR" dirty="0" smtClean="0"/>
          </a:p>
          <a:p>
            <a:pPr algn="ctr">
              <a:buNone/>
            </a:pPr>
            <a:endParaRPr lang="tr-TR" dirty="0" smtClean="0"/>
          </a:p>
          <a:p>
            <a:pPr algn="ctr">
              <a:buNone/>
            </a:pPr>
            <a:endParaRPr lang="tr-TR" dirty="0" smtClean="0"/>
          </a:p>
        </p:txBody>
      </p:sp>
      <p:sp>
        <p:nvSpPr>
          <p:cNvPr id="5" name="4 Dikdörtgen"/>
          <p:cNvSpPr/>
          <p:nvPr/>
        </p:nvSpPr>
        <p:spPr>
          <a:xfrm>
            <a:off x="500034" y="2285992"/>
            <a:ext cx="8286808" cy="156966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tr-TR" sz="4800" b="1" dirty="0" smtClean="0">
              <a:ln/>
              <a:solidFill>
                <a:schemeClr val="accent3"/>
              </a:solidFill>
            </a:endParaRPr>
          </a:p>
          <a:p>
            <a:pPr algn="ctr"/>
            <a:r>
              <a:rPr lang="tr-TR" sz="4800" b="1" dirty="0" smtClean="0">
                <a:ln/>
                <a:solidFill>
                  <a:schemeClr val="accent3"/>
                </a:solidFill>
              </a:rPr>
              <a:t>TEŞEKKÜR </a:t>
            </a:r>
            <a:r>
              <a:rPr lang="tr-TR" sz="4800" b="1" dirty="0" smtClean="0">
                <a:ln/>
                <a:solidFill>
                  <a:schemeClr val="accent3"/>
                </a:solidFill>
              </a:rPr>
              <a:t>EDERİZ</a:t>
            </a:r>
            <a:endParaRPr lang="tr-TR" sz="4800" b="1" dirty="0" smtClean="0">
              <a:ln/>
              <a:solidFill>
                <a:schemeClr val="accent3"/>
              </a:solidFill>
            </a:endParaRPr>
          </a:p>
        </p:txBody>
      </p:sp>
      <p:pic>
        <p:nvPicPr>
          <p:cNvPr id="6" name="Picture 3" descr="C:\Users\ŞUT MÜDÜR YARDIMCISI\Downloads\meb_yeni.png"/>
          <p:cNvPicPr>
            <a:picLocks noChangeAspect="1" noChangeArrowheads="1"/>
          </p:cNvPicPr>
          <p:nvPr/>
        </p:nvPicPr>
        <p:blipFill>
          <a:blip r:embed="rId2" cstate="print"/>
          <a:srcRect/>
          <a:stretch>
            <a:fillRect/>
          </a:stretch>
        </p:blipFill>
        <p:spPr bwMode="auto">
          <a:xfrm>
            <a:off x="1" y="1"/>
            <a:ext cx="1428727" cy="1428735"/>
          </a:xfrm>
          <a:prstGeom prst="rect">
            <a:avLst/>
          </a:prstGeom>
          <a:noFill/>
        </p:spPr>
      </p:pic>
      <p:pic>
        <p:nvPicPr>
          <p:cNvPr id="8" name="Picture 2" descr="C:\Users\ŞUT MÜDÜR YARDIMCISI\Downloads\indir (1).jpg"/>
          <p:cNvPicPr>
            <a:picLocks noChangeAspect="1" noChangeArrowheads="1"/>
          </p:cNvPicPr>
          <p:nvPr/>
        </p:nvPicPr>
        <p:blipFill>
          <a:blip r:embed="rId3"/>
          <a:srcRect/>
          <a:stretch>
            <a:fillRect/>
          </a:stretch>
        </p:blipFill>
        <p:spPr bwMode="auto">
          <a:xfrm>
            <a:off x="7854576" y="0"/>
            <a:ext cx="1289424" cy="135729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42844" y="1500174"/>
            <a:ext cx="8786874" cy="3539430"/>
          </a:xfrm>
          <a:prstGeom prst="rect">
            <a:avLst/>
          </a:prstGeom>
        </p:spPr>
        <p:txBody>
          <a:bodyPr wrap="square">
            <a:spAutoFit/>
          </a:bodyPr>
          <a:lstStyle/>
          <a:p>
            <a:pPr algn="just"/>
            <a:r>
              <a:rPr lang="tr-TR" sz="3200" dirty="0" smtClean="0"/>
              <a:t>	2005 yılında </a:t>
            </a:r>
            <a:r>
              <a:rPr lang="tr-TR" sz="3200" b="1" dirty="0" smtClean="0"/>
              <a:t>AB</a:t>
            </a:r>
            <a:r>
              <a:rPr lang="tr-TR" sz="3200" dirty="0" smtClean="0"/>
              <a:t> içinde yapılan bir araştırmada velilere "zorunlu eğitimi tamamlamış öğrenciye, genel mi, meslek eğitimi mi tavsiye edersiniz?" sorusu yöneltiliyor. </a:t>
            </a:r>
            <a:r>
              <a:rPr lang="tr-TR" sz="3200" b="1" u="sng" dirty="0" smtClean="0"/>
              <a:t>İngiltere, Fransa, Finlandiya, Hollanda</a:t>
            </a:r>
            <a:r>
              <a:rPr lang="tr-TR" sz="3200" dirty="0" smtClean="0"/>
              <a:t> gibi gelişmiş ülkelerde yaşayanlar </a:t>
            </a:r>
            <a:r>
              <a:rPr lang="tr-TR" sz="3200" b="1" u="sng" dirty="0" smtClean="0"/>
              <a:t>yüzde 70 </a:t>
            </a:r>
            <a:r>
              <a:rPr lang="tr-TR" sz="3200" dirty="0" smtClean="0"/>
              <a:t>gibi büyük bir çoğunlukla mesleki eğitim derken bu oran Türkiye’de çok aşağılarda kalmaktadır. </a:t>
            </a:r>
            <a:endParaRPr lang="tr-TR" sz="3200" dirty="0"/>
          </a:p>
        </p:txBody>
      </p:sp>
      <p:pic>
        <p:nvPicPr>
          <p:cNvPr id="3" name="Picture 3" descr="C:\Users\ŞUT MÜDÜR YARDIMCISI\Downloads\meb_yeni.png"/>
          <p:cNvPicPr>
            <a:picLocks noChangeAspect="1" noChangeArrowheads="1"/>
          </p:cNvPicPr>
          <p:nvPr/>
        </p:nvPicPr>
        <p:blipFill>
          <a:blip r:embed="rId2" cstate="print"/>
          <a:srcRect/>
          <a:stretch>
            <a:fillRect/>
          </a:stretch>
        </p:blipFill>
        <p:spPr bwMode="auto">
          <a:xfrm>
            <a:off x="1" y="1"/>
            <a:ext cx="1000099" cy="785793"/>
          </a:xfrm>
          <a:prstGeom prst="rect">
            <a:avLst/>
          </a:prstGeom>
          <a:noFill/>
        </p:spPr>
      </p:pic>
      <p:pic>
        <p:nvPicPr>
          <p:cNvPr id="5" name="Picture 2" descr="C:\Users\ŞUT MÜDÜR YARDIMCISI\Downloads\indir (1).jpg"/>
          <p:cNvPicPr>
            <a:picLocks noChangeAspect="1" noChangeArrowheads="1"/>
          </p:cNvPicPr>
          <p:nvPr/>
        </p:nvPicPr>
        <p:blipFill>
          <a:blip r:embed="rId3"/>
          <a:srcRect/>
          <a:stretch>
            <a:fillRect/>
          </a:stretch>
        </p:blipFill>
        <p:spPr bwMode="auto">
          <a:xfrm>
            <a:off x="8215338" y="0"/>
            <a:ext cx="928662" cy="71435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571480"/>
            <a:ext cx="8183880" cy="1051560"/>
          </a:xfrm>
        </p:spPr>
        <p:txBody>
          <a:bodyPr>
            <a:normAutofit fontScale="90000"/>
          </a:bodyPr>
          <a:lstStyle/>
          <a:p>
            <a:pPr algn="ctr"/>
            <a:r>
              <a:rPr lang="tr-TR" dirty="0" smtClean="0"/>
              <a:t>2023 YILINDA SINAVA GİREN ÖĞRENCİ SAYILARI</a:t>
            </a:r>
            <a:endParaRPr lang="tr-TR" dirty="0"/>
          </a:p>
        </p:txBody>
      </p:sp>
      <p:sp>
        <p:nvSpPr>
          <p:cNvPr id="3" name="2 İçerik Yer Tutucusu"/>
          <p:cNvSpPr>
            <a:spLocks noGrp="1"/>
          </p:cNvSpPr>
          <p:nvPr>
            <p:ph idx="1"/>
          </p:nvPr>
        </p:nvSpPr>
        <p:spPr>
          <a:xfrm>
            <a:off x="500034" y="1857364"/>
            <a:ext cx="8183880" cy="4187952"/>
          </a:xfrm>
        </p:spPr>
        <p:txBody>
          <a:bodyPr/>
          <a:lstStyle/>
          <a:p>
            <a:r>
              <a:rPr lang="tr-TR" dirty="0" smtClean="0"/>
              <a:t>2023 </a:t>
            </a:r>
            <a:r>
              <a:rPr lang="tr-TR" dirty="0" err="1" smtClean="0"/>
              <a:t>YKS'ye</a:t>
            </a:r>
            <a:r>
              <a:rPr lang="tr-TR" dirty="0" smtClean="0"/>
              <a:t> giren adaylarının okul türlerine göre sayısı şöyle:</a:t>
            </a:r>
          </a:p>
          <a:p>
            <a:r>
              <a:rPr lang="tr-TR" dirty="0" smtClean="0"/>
              <a:t> - Anadolu Lisesi mezunları yüzde 14 artışla 1 milyon 150 bin 464'e çıktı. </a:t>
            </a:r>
          </a:p>
          <a:p>
            <a:r>
              <a:rPr lang="tr-TR" dirty="0" smtClean="0"/>
              <a:t>- Fen Lisesi mezunları yüzde 13 artış la, bu yıl 94 bin 806'ya yükseldi. </a:t>
            </a:r>
          </a:p>
          <a:p>
            <a:r>
              <a:rPr lang="tr-TR" dirty="0" smtClean="0"/>
              <a:t>- Meslek lisesi mezunları yüzde 3 düşüşle, 815 bin 896'ya geriledi.</a:t>
            </a:r>
            <a:endParaRPr lang="tr-TR" dirty="0"/>
          </a:p>
        </p:txBody>
      </p:sp>
      <p:pic>
        <p:nvPicPr>
          <p:cNvPr id="4" name="Picture 3" descr="C:\Users\ŞUT MÜDÜR YARDIMCISI\Downloads\meb_yeni.png"/>
          <p:cNvPicPr>
            <a:picLocks noChangeAspect="1" noChangeArrowheads="1"/>
          </p:cNvPicPr>
          <p:nvPr/>
        </p:nvPicPr>
        <p:blipFill>
          <a:blip r:embed="rId2" cstate="print"/>
          <a:srcRect/>
          <a:stretch>
            <a:fillRect/>
          </a:stretch>
        </p:blipFill>
        <p:spPr bwMode="auto">
          <a:xfrm>
            <a:off x="1" y="1"/>
            <a:ext cx="785785" cy="785793"/>
          </a:xfrm>
          <a:prstGeom prst="rect">
            <a:avLst/>
          </a:prstGeom>
          <a:noFill/>
        </p:spPr>
      </p:pic>
      <p:pic>
        <p:nvPicPr>
          <p:cNvPr id="5" name="Picture 2" descr="C:\Users\ŞUT MÜDÜR YARDIMCISI\Downloads\indir (1).jpg"/>
          <p:cNvPicPr>
            <a:picLocks noChangeAspect="1" noChangeArrowheads="1"/>
          </p:cNvPicPr>
          <p:nvPr/>
        </p:nvPicPr>
        <p:blipFill>
          <a:blip r:embed="rId3"/>
          <a:srcRect/>
          <a:stretch>
            <a:fillRect/>
          </a:stretch>
        </p:blipFill>
        <p:spPr bwMode="auto">
          <a:xfrm>
            <a:off x="8215338" y="0"/>
            <a:ext cx="928662" cy="71435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57166"/>
            <a:ext cx="8534400" cy="758952"/>
          </a:xfrm>
        </p:spPr>
        <p:txBody>
          <a:bodyPr>
            <a:noAutofit/>
          </a:bodyPr>
          <a:lstStyle/>
          <a:p>
            <a:r>
              <a:rPr lang="tr-TR" sz="2800" dirty="0" smtClean="0"/>
              <a:t>2022-2023 Yüksek Öğretim Kontenjanları</a:t>
            </a:r>
            <a:endParaRPr lang="tr-TR" sz="2800" dirty="0"/>
          </a:p>
        </p:txBody>
      </p:sp>
      <p:sp>
        <p:nvSpPr>
          <p:cNvPr id="3" name="2 İçerik Yer Tutucusu"/>
          <p:cNvSpPr>
            <a:spLocks noGrp="1"/>
          </p:cNvSpPr>
          <p:nvPr>
            <p:ph sz="quarter" idx="1"/>
          </p:nvPr>
        </p:nvSpPr>
        <p:spPr/>
        <p:txBody>
          <a:bodyPr/>
          <a:lstStyle/>
          <a:p>
            <a:r>
              <a:rPr lang="tr-TR" dirty="0" smtClean="0"/>
              <a:t>Örgün eğitim veren yükseköğretim programlarında (açık öğretim hariç) toplam kontenjan 2022 yılında 867.224 iken 2023 yılında 923.411 olmuştur. 2022 yılında açık öğretim hariç toplam yerleşen sayısı 850.631 iken bu sayı 2023 yılında </a:t>
            </a:r>
            <a:r>
              <a:rPr lang="tr-TR" b="1" u="sng" dirty="0" smtClean="0"/>
              <a:t>898.024 </a:t>
            </a:r>
            <a:r>
              <a:rPr lang="tr-TR" dirty="0" smtClean="0"/>
              <a:t>olarak gerçekleşmiştir.</a:t>
            </a:r>
            <a:endParaRPr lang="tr-TR" dirty="0"/>
          </a:p>
        </p:txBody>
      </p:sp>
      <p:pic>
        <p:nvPicPr>
          <p:cNvPr id="5" name="Picture 3" descr="C:\Users\ŞUT MÜDÜR YARDIMCISI\Downloads\meb_yeni.png"/>
          <p:cNvPicPr>
            <a:picLocks noChangeAspect="1" noChangeArrowheads="1"/>
          </p:cNvPicPr>
          <p:nvPr/>
        </p:nvPicPr>
        <p:blipFill>
          <a:blip r:embed="rId2" cstate="print"/>
          <a:srcRect/>
          <a:stretch>
            <a:fillRect/>
          </a:stretch>
        </p:blipFill>
        <p:spPr bwMode="auto">
          <a:xfrm>
            <a:off x="1" y="1"/>
            <a:ext cx="785785" cy="785793"/>
          </a:xfrm>
          <a:prstGeom prst="rect">
            <a:avLst/>
          </a:prstGeom>
          <a:noFill/>
        </p:spPr>
      </p:pic>
      <p:pic>
        <p:nvPicPr>
          <p:cNvPr id="6" name="Picture 2" descr="C:\Users\ŞUT MÜDÜR YARDIMCISI\Downloads\indir (1).jpg"/>
          <p:cNvPicPr>
            <a:picLocks noChangeAspect="1" noChangeArrowheads="1"/>
          </p:cNvPicPr>
          <p:nvPr/>
        </p:nvPicPr>
        <p:blipFill>
          <a:blip r:embed="rId3"/>
          <a:srcRect/>
          <a:stretch>
            <a:fillRect/>
          </a:stretch>
        </p:blipFill>
        <p:spPr bwMode="auto">
          <a:xfrm>
            <a:off x="8215338" y="0"/>
            <a:ext cx="928662" cy="7143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8194" name="Picture 2" descr="C:\Users\ŞUT MÜDÜR YARDIMCISI\Desktop\IVIR ZIVIR\mesleki eğitim sunum\PUAN.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534400" cy="758952"/>
          </a:xfrm>
        </p:spPr>
        <p:txBody>
          <a:bodyPr>
            <a:noAutofit/>
          </a:bodyPr>
          <a:lstStyle/>
          <a:p>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dirty="0" smtClean="0"/>
              <a:t>YILLARA GÖRE YÜKSEK ÖĞRETİME YERLEŞTİRME SAYILARI</a:t>
            </a:r>
            <a:endParaRPr lang="tr-TR" sz="2800" dirty="0"/>
          </a:p>
        </p:txBody>
      </p:sp>
      <p:pic>
        <p:nvPicPr>
          <p:cNvPr id="4" name="3 İçerik Yer Tutucusu" descr="Ekran Alıntısı.JPG"/>
          <p:cNvPicPr>
            <a:picLocks noGrp="1" noChangeAspect="1"/>
          </p:cNvPicPr>
          <p:nvPr>
            <p:ph sz="quarter" idx="1"/>
          </p:nvPr>
        </p:nvPicPr>
        <p:blipFill>
          <a:blip r:embed="rId2"/>
          <a:stretch>
            <a:fillRect/>
          </a:stretch>
        </p:blipFill>
        <p:spPr>
          <a:xfrm>
            <a:off x="142844" y="1357298"/>
            <a:ext cx="8786874" cy="535784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çerik Yer Tutucusu 2"/>
          <p:cNvSpPr txBox="1">
            <a:spLocks noGrp="1"/>
          </p:cNvSpPr>
          <p:nvPr>
            <p:ph type="title"/>
          </p:nvPr>
        </p:nvSpPr>
        <p:spPr>
          <a:xfrm>
            <a:off x="500034" y="642918"/>
            <a:ext cx="8183880" cy="1051560"/>
          </a:xfrm>
          <a:prstGeom prst="rect">
            <a:avLst/>
          </a:prstGeom>
        </p:spPr>
        <p:txBody>
          <a:bodyPr vert="horz" lIns="91440" tIns="45720" rIns="91440" bIns="45720" rtlCol="0">
            <a:normAutofit fontScale="9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tr-TR" altLang="tr-TR" sz="2800" b="1" dirty="0" smtClean="0">
                <a:solidFill>
                  <a:srgbClr val="FF0000"/>
                </a:solidFill>
                <a:latin typeface="Cambria" pitchFamily="18" charset="0"/>
              </a:rPr>
              <a:t/>
            </a:r>
            <a:br>
              <a:rPr lang="tr-TR" altLang="tr-TR" sz="2800" b="1" dirty="0" smtClean="0">
                <a:solidFill>
                  <a:srgbClr val="FF0000"/>
                </a:solidFill>
                <a:latin typeface="Cambria" pitchFamily="18" charset="0"/>
              </a:rPr>
            </a:br>
            <a:r>
              <a:rPr lang="tr-TR" altLang="tr-TR" sz="2800" b="1" dirty="0" smtClean="0">
                <a:solidFill>
                  <a:srgbClr val="FF0000"/>
                </a:solidFill>
                <a:latin typeface="Cambria" pitchFamily="18" charset="0"/>
              </a:rPr>
              <a:t/>
            </a:r>
            <a:br>
              <a:rPr lang="tr-TR" altLang="tr-TR" sz="2800" b="1" dirty="0" smtClean="0">
                <a:solidFill>
                  <a:srgbClr val="FF0000"/>
                </a:solidFill>
                <a:latin typeface="Cambria" pitchFamily="18" charset="0"/>
              </a:rPr>
            </a:br>
            <a:r>
              <a:rPr lang="tr-TR" altLang="tr-TR" sz="2800" dirty="0" smtClean="0">
                <a:solidFill>
                  <a:srgbClr val="FF0000"/>
                </a:solidFill>
                <a:latin typeface="Cambria" pitchFamily="18" charset="0"/>
              </a:rPr>
              <a:t/>
            </a:r>
            <a:br>
              <a:rPr lang="tr-TR" altLang="tr-TR" sz="2800" dirty="0" smtClean="0">
                <a:solidFill>
                  <a:srgbClr val="FF0000"/>
                </a:solidFill>
                <a:latin typeface="Cambria" pitchFamily="18" charset="0"/>
              </a:rPr>
            </a:br>
            <a:r>
              <a:rPr lang="tr-TR" altLang="tr-TR" sz="2800" dirty="0" smtClean="0">
                <a:solidFill>
                  <a:srgbClr val="FF0000"/>
                </a:solidFill>
                <a:latin typeface="Cambria" pitchFamily="18" charset="0"/>
              </a:rPr>
              <a:t/>
            </a:r>
            <a:br>
              <a:rPr lang="tr-TR" altLang="tr-TR" sz="2800" dirty="0" smtClean="0">
                <a:solidFill>
                  <a:srgbClr val="FF0000"/>
                </a:solidFill>
                <a:latin typeface="Cambria" pitchFamily="18" charset="0"/>
              </a:rPr>
            </a:br>
            <a:r>
              <a:rPr lang="tr-TR" altLang="tr-TR" sz="2800" b="1" dirty="0" smtClean="0">
                <a:solidFill>
                  <a:srgbClr val="FF0000"/>
                </a:solidFill>
                <a:latin typeface="Cambria" pitchFamily="18" charset="0"/>
              </a:rPr>
              <a:t>MESLEKİ VE TEKNİK EĞİTİM SÜRECİ</a:t>
            </a:r>
          </a:p>
          <a:p>
            <a:pPr>
              <a:lnSpc>
                <a:spcPct val="150000"/>
              </a:lnSpc>
            </a:pPr>
            <a:endParaRPr lang="tr-TR" altLang="tr-TR" sz="2800" b="1" dirty="0">
              <a:solidFill>
                <a:srgbClr val="FF0000"/>
              </a:solidFill>
              <a:latin typeface="Cambria" pitchFamily="18" charset="0"/>
            </a:endParaRPr>
          </a:p>
        </p:txBody>
      </p:sp>
      <p:grpSp>
        <p:nvGrpSpPr>
          <p:cNvPr id="8" name="Grup 17"/>
          <p:cNvGrpSpPr>
            <a:grpSpLocks noGrp="1"/>
          </p:cNvGrpSpPr>
          <p:nvPr/>
        </p:nvGrpSpPr>
        <p:grpSpPr>
          <a:xfrm>
            <a:off x="571472" y="1857364"/>
            <a:ext cx="8183562" cy="4187825"/>
            <a:chOff x="2200891" y="2055813"/>
            <a:chExt cx="8397875" cy="4308475"/>
          </a:xfrm>
        </p:grpSpPr>
        <p:grpSp>
          <p:nvGrpSpPr>
            <p:cNvPr id="9" name="Grup 6"/>
            <p:cNvGrpSpPr>
              <a:grpSpLocks/>
            </p:cNvGrpSpPr>
            <p:nvPr/>
          </p:nvGrpSpPr>
          <p:grpSpPr bwMode="auto">
            <a:xfrm>
              <a:off x="2200891" y="2055813"/>
              <a:ext cx="8397875" cy="1474787"/>
              <a:chOff x="4525719" y="1476260"/>
              <a:chExt cx="4936876" cy="1698570"/>
            </a:xfrm>
          </p:grpSpPr>
          <p:sp>
            <p:nvSpPr>
              <p:cNvPr id="28" name="Dikdörtgen 37"/>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2000" kern="0" dirty="0">
                    <a:solidFill>
                      <a:prstClr val="white"/>
                    </a:solidFill>
                    <a:latin typeface="Cambria" panose="02040503050406030204" pitchFamily="18" charset="0"/>
                    <a:cs typeface="Arial"/>
                  </a:rPr>
                  <a:t>Anadolu Teknik Programı ve Anadolu Meslek Programı</a:t>
                </a:r>
              </a:p>
            </p:txBody>
          </p:sp>
          <p:sp>
            <p:nvSpPr>
              <p:cNvPr id="29" name="Dikdörtgen 38"/>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10.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30" name="Dikdörtgen 39"/>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11.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grpSp>
            <p:nvGrpSpPr>
              <p:cNvPr id="31" name="Grup 11"/>
              <p:cNvGrpSpPr>
                <a:grpSpLocks/>
              </p:cNvGrpSpPr>
              <p:nvPr/>
            </p:nvGrpSpPr>
            <p:grpSpPr bwMode="auto">
              <a:xfrm>
                <a:off x="5320673" y="2801839"/>
                <a:ext cx="2290887" cy="13676"/>
                <a:chOff x="5320673" y="2801839"/>
                <a:chExt cx="2290887" cy="13676"/>
              </a:xfrm>
            </p:grpSpPr>
            <p:cxnSp>
              <p:nvCxnSpPr>
                <p:cNvPr id="33" name="Düz Ok Bağlayıcısı 14"/>
                <p:cNvCxnSpPr>
                  <a:cxnSpLocks noChangeShapeType="1"/>
                  <a:stCxn id="29" idx="3"/>
                  <a:endCxn id="30"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34" name="Düz Ok Bağlayıcısı 15"/>
                <p:cNvCxnSpPr>
                  <a:cxnSpLocks noChangeShapeType="1"/>
                  <a:endCxn id="32"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35"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grpSp>
          <p:sp>
            <p:nvSpPr>
              <p:cNvPr id="32" name="Dikdörtgen 41"/>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12.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grpSp>
        <p:cxnSp>
          <p:nvCxnSpPr>
            <p:cNvPr id="10"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cxnSp>
          <p:nvCxnSpPr>
            <p:cNvPr id="11" name="Düz Ok Bağlayıcısı 2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12" name="Dikdörtgen 21"/>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2000" kern="0" dirty="0">
                  <a:solidFill>
                    <a:schemeClr val="bg1"/>
                  </a:solidFill>
                  <a:latin typeface="Cambria" panose="02040503050406030204" pitchFamily="18" charset="0"/>
                  <a:cs typeface="Arial"/>
                </a:rPr>
                <a:t>Mesleki Eğitim Merkezi Programı</a:t>
              </a:r>
            </a:p>
          </p:txBody>
        </p:sp>
        <p:sp>
          <p:nvSpPr>
            <p:cNvPr id="13" name="Dikdörtgen 22"/>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14"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kern="0" dirty="0">
                  <a:solidFill>
                    <a:prstClr val="white"/>
                  </a:solidFill>
                  <a:latin typeface="Cambria" panose="02040503050406030204" pitchFamily="18" charset="0"/>
                  <a:cs typeface="Arial"/>
                </a:rPr>
                <a:t>Kalfalık Belgesi</a:t>
              </a:r>
            </a:p>
          </p:txBody>
        </p:sp>
        <p:cxnSp>
          <p:nvCxnSpPr>
            <p:cNvPr id="15" name="Düz Ok Bağlayıcısı 35"/>
            <p:cNvCxnSpPr>
              <a:cxnSpLocks noChangeShapeType="1"/>
              <a:endCxn id="14"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6" name="Dikdörtgen 25"/>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9.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Alan Eğitimi</a:t>
              </a:r>
            </a:p>
          </p:txBody>
        </p:sp>
        <p:cxnSp>
          <p:nvCxnSpPr>
            <p:cNvPr id="17" name="Düz Ok Bağlayıcısı 26"/>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sp>
          <p:nvSpPr>
            <p:cNvPr id="18" name="Dikdörtgen 27"/>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tr-TR" kern="0" dirty="0">
                <a:solidFill>
                  <a:prstClr val="white"/>
                </a:solidFill>
                <a:latin typeface="Cambria" panose="02040503050406030204" pitchFamily="18" charset="0"/>
                <a:cs typeface="Arial"/>
              </a:endParaRPr>
            </a:p>
            <a:p>
              <a:pPr algn="ctr" eaLnBrk="1" fontAlgn="auto" hangingPunct="1">
                <a:spcBef>
                  <a:spcPts val="0"/>
                </a:spcBef>
                <a:spcAft>
                  <a:spcPts val="0"/>
                </a:spcAft>
                <a:defRPr/>
              </a:pPr>
              <a:r>
                <a:rPr lang="tr-TR" kern="0" dirty="0">
                  <a:solidFill>
                    <a:prstClr val="white"/>
                  </a:solidFill>
                  <a:latin typeface="Cambria" panose="02040503050406030204" pitchFamily="18" charset="0"/>
                  <a:cs typeface="Arial"/>
                </a:rPr>
                <a:t>Ustalık Belgesi</a:t>
              </a:r>
            </a:p>
            <a:p>
              <a:pPr algn="ctr" eaLnBrk="1" fontAlgn="auto" hangingPunct="1">
                <a:spcBef>
                  <a:spcPts val="0"/>
                </a:spcBef>
                <a:spcAft>
                  <a:spcPts val="0"/>
                </a:spcAft>
                <a:defRPr/>
              </a:pPr>
              <a:endParaRPr lang="tr-TR" kern="0" dirty="0">
                <a:solidFill>
                  <a:prstClr val="white"/>
                </a:solidFill>
                <a:latin typeface="Cambria" panose="02040503050406030204" pitchFamily="18" charset="0"/>
                <a:cs typeface="Arial"/>
              </a:endParaRPr>
            </a:p>
          </p:txBody>
        </p:sp>
        <p:sp>
          <p:nvSpPr>
            <p:cNvPr id="19" name="Dikdörtgen 28"/>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9.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0" name="Dikdörtgen 29"/>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10.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cxnSp>
          <p:nvCxnSpPr>
            <p:cNvPr id="21"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22" name="Dikdörtgen 31"/>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11.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3" name="Dikdörtgen 32"/>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12.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4" name="Dikdörtgen 33"/>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25"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26"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27"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grpSp>
      <p:pic>
        <p:nvPicPr>
          <p:cNvPr id="37" name="Picture 3" descr="C:\Users\ŞUT MÜDÜR YARDIMCISI\Downloads\meb_yeni.png"/>
          <p:cNvPicPr>
            <a:picLocks noChangeAspect="1" noChangeArrowheads="1"/>
          </p:cNvPicPr>
          <p:nvPr/>
        </p:nvPicPr>
        <p:blipFill>
          <a:blip r:embed="rId2" cstate="print"/>
          <a:srcRect/>
          <a:stretch>
            <a:fillRect/>
          </a:stretch>
        </p:blipFill>
        <p:spPr bwMode="auto">
          <a:xfrm>
            <a:off x="1" y="1"/>
            <a:ext cx="785785" cy="785793"/>
          </a:xfrm>
          <a:prstGeom prst="rect">
            <a:avLst/>
          </a:prstGeom>
          <a:noFill/>
        </p:spPr>
      </p:pic>
      <p:pic>
        <p:nvPicPr>
          <p:cNvPr id="38" name="Picture 2" descr="C:\Users\ŞUT MÜDÜR YARDIMCISI\Downloads\indir (1).jpg"/>
          <p:cNvPicPr>
            <a:picLocks noChangeAspect="1" noChangeArrowheads="1"/>
          </p:cNvPicPr>
          <p:nvPr/>
        </p:nvPicPr>
        <p:blipFill>
          <a:blip r:embed="rId3"/>
          <a:srcRect/>
          <a:stretch>
            <a:fillRect/>
          </a:stretch>
        </p:blipFill>
        <p:spPr bwMode="auto">
          <a:xfrm>
            <a:off x="8215338" y="0"/>
            <a:ext cx="928662" cy="71435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noGrp="1"/>
          </p:cNvSpPr>
          <p:nvPr>
            <p:ph type="title"/>
          </p:nvPr>
        </p:nvSpPr>
        <p:spPr>
          <a:xfrm>
            <a:off x="642910" y="642918"/>
            <a:ext cx="7772400" cy="1143000"/>
          </a:xfrm>
          <a:prstGeom prst="rect">
            <a:avLst/>
          </a:prstGeom>
        </p:spPr>
        <p:txBody>
          <a:bodyPr vert="horz" lIns="91440" tIns="45720" rIns="91440" bIns="45720" rtlCol="0">
            <a:normAutofit fontScale="9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tr-TR" altLang="tr-TR" sz="2800" b="1" dirty="0" smtClean="0">
                <a:solidFill>
                  <a:srgbClr val="FF0000"/>
                </a:solidFill>
                <a:latin typeface="Cambria" pitchFamily="18" charset="0"/>
              </a:rPr>
              <a:t/>
            </a:r>
            <a:br>
              <a:rPr lang="tr-TR" altLang="tr-TR" sz="2800" b="1" dirty="0" smtClean="0">
                <a:solidFill>
                  <a:srgbClr val="FF0000"/>
                </a:solidFill>
                <a:latin typeface="Cambria" pitchFamily="18" charset="0"/>
              </a:rPr>
            </a:br>
            <a:r>
              <a:rPr lang="tr-TR" altLang="tr-TR" sz="2800" b="1" dirty="0" smtClean="0">
                <a:solidFill>
                  <a:srgbClr val="FF0000"/>
                </a:solidFill>
                <a:latin typeface="Cambria" pitchFamily="18" charset="0"/>
              </a:rPr>
              <a:t/>
            </a:r>
            <a:br>
              <a:rPr lang="tr-TR" altLang="tr-TR" sz="2800" b="1" dirty="0" smtClean="0">
                <a:solidFill>
                  <a:srgbClr val="FF0000"/>
                </a:solidFill>
                <a:latin typeface="Cambria" pitchFamily="18" charset="0"/>
              </a:rPr>
            </a:br>
            <a:r>
              <a:rPr lang="tr-TR" altLang="tr-TR" sz="2800" b="1" dirty="0" smtClean="0">
                <a:solidFill>
                  <a:srgbClr val="FF0000"/>
                </a:solidFill>
                <a:latin typeface="Cambria" pitchFamily="18" charset="0"/>
              </a:rPr>
              <a:t/>
            </a:r>
            <a:br>
              <a:rPr lang="tr-TR" altLang="tr-TR" sz="2800" b="1" dirty="0" smtClean="0">
                <a:solidFill>
                  <a:srgbClr val="FF0000"/>
                </a:solidFill>
                <a:latin typeface="Cambria" pitchFamily="18" charset="0"/>
              </a:rPr>
            </a:br>
            <a:r>
              <a:rPr lang="tr-TR" altLang="tr-TR" sz="2800" b="1" dirty="0" smtClean="0">
                <a:solidFill>
                  <a:srgbClr val="FF0000"/>
                </a:solidFill>
                <a:latin typeface="Cambria" pitchFamily="18" charset="0"/>
              </a:rPr>
              <a:t>MESLEKİ VE TEKNİK EĞİTİM YERLEŞİM SÜRECİ</a:t>
            </a:r>
          </a:p>
          <a:p>
            <a:pPr>
              <a:lnSpc>
                <a:spcPct val="150000"/>
              </a:lnSpc>
            </a:pPr>
            <a:endParaRPr lang="tr-TR" altLang="tr-TR" sz="2800" b="1" dirty="0">
              <a:solidFill>
                <a:srgbClr val="FF0000"/>
              </a:solidFill>
              <a:latin typeface="Cambria" pitchFamily="18" charset="0"/>
            </a:endParaRPr>
          </a:p>
        </p:txBody>
      </p:sp>
      <p:graphicFrame>
        <p:nvGraphicFramePr>
          <p:cNvPr id="5" name="Diyagram 6"/>
          <p:cNvGraphicFramePr>
            <a:graphicFrameLocks noGrp="1"/>
          </p:cNvGraphicFramePr>
          <p:nvPr>
            <p:ph sz="quarter" idx="1"/>
            <p:extLst>
              <p:ext uri="{D42A27DB-BD31-4B8C-83A1-F6EECF244321}">
                <p14:modId xmlns:p14="http://schemas.microsoft.com/office/powerpoint/2010/main" val="3853149040"/>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C:\Users\ŞUT MÜDÜR YARDIMCISI\Downloads\meb_yeni.png"/>
          <p:cNvPicPr>
            <a:picLocks noChangeAspect="1" noChangeArrowheads="1"/>
          </p:cNvPicPr>
          <p:nvPr/>
        </p:nvPicPr>
        <p:blipFill>
          <a:blip r:embed="rId7" cstate="print"/>
          <a:srcRect/>
          <a:stretch>
            <a:fillRect/>
          </a:stretch>
        </p:blipFill>
        <p:spPr bwMode="auto">
          <a:xfrm>
            <a:off x="1" y="1"/>
            <a:ext cx="785785" cy="785793"/>
          </a:xfrm>
          <a:prstGeom prst="rect">
            <a:avLst/>
          </a:prstGeom>
          <a:noFill/>
        </p:spPr>
      </p:pic>
      <p:pic>
        <p:nvPicPr>
          <p:cNvPr id="7" name="Picture 2" descr="C:\Users\ŞUT MÜDÜR YARDIMCISI\Downloads\indir (1).jpg"/>
          <p:cNvPicPr>
            <a:picLocks noChangeAspect="1" noChangeArrowheads="1"/>
          </p:cNvPicPr>
          <p:nvPr/>
        </p:nvPicPr>
        <p:blipFill>
          <a:blip r:embed="rId8"/>
          <a:srcRect/>
          <a:stretch>
            <a:fillRect/>
          </a:stretch>
        </p:blipFill>
        <p:spPr bwMode="auto">
          <a:xfrm>
            <a:off x="8215338" y="0"/>
            <a:ext cx="928662" cy="71435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1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1_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9.xml><?xml version="1.0" encoding="utf-8"?>
<a:theme xmlns:a="http://schemas.openxmlformats.org/drawingml/2006/main" name="Modül">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874</TotalTime>
  <Words>478</Words>
  <Application>Microsoft Office PowerPoint</Application>
  <PresentationFormat>Ekran Gösterisi (4:3)</PresentationFormat>
  <Paragraphs>117</Paragraphs>
  <Slides>28</Slides>
  <Notes>1</Notes>
  <HiddenSlides>0</HiddenSlides>
  <MMClips>0</MMClips>
  <ScaleCrop>false</ScaleCrop>
  <HeadingPairs>
    <vt:vector size="4" baseType="variant">
      <vt:variant>
        <vt:lpstr>Tema</vt:lpstr>
      </vt:variant>
      <vt:variant>
        <vt:i4>10</vt:i4>
      </vt:variant>
      <vt:variant>
        <vt:lpstr>Slayt Başlıkları</vt:lpstr>
      </vt:variant>
      <vt:variant>
        <vt:i4>28</vt:i4>
      </vt:variant>
    </vt:vector>
  </HeadingPairs>
  <TitlesOfParts>
    <vt:vector size="38" baseType="lpstr">
      <vt:lpstr>Gezinti</vt:lpstr>
      <vt:lpstr>Akış</vt:lpstr>
      <vt:lpstr>Görünüş</vt:lpstr>
      <vt:lpstr>Kent</vt:lpstr>
      <vt:lpstr>1_Görünüş</vt:lpstr>
      <vt:lpstr>Hisse Senedi</vt:lpstr>
      <vt:lpstr>1_Gezinti</vt:lpstr>
      <vt:lpstr>Kağıt</vt:lpstr>
      <vt:lpstr>Modül</vt:lpstr>
      <vt:lpstr>1_Hisse Senedi</vt:lpstr>
      <vt:lpstr>ÇORLU İLÇE MİLLİ EĞİTİM MÜDÜRLÜĞÜ</vt:lpstr>
      <vt:lpstr>   Mesleki Eğitim ve Mesleki Eğitimin AmacI</vt:lpstr>
      <vt:lpstr>PowerPoint Sunusu</vt:lpstr>
      <vt:lpstr>2023 YILINDA SINAVA GİREN ÖĞRENCİ SAYILARI</vt:lpstr>
      <vt:lpstr>2022-2023 Yüksek Öğretim Kontenjanları</vt:lpstr>
      <vt:lpstr>PowerPoint Sunusu</vt:lpstr>
      <vt:lpstr>                    YILLARA GÖRE YÜKSEK ÖĞRETİME YERLEŞTİRME SAYILARI</vt:lpstr>
      <vt:lpstr>    MESLEKİ VE TEKNİK EĞİTİM SÜRECİ </vt:lpstr>
      <vt:lpstr>   MESLEKİ VE TEKNİK EĞİTİM YERLEŞİM SÜRECİ </vt:lpstr>
      <vt:lpstr>Meslek Lisesi Mezunlarının  Avantajları</vt:lpstr>
      <vt:lpstr>PowerPoint Sunusu</vt:lpstr>
      <vt:lpstr>İlçemizde Döner Sermaye İşletmesi Bulunan Okulların 2023 Yılı Ciroları</vt:lpstr>
      <vt:lpstr>MESLEKİ EĞİTİM MERKEZİ (MESEM)  PROGRAMI</vt:lpstr>
      <vt:lpstr>PowerPoint Sunusu</vt:lpstr>
      <vt:lpstr>        ŞEHİT ULAŞ TÜRK MTAL</vt:lpstr>
      <vt:lpstr>AHİ EVRAN MESLEKİ VE TEKNİK ANADOLU LİSESİ</vt:lpstr>
      <vt:lpstr>AHİ EVRAN MESLEKİ VE TEKNİK ANADOLU LİSESİ</vt:lpstr>
      <vt:lpstr>ÇORLU KIZ MESLEKİ VE TEKNİK ANADOLU LİSESİ</vt:lpstr>
      <vt:lpstr>DR. SADIK AHMET MESLEKİ VE TEKNİK ANADOLU LİSESİ</vt:lpstr>
      <vt:lpstr>ÖZEL 1 OSB TOPKAPI SUR MTAL</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ÇORLU İLÇE MİLLİ EĞİTİM MÜDÜRLÜĞÜ</dc:title>
  <dc:creator>ŞUT MÜDÜR YARDIMCISI</dc:creator>
  <cp:lastModifiedBy>hilmi suat yılmaz</cp:lastModifiedBy>
  <cp:revision>88</cp:revision>
  <dcterms:created xsi:type="dcterms:W3CDTF">2024-03-26T09:03:06Z</dcterms:created>
  <dcterms:modified xsi:type="dcterms:W3CDTF">2024-05-21T11:37:42Z</dcterms:modified>
</cp:coreProperties>
</file>