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diagrams/colors11.xml" ContentType="application/vnd.openxmlformats-officedocument.drawingml.diagramColor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tags/tag16.xml" ContentType="application/vnd.openxmlformats-officedocument.presentationml.tag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diagrams/colors4.xml" ContentType="application/vnd.openxmlformats-officedocument.drawingml.diagramColors+xml"/>
  <Override PartName="/ppt/diagrams/colors16.xml" ContentType="application/vnd.openxmlformats-officedocument.drawingml.diagramColors+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tags/tag5.xml" ContentType="application/vnd.openxmlformats-officedocument.presentationml.tags+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diagrams/quickStyle14.xml" ContentType="application/vnd.openxmlformats-officedocument.drawingml.diagramStyle+xml"/>
  <Override PartName="/ppt/diagrams/drawing15.xml" ContentType="application/vnd.ms-office.drawingml.diagramDrawing+xml"/>
  <Override PartName="/ppt/slides/slide119.xml" ContentType="application/vnd.openxmlformats-officedocument.presentationml.slide+xml"/>
  <Override PartName="/ppt/slideLayouts/slideLayout10.xml" ContentType="application/vnd.openxmlformats-officedocument.presentationml.slideLayout+xml"/>
  <Override PartName="/ppt/diagrams/drawing8.xml" ContentType="application/vnd.ms-office.drawingml.diagramDrawing+xml"/>
  <Override PartName="/ppt/slides/slide108.xml" ContentType="application/vnd.openxmlformats-officedocument.presentationml.slide+xml"/>
  <Override PartName="/ppt/diagrams/quickStyle8.xml" ContentType="application/vnd.openxmlformats-officedocument.drawingml.diagramStyle+xml"/>
  <Override PartName="/ppt/diagrams/layout14.xml" ContentType="application/vnd.openxmlformats-officedocument.drawingml.diagramLayout+xml"/>
  <Override PartName="/ppt/tags/tag13.xml" ContentType="application/vnd.openxmlformats-officedocument.presentationml.tags+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diagrams/layout15.xml" ContentType="application/vnd.openxmlformats-officedocument.drawingml.diagramLayout+xml"/>
  <Override PartName="/ppt/diagrams/drawing9.xml" ContentType="application/vnd.ms-office.drawingml.diagramDrawing+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tags/tag10.xml" ContentType="application/vnd.openxmlformats-officedocument.presentationml.tags+xml"/>
  <Override PartName="/ppt/tags/tag21.xml" ContentType="application/vnd.openxmlformats-officedocument.presentationml.tags+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tags/tag7.xml" ContentType="application/vnd.openxmlformats-officedocument.presentationml.tags+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ags/tag3.xml" ContentType="application/vnd.openxmlformats-officedocument.presentationml.tags+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diagrams/quickStyle16.xml" ContentType="application/vnd.openxmlformats-officedocument.drawingml.diagramStyl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Override PartName="/ppt/diagrams/quickStyle12.xml" ContentType="application/vnd.openxmlformats-officedocument.drawingml.diagramStyle+xml"/>
  <Override PartName="/ppt/tags/tag15.xml" ContentType="application/vnd.openxmlformats-officedocument.presentationml.tags+xml"/>
  <Override PartName="/ppt/notesSlides/notesSlide40.xml" ContentType="application/vnd.openxmlformats-officedocument.presentationml.notesSlide+xml"/>
  <Override PartName="/ppt/diagrams/layout16.xml" ContentType="application/vnd.openxmlformats-officedocument.drawingml.diagramLayout+xml"/>
  <Override PartName="/ppt/diagrams/drawing13.xml" ContentType="application/vnd.ms-office.drawingml.diagramDrawing+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tags/tag11.xml" ContentType="application/vnd.openxmlformats-officedocument.presentationml.tags+xml"/>
  <Override PartName="/ppt/diagrams/colors15.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colors8.xml" ContentType="application/vnd.openxmlformats-officedocument.drawingml.diagramColors+xml"/>
  <Override PartName="/ppt/notesSlides/notesSlide12.xml" ContentType="application/vnd.openxmlformats-officedocument.presentationml.notesSlide+xml"/>
  <Override PartName="/ppt/diagrams/quickStyle13.xml" ContentType="application/vnd.openxmlformats-officedocument.drawingml.diagramStyle+xml"/>
  <Override PartName="/ppt/diagrams/drawing14.xml" ContentType="application/vnd.ms-office.drawingml.diagramDrawing+xml"/>
  <Override PartName="/ppt/slides/slide118.xml" ContentType="application/vnd.openxmlformats-officedocument.presentationml.slide+xml"/>
  <Override PartName="/ppt/diagrams/layout13.xml" ContentType="application/vnd.openxmlformats-officedocument.drawingml.diagramLayout+xml"/>
  <Override PartName="/ppt/tags/tag12.xml" ContentType="application/vnd.openxmlformats-officedocument.presentationml.tags+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tags/tag9.xml" ContentType="application/vnd.openxmlformats-officedocument.presentationml.tags+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slides/slide40.xml" ContentType="application/vnd.openxmlformats-officedocument.presentationml.slide+xml"/>
  <Override PartName="/ppt/tags/tag17.xml" ContentType="application/vnd.openxmlformats-officedocument.presentationml.tags+xml"/>
  <Override PartName="/ppt/notesSlides/notesSlide42.xml" ContentType="application/vnd.openxmlformats-officedocument.presentationml.notesSlide+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Default Extension="gif" ContentType="image/gif"/>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slides/slide78.xml" ContentType="application/vnd.openxmlformats-officedocument.presentationml.slide+xml"/>
  <Override PartName="/ppt/slides/slide115.xml" ContentType="application/vnd.openxmlformats-officedocument.presentationml.slide+xml"/>
  <Override PartName="/ppt/tags/tag20.xml" ContentType="application/vnd.openxmlformats-officedocument.presentationml.tag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tags/tag6.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notesSlides/notesSlide47.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1"/>
  </p:sldMasterIdLst>
  <p:notesMasterIdLst>
    <p:notesMasterId r:id="rId126"/>
  </p:notesMasterIdLst>
  <p:sldIdLst>
    <p:sldId id="256" r:id="rId2"/>
    <p:sldId id="487" r:id="rId3"/>
    <p:sldId id="489" r:id="rId4"/>
    <p:sldId id="304" r:id="rId5"/>
    <p:sldId id="320" r:id="rId6"/>
    <p:sldId id="472" r:id="rId7"/>
    <p:sldId id="394" r:id="rId8"/>
    <p:sldId id="471" r:id="rId9"/>
    <p:sldId id="311" r:id="rId10"/>
    <p:sldId id="438" r:id="rId11"/>
    <p:sldId id="361" r:id="rId12"/>
    <p:sldId id="420" r:id="rId13"/>
    <p:sldId id="421" r:id="rId14"/>
    <p:sldId id="424" r:id="rId15"/>
    <p:sldId id="433" r:id="rId16"/>
    <p:sldId id="434" r:id="rId17"/>
    <p:sldId id="362" r:id="rId18"/>
    <p:sldId id="422" r:id="rId19"/>
    <p:sldId id="367" r:id="rId20"/>
    <p:sldId id="437" r:id="rId21"/>
    <p:sldId id="369" r:id="rId22"/>
    <p:sldId id="425" r:id="rId23"/>
    <p:sldId id="431" r:id="rId24"/>
    <p:sldId id="432" r:id="rId25"/>
    <p:sldId id="430" r:id="rId26"/>
    <p:sldId id="428" r:id="rId27"/>
    <p:sldId id="426" r:id="rId28"/>
    <p:sldId id="491" r:id="rId29"/>
    <p:sldId id="492" r:id="rId30"/>
    <p:sldId id="493" r:id="rId31"/>
    <p:sldId id="495" r:id="rId32"/>
    <p:sldId id="441" r:id="rId33"/>
    <p:sldId id="439" r:id="rId34"/>
    <p:sldId id="450" r:id="rId35"/>
    <p:sldId id="443" r:id="rId36"/>
    <p:sldId id="469" r:id="rId37"/>
    <p:sldId id="497" r:id="rId38"/>
    <p:sldId id="457" r:id="rId39"/>
    <p:sldId id="458" r:id="rId40"/>
    <p:sldId id="459" r:id="rId41"/>
    <p:sldId id="460" r:id="rId42"/>
    <p:sldId id="412" r:id="rId43"/>
    <p:sldId id="498" r:id="rId44"/>
    <p:sldId id="499" r:id="rId45"/>
    <p:sldId id="500" r:id="rId46"/>
    <p:sldId id="501" r:id="rId47"/>
    <p:sldId id="502" r:id="rId48"/>
    <p:sldId id="503" r:id="rId49"/>
    <p:sldId id="504" r:id="rId50"/>
    <p:sldId id="505" r:id="rId51"/>
    <p:sldId id="506" r:id="rId52"/>
    <p:sldId id="507" r:id="rId53"/>
    <p:sldId id="508" r:id="rId54"/>
    <p:sldId id="509" r:id="rId55"/>
    <p:sldId id="587" r:id="rId56"/>
    <p:sldId id="585" r:id="rId57"/>
    <p:sldId id="512" r:id="rId58"/>
    <p:sldId id="514" r:id="rId59"/>
    <p:sldId id="516" r:id="rId60"/>
    <p:sldId id="474" r:id="rId61"/>
    <p:sldId id="528" r:id="rId62"/>
    <p:sldId id="475" r:id="rId63"/>
    <p:sldId id="518" r:id="rId64"/>
    <p:sldId id="477" r:id="rId65"/>
    <p:sldId id="478" r:id="rId66"/>
    <p:sldId id="479" r:id="rId67"/>
    <p:sldId id="480" r:id="rId68"/>
    <p:sldId id="481" r:id="rId69"/>
    <p:sldId id="484" r:id="rId70"/>
    <p:sldId id="485" r:id="rId71"/>
    <p:sldId id="520" r:id="rId72"/>
    <p:sldId id="522" r:id="rId73"/>
    <p:sldId id="523" r:id="rId74"/>
    <p:sldId id="524" r:id="rId75"/>
    <p:sldId id="525" r:id="rId76"/>
    <p:sldId id="526" r:id="rId77"/>
    <p:sldId id="529" r:id="rId78"/>
    <p:sldId id="530" r:id="rId79"/>
    <p:sldId id="531" r:id="rId80"/>
    <p:sldId id="539" r:id="rId81"/>
    <p:sldId id="534" r:id="rId82"/>
    <p:sldId id="535" r:id="rId83"/>
    <p:sldId id="536" r:id="rId84"/>
    <p:sldId id="541" r:id="rId85"/>
    <p:sldId id="547" r:id="rId86"/>
    <p:sldId id="543" r:id="rId87"/>
    <p:sldId id="545" r:id="rId88"/>
    <p:sldId id="548" r:id="rId89"/>
    <p:sldId id="549" r:id="rId90"/>
    <p:sldId id="550" r:id="rId91"/>
    <p:sldId id="551" r:id="rId92"/>
    <p:sldId id="552" r:id="rId93"/>
    <p:sldId id="553" r:id="rId94"/>
    <p:sldId id="554" r:id="rId95"/>
    <p:sldId id="555" r:id="rId96"/>
    <p:sldId id="556" r:id="rId97"/>
    <p:sldId id="557" r:id="rId98"/>
    <p:sldId id="558" r:id="rId99"/>
    <p:sldId id="559" r:id="rId100"/>
    <p:sldId id="560" r:id="rId101"/>
    <p:sldId id="561" r:id="rId102"/>
    <p:sldId id="573" r:id="rId103"/>
    <p:sldId id="562" r:id="rId104"/>
    <p:sldId id="563" r:id="rId105"/>
    <p:sldId id="565" r:id="rId106"/>
    <p:sldId id="566" r:id="rId107"/>
    <p:sldId id="567" r:id="rId108"/>
    <p:sldId id="568" r:id="rId109"/>
    <p:sldId id="570" r:id="rId110"/>
    <p:sldId id="575" r:id="rId111"/>
    <p:sldId id="576" r:id="rId112"/>
    <p:sldId id="577" r:id="rId113"/>
    <p:sldId id="579" r:id="rId114"/>
    <p:sldId id="580" r:id="rId115"/>
    <p:sldId id="581" r:id="rId116"/>
    <p:sldId id="582" r:id="rId117"/>
    <p:sldId id="583" r:id="rId118"/>
    <p:sldId id="589" r:id="rId119"/>
    <p:sldId id="590" r:id="rId120"/>
    <p:sldId id="591" r:id="rId121"/>
    <p:sldId id="592" r:id="rId122"/>
    <p:sldId id="593" r:id="rId123"/>
    <p:sldId id="594" r:id="rId124"/>
    <p:sldId id="461" r:id="rId125"/>
  </p:sldIdLst>
  <p:sldSz cx="9144000" cy="6858000" type="screen4x3"/>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BDED1"/>
    <a:srgbClr val="CF7977"/>
    <a:srgbClr val="F9CDB9"/>
    <a:srgbClr val="9ABB59"/>
    <a:srgbClr val="BB4545"/>
    <a:srgbClr val="24C48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591" autoAdjust="0"/>
    <p:restoredTop sz="94624" autoAdjust="0"/>
  </p:normalViewPr>
  <p:slideViewPr>
    <p:cSldViewPr>
      <p:cViewPr>
        <p:scale>
          <a:sx n="82" d="100"/>
          <a:sy n="82" d="100"/>
        </p:scale>
        <p:origin x="-750" y="180"/>
      </p:cViewPr>
      <p:guideLst>
        <p:guide orient="horz" pos="2160"/>
        <p:guide pos="2880"/>
      </p:guideLst>
    </p:cSldViewPr>
  </p:slideViewPr>
  <p:outlineViewPr>
    <p:cViewPr>
      <p:scale>
        <a:sx n="33" d="100"/>
        <a:sy n="33" d="100"/>
      </p:scale>
      <p:origin x="0" y="6984"/>
    </p:cViewPr>
  </p:outlineViewPr>
  <p:notesTextViewPr>
    <p:cViewPr>
      <p:scale>
        <a:sx n="100" d="100"/>
        <a:sy n="100" d="100"/>
      </p:scale>
      <p:origin x="0" y="0"/>
    </p:cViewPr>
  </p:notesTextViewPr>
  <p:sorterViewPr>
    <p:cViewPr>
      <p:scale>
        <a:sx n="66" d="100"/>
        <a:sy n="66" d="100"/>
      </p:scale>
      <p:origin x="0" y="1314"/>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DDC3AF-FA7E-45AB-AE6C-163C4995A03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FDCE9ED5-FB90-4CF3-BAA0-056DFC127346}">
      <dgm:prSet custT="1"/>
      <dgm:spPr/>
      <dgm:t>
        <a:bodyPr/>
        <a:lstStyle/>
        <a:p>
          <a:pPr rtl="0"/>
          <a:r>
            <a:rPr lang="tr-TR" sz="2400" b="1" dirty="0" smtClean="0"/>
            <a:t>3</a:t>
          </a:r>
          <a:r>
            <a:rPr lang="en-GB" sz="2400" b="1" dirty="0" smtClean="0"/>
            <a:t>. </a:t>
          </a:r>
          <a:r>
            <a:rPr lang="tr-TR" sz="2400" b="1" dirty="0" smtClean="0"/>
            <a:t>M</a:t>
          </a:r>
          <a:r>
            <a:rPr lang="en-GB" sz="2400" b="1" dirty="0" err="1" smtClean="0"/>
            <a:t>adde</a:t>
          </a:r>
          <a:endParaRPr lang="tr-TR" sz="2400" u="sng" dirty="0"/>
        </a:p>
      </dgm:t>
    </dgm:pt>
    <dgm:pt modelId="{0A26DDD1-0BC7-4767-A7A4-54C73A2B45DC}" type="parTrans" cxnId="{4CCDB441-8E19-44AD-B067-F31DDA1029A2}">
      <dgm:prSet/>
      <dgm:spPr/>
      <dgm:t>
        <a:bodyPr/>
        <a:lstStyle/>
        <a:p>
          <a:endParaRPr lang="tr-TR"/>
        </a:p>
      </dgm:t>
    </dgm:pt>
    <dgm:pt modelId="{5AE8AB47-5583-4BD4-8104-9AF937AF8600}" type="sibTrans" cxnId="{4CCDB441-8E19-44AD-B067-F31DDA1029A2}">
      <dgm:prSet/>
      <dgm:spPr/>
      <dgm:t>
        <a:bodyPr/>
        <a:lstStyle/>
        <a:p>
          <a:endParaRPr lang="tr-TR"/>
        </a:p>
      </dgm:t>
    </dgm:pt>
    <dgm:pt modelId="{0498FF24-CC4B-498A-B27A-4924E6CDD80D}">
      <dgm:prSet custT="1"/>
      <dgm:spPr/>
      <dgm:t>
        <a:bodyPr/>
        <a:lstStyle/>
        <a:p>
          <a:pPr algn="just" rtl="0"/>
          <a:r>
            <a:rPr lang="tr-TR" sz="2800" b="1" i="1" dirty="0" smtClean="0"/>
            <a:t>İşveren adına hareket eden, işin ve işyerinin yönetiminde görev alan </a:t>
          </a:r>
          <a:r>
            <a:rPr lang="tr-TR" sz="2800" b="1" i="1" u="sng" dirty="0" smtClean="0">
              <a:solidFill>
                <a:srgbClr val="FF0000"/>
              </a:solidFill>
            </a:rPr>
            <a:t>işveren vekilleri</a:t>
          </a:r>
          <a:r>
            <a:rPr lang="tr-TR" sz="2800" b="1" i="1" u="sng" dirty="0" smtClean="0"/>
            <a:t>, bu Kanunun uygulanması bakımından </a:t>
          </a:r>
          <a:r>
            <a:rPr lang="tr-TR" sz="2800" b="1" i="1" u="sng" dirty="0" smtClean="0">
              <a:solidFill>
                <a:srgbClr val="FF0000"/>
              </a:solidFill>
            </a:rPr>
            <a:t>işveren sayılır. </a:t>
          </a:r>
          <a:endParaRPr lang="tr-TR" sz="2800" u="sng" dirty="0">
            <a:solidFill>
              <a:srgbClr val="FF0000"/>
            </a:solidFill>
          </a:endParaRPr>
        </a:p>
      </dgm:t>
    </dgm:pt>
    <dgm:pt modelId="{CE36DB2C-546E-401C-82A7-B4DA481B771C}" type="parTrans" cxnId="{C6325339-78DD-40E0-B736-8169A0A9FAC5}">
      <dgm:prSet/>
      <dgm:spPr/>
      <dgm:t>
        <a:bodyPr/>
        <a:lstStyle/>
        <a:p>
          <a:endParaRPr lang="tr-TR"/>
        </a:p>
      </dgm:t>
    </dgm:pt>
    <dgm:pt modelId="{329BCC09-D9B9-41AC-80A7-D718D1F963E3}" type="sibTrans" cxnId="{C6325339-78DD-40E0-B736-8169A0A9FAC5}">
      <dgm:prSet/>
      <dgm:spPr/>
      <dgm:t>
        <a:bodyPr/>
        <a:lstStyle/>
        <a:p>
          <a:endParaRPr lang="tr-TR"/>
        </a:p>
      </dgm:t>
    </dgm:pt>
    <dgm:pt modelId="{75B31DB4-94F1-49A3-897F-A962E7D5D77C}" type="pres">
      <dgm:prSet presAssocID="{4FDDC3AF-FA7E-45AB-AE6C-163C4995A03B}" presName="Name0" presStyleCnt="0">
        <dgm:presLayoutVars>
          <dgm:dir/>
          <dgm:animLvl val="lvl"/>
          <dgm:resizeHandles val="exact"/>
        </dgm:presLayoutVars>
      </dgm:prSet>
      <dgm:spPr/>
      <dgm:t>
        <a:bodyPr/>
        <a:lstStyle/>
        <a:p>
          <a:endParaRPr lang="tr-TR"/>
        </a:p>
      </dgm:t>
    </dgm:pt>
    <dgm:pt modelId="{9B1E753A-9BF0-4803-A2CD-B16158AEAA3B}" type="pres">
      <dgm:prSet presAssocID="{FDCE9ED5-FB90-4CF3-BAA0-056DFC127346}" presName="linNode" presStyleCnt="0"/>
      <dgm:spPr/>
    </dgm:pt>
    <dgm:pt modelId="{DDD6D275-8421-4D35-8258-12EE93C74875}" type="pres">
      <dgm:prSet presAssocID="{FDCE9ED5-FB90-4CF3-BAA0-056DFC127346}" presName="parentText" presStyleLbl="node1" presStyleIdx="0" presStyleCnt="1" custScaleX="51514" custScaleY="83396">
        <dgm:presLayoutVars>
          <dgm:chMax val="1"/>
          <dgm:bulletEnabled val="1"/>
        </dgm:presLayoutVars>
      </dgm:prSet>
      <dgm:spPr/>
      <dgm:t>
        <a:bodyPr/>
        <a:lstStyle/>
        <a:p>
          <a:endParaRPr lang="tr-TR"/>
        </a:p>
      </dgm:t>
    </dgm:pt>
    <dgm:pt modelId="{C0B9F163-2DAD-4201-9C5E-87C9449A7118}" type="pres">
      <dgm:prSet presAssocID="{FDCE9ED5-FB90-4CF3-BAA0-056DFC127346}" presName="descendantText" presStyleLbl="alignAccFollowNode1" presStyleIdx="0" presStyleCnt="1" custScaleX="125949">
        <dgm:presLayoutVars>
          <dgm:bulletEnabled val="1"/>
        </dgm:presLayoutVars>
      </dgm:prSet>
      <dgm:spPr/>
      <dgm:t>
        <a:bodyPr/>
        <a:lstStyle/>
        <a:p>
          <a:endParaRPr lang="tr-TR"/>
        </a:p>
      </dgm:t>
    </dgm:pt>
  </dgm:ptLst>
  <dgm:cxnLst>
    <dgm:cxn modelId="{C6325339-78DD-40E0-B736-8169A0A9FAC5}" srcId="{FDCE9ED5-FB90-4CF3-BAA0-056DFC127346}" destId="{0498FF24-CC4B-498A-B27A-4924E6CDD80D}" srcOrd="0" destOrd="0" parTransId="{CE36DB2C-546E-401C-82A7-B4DA481B771C}" sibTransId="{329BCC09-D9B9-41AC-80A7-D718D1F963E3}"/>
    <dgm:cxn modelId="{DBDA0288-B9F4-438B-9054-7F0B8DC0ED72}" type="presOf" srcId="{0498FF24-CC4B-498A-B27A-4924E6CDD80D}" destId="{C0B9F163-2DAD-4201-9C5E-87C9449A7118}" srcOrd="0" destOrd="0" presId="urn:microsoft.com/office/officeart/2005/8/layout/vList5"/>
    <dgm:cxn modelId="{8AE8EACF-DFF5-43DA-A345-A64079F84276}" type="presOf" srcId="{FDCE9ED5-FB90-4CF3-BAA0-056DFC127346}" destId="{DDD6D275-8421-4D35-8258-12EE93C74875}" srcOrd="0" destOrd="0" presId="urn:microsoft.com/office/officeart/2005/8/layout/vList5"/>
    <dgm:cxn modelId="{64C48612-41CB-4986-A264-D1BC91C19017}" type="presOf" srcId="{4FDDC3AF-FA7E-45AB-AE6C-163C4995A03B}" destId="{75B31DB4-94F1-49A3-897F-A962E7D5D77C}" srcOrd="0" destOrd="0" presId="urn:microsoft.com/office/officeart/2005/8/layout/vList5"/>
    <dgm:cxn modelId="{4CCDB441-8E19-44AD-B067-F31DDA1029A2}" srcId="{4FDDC3AF-FA7E-45AB-AE6C-163C4995A03B}" destId="{FDCE9ED5-FB90-4CF3-BAA0-056DFC127346}" srcOrd="0" destOrd="0" parTransId="{0A26DDD1-0BC7-4767-A7A4-54C73A2B45DC}" sibTransId="{5AE8AB47-5583-4BD4-8104-9AF937AF8600}"/>
    <dgm:cxn modelId="{AD246F76-38BE-4175-A9A5-627680BE150C}" type="presParOf" srcId="{75B31DB4-94F1-49A3-897F-A962E7D5D77C}" destId="{9B1E753A-9BF0-4803-A2CD-B16158AEAA3B}" srcOrd="0" destOrd="0" presId="urn:microsoft.com/office/officeart/2005/8/layout/vList5"/>
    <dgm:cxn modelId="{527B1DA3-F6EC-45A4-B9B1-93A156429063}" type="presParOf" srcId="{9B1E753A-9BF0-4803-A2CD-B16158AEAA3B}" destId="{DDD6D275-8421-4D35-8258-12EE93C74875}" srcOrd="0" destOrd="0" presId="urn:microsoft.com/office/officeart/2005/8/layout/vList5"/>
    <dgm:cxn modelId="{744FAF4B-90B2-419C-A26C-67CA445091EB}" type="presParOf" srcId="{9B1E753A-9BF0-4803-A2CD-B16158AEAA3B}" destId="{C0B9F163-2DAD-4201-9C5E-87C9449A7118}" srcOrd="1"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CF96DA0-D87E-400E-A757-FC8D2C85881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28DD7328-B13E-4CAF-BDF5-9C28441C3E50}">
      <dgm:prSet custT="1"/>
      <dgm:spPr/>
      <dgm:t>
        <a:bodyPr/>
        <a:lstStyle/>
        <a:p>
          <a:pPr rtl="0"/>
          <a:r>
            <a:rPr lang="tr-TR" sz="2400" b="1" dirty="0" smtClean="0"/>
            <a:t>13</a:t>
          </a:r>
          <a:r>
            <a:rPr lang="en-GB" sz="2400" b="1" dirty="0" smtClean="0"/>
            <a:t>. </a:t>
          </a:r>
          <a:r>
            <a:rPr lang="tr-TR" sz="2400" b="1" dirty="0" smtClean="0"/>
            <a:t>M</a:t>
          </a:r>
          <a:r>
            <a:rPr lang="en-GB" sz="2400" b="1" dirty="0" err="1" smtClean="0"/>
            <a:t>adde</a:t>
          </a:r>
          <a:endParaRPr lang="tr-TR" sz="2400" dirty="0"/>
        </a:p>
      </dgm:t>
    </dgm:pt>
    <dgm:pt modelId="{7D8B6CFC-E0FC-44CC-BD80-538135A54FE0}" type="parTrans" cxnId="{2200EB1A-28AF-4745-AB8A-B8DACF4ADC93}">
      <dgm:prSet/>
      <dgm:spPr/>
      <dgm:t>
        <a:bodyPr/>
        <a:lstStyle/>
        <a:p>
          <a:endParaRPr lang="tr-TR"/>
        </a:p>
      </dgm:t>
    </dgm:pt>
    <dgm:pt modelId="{7E4C3204-3661-4EC4-AD7F-F48ED96FBDE8}" type="sibTrans" cxnId="{2200EB1A-28AF-4745-AB8A-B8DACF4ADC93}">
      <dgm:prSet/>
      <dgm:spPr/>
      <dgm:t>
        <a:bodyPr/>
        <a:lstStyle/>
        <a:p>
          <a:endParaRPr lang="tr-TR"/>
        </a:p>
      </dgm:t>
    </dgm:pt>
    <dgm:pt modelId="{09CC87AE-7005-4D58-B638-FCD475ECE0EB}">
      <dgm:prSet/>
      <dgm:spPr/>
      <dgm:t>
        <a:bodyPr/>
        <a:lstStyle/>
        <a:p>
          <a:pPr rtl="0"/>
          <a:r>
            <a:rPr lang="en-GB" b="1" i="1" dirty="0" err="1" smtClean="0"/>
            <a:t>Çalışan</a:t>
          </a:r>
          <a:r>
            <a:rPr lang="en-GB" b="1" i="1" dirty="0" smtClean="0"/>
            <a:t>, </a:t>
          </a:r>
          <a:r>
            <a:rPr lang="en-GB" b="1" i="1" dirty="0" err="1" smtClean="0"/>
            <a:t>ciddi</a:t>
          </a:r>
          <a:r>
            <a:rPr lang="en-GB" b="1" i="1" dirty="0" smtClean="0"/>
            <a:t> </a:t>
          </a:r>
          <a:r>
            <a:rPr lang="en-GB" b="1" i="1" dirty="0" err="1" smtClean="0"/>
            <a:t>ve</a:t>
          </a:r>
          <a:r>
            <a:rPr lang="tr-TR" b="1" i="1" dirty="0" smtClean="0"/>
            <a:t> </a:t>
          </a:r>
          <a:r>
            <a:rPr lang="en-GB" b="1" i="1" dirty="0" err="1" smtClean="0"/>
            <a:t>yakın</a:t>
          </a:r>
          <a:r>
            <a:rPr lang="en-GB" b="1" i="1" dirty="0" smtClean="0"/>
            <a:t> </a:t>
          </a:r>
          <a:r>
            <a:rPr lang="en-GB" b="1" i="1" dirty="0" err="1" smtClean="0"/>
            <a:t>tehlikeyle</a:t>
          </a:r>
          <a:r>
            <a:rPr lang="en-GB" b="1" i="1" dirty="0" smtClean="0"/>
            <a:t> </a:t>
          </a:r>
          <a:r>
            <a:rPr lang="en-GB" b="1" i="1" dirty="0" err="1" smtClean="0"/>
            <a:t>karşı</a:t>
          </a:r>
          <a:r>
            <a:rPr lang="en-GB" b="1" i="1" dirty="0" smtClean="0"/>
            <a:t> </a:t>
          </a:r>
          <a:r>
            <a:rPr lang="en-GB" b="1" i="1" dirty="0" err="1" smtClean="0"/>
            <a:t>karşıya</a:t>
          </a:r>
          <a:r>
            <a:rPr lang="en-GB" b="1" i="1" dirty="0" smtClean="0"/>
            <a:t> </a:t>
          </a:r>
          <a:r>
            <a:rPr lang="en-GB" b="1" i="1" dirty="0" err="1" smtClean="0"/>
            <a:t>kaldığında</a:t>
          </a:r>
          <a:r>
            <a:rPr lang="en-GB" b="1" i="1" dirty="0" smtClean="0"/>
            <a:t> </a:t>
          </a:r>
          <a:r>
            <a:rPr lang="en-GB" b="1" i="1" dirty="0" err="1" smtClean="0"/>
            <a:t>çalışmaktan</a:t>
          </a:r>
          <a:r>
            <a:rPr lang="en-GB" b="1" i="1" dirty="0" smtClean="0"/>
            <a:t> </a:t>
          </a:r>
          <a:r>
            <a:rPr lang="en-GB" b="1" i="1" dirty="0" err="1" smtClean="0"/>
            <a:t>kaçınma</a:t>
          </a:r>
          <a:r>
            <a:rPr lang="en-GB" b="1" i="1" dirty="0" smtClean="0"/>
            <a:t> </a:t>
          </a:r>
          <a:r>
            <a:rPr lang="tr-TR" b="1" i="1" dirty="0" smtClean="0"/>
            <a:t>h</a:t>
          </a:r>
          <a:r>
            <a:rPr lang="en-GB" b="1" i="1" dirty="0" err="1" smtClean="0"/>
            <a:t>akkını</a:t>
          </a:r>
          <a:r>
            <a:rPr lang="tr-TR" b="1" i="1" dirty="0" smtClean="0"/>
            <a:t> </a:t>
          </a:r>
          <a:r>
            <a:rPr lang="en-GB" b="1" i="1" dirty="0" err="1" smtClean="0"/>
            <a:t>kullanabilecek</a:t>
          </a:r>
          <a:r>
            <a:rPr lang="en-GB" b="1" i="1" dirty="0" smtClean="0"/>
            <a:t>. </a:t>
          </a:r>
          <a:endParaRPr lang="tr-TR" dirty="0"/>
        </a:p>
      </dgm:t>
    </dgm:pt>
    <dgm:pt modelId="{31589315-158F-42D0-8188-56AB1E640DF1}" type="parTrans" cxnId="{834C9AB1-0E7A-4617-878F-BE006E92938A}">
      <dgm:prSet/>
      <dgm:spPr/>
      <dgm:t>
        <a:bodyPr/>
        <a:lstStyle/>
        <a:p>
          <a:endParaRPr lang="tr-TR"/>
        </a:p>
      </dgm:t>
    </dgm:pt>
    <dgm:pt modelId="{8471B1FD-EF0F-4492-9F71-60A27A52D609}" type="sibTrans" cxnId="{834C9AB1-0E7A-4617-878F-BE006E92938A}">
      <dgm:prSet/>
      <dgm:spPr/>
      <dgm:t>
        <a:bodyPr/>
        <a:lstStyle/>
        <a:p>
          <a:endParaRPr lang="tr-TR"/>
        </a:p>
      </dgm:t>
    </dgm:pt>
    <dgm:pt modelId="{5971260F-4020-497C-A813-B494B65F878E}" type="pres">
      <dgm:prSet presAssocID="{ECF96DA0-D87E-400E-A757-FC8D2C858811}" presName="Name0" presStyleCnt="0">
        <dgm:presLayoutVars>
          <dgm:dir/>
          <dgm:animLvl val="lvl"/>
          <dgm:resizeHandles val="exact"/>
        </dgm:presLayoutVars>
      </dgm:prSet>
      <dgm:spPr/>
      <dgm:t>
        <a:bodyPr/>
        <a:lstStyle/>
        <a:p>
          <a:endParaRPr lang="tr-TR"/>
        </a:p>
      </dgm:t>
    </dgm:pt>
    <dgm:pt modelId="{07A5E429-762C-4069-BED6-ECF742E6BFAD}" type="pres">
      <dgm:prSet presAssocID="{28DD7328-B13E-4CAF-BDF5-9C28441C3E50}" presName="linNode" presStyleCnt="0"/>
      <dgm:spPr/>
    </dgm:pt>
    <dgm:pt modelId="{2C16628A-6210-45E9-A439-914A30E1B167}" type="pres">
      <dgm:prSet presAssocID="{28DD7328-B13E-4CAF-BDF5-9C28441C3E50}" presName="parentText" presStyleLbl="node1" presStyleIdx="0" presStyleCnt="1" custScaleY="80645">
        <dgm:presLayoutVars>
          <dgm:chMax val="1"/>
          <dgm:bulletEnabled val="1"/>
        </dgm:presLayoutVars>
      </dgm:prSet>
      <dgm:spPr/>
      <dgm:t>
        <a:bodyPr/>
        <a:lstStyle/>
        <a:p>
          <a:endParaRPr lang="tr-TR"/>
        </a:p>
      </dgm:t>
    </dgm:pt>
    <dgm:pt modelId="{C13C6F56-F11C-4CB5-A568-6EE51965516F}" type="pres">
      <dgm:prSet presAssocID="{28DD7328-B13E-4CAF-BDF5-9C28441C3E50}" presName="descendantText" presStyleLbl="alignAccFollowNode1" presStyleIdx="0" presStyleCnt="1" custScaleX="291534">
        <dgm:presLayoutVars>
          <dgm:bulletEnabled val="1"/>
        </dgm:presLayoutVars>
      </dgm:prSet>
      <dgm:spPr/>
      <dgm:t>
        <a:bodyPr/>
        <a:lstStyle/>
        <a:p>
          <a:endParaRPr lang="tr-TR"/>
        </a:p>
      </dgm:t>
    </dgm:pt>
  </dgm:ptLst>
  <dgm:cxnLst>
    <dgm:cxn modelId="{B8665C7E-234C-4B92-A082-5436254C1651}" type="presOf" srcId="{28DD7328-B13E-4CAF-BDF5-9C28441C3E50}" destId="{2C16628A-6210-45E9-A439-914A30E1B167}" srcOrd="0" destOrd="0" presId="urn:microsoft.com/office/officeart/2005/8/layout/vList5"/>
    <dgm:cxn modelId="{0DF8D220-CA2B-4E08-8702-6951ABC89D0F}" type="presOf" srcId="{ECF96DA0-D87E-400E-A757-FC8D2C858811}" destId="{5971260F-4020-497C-A813-B494B65F878E}" srcOrd="0" destOrd="0" presId="urn:microsoft.com/office/officeart/2005/8/layout/vList5"/>
    <dgm:cxn modelId="{84C408BE-8E0E-4FEE-9795-BB7F048A1C6F}" type="presOf" srcId="{09CC87AE-7005-4D58-B638-FCD475ECE0EB}" destId="{C13C6F56-F11C-4CB5-A568-6EE51965516F}" srcOrd="0" destOrd="0" presId="urn:microsoft.com/office/officeart/2005/8/layout/vList5"/>
    <dgm:cxn modelId="{834C9AB1-0E7A-4617-878F-BE006E92938A}" srcId="{28DD7328-B13E-4CAF-BDF5-9C28441C3E50}" destId="{09CC87AE-7005-4D58-B638-FCD475ECE0EB}" srcOrd="0" destOrd="0" parTransId="{31589315-158F-42D0-8188-56AB1E640DF1}" sibTransId="{8471B1FD-EF0F-4492-9F71-60A27A52D609}"/>
    <dgm:cxn modelId="{2200EB1A-28AF-4745-AB8A-B8DACF4ADC93}" srcId="{ECF96DA0-D87E-400E-A757-FC8D2C858811}" destId="{28DD7328-B13E-4CAF-BDF5-9C28441C3E50}" srcOrd="0" destOrd="0" parTransId="{7D8B6CFC-E0FC-44CC-BD80-538135A54FE0}" sibTransId="{7E4C3204-3661-4EC4-AD7F-F48ED96FBDE8}"/>
    <dgm:cxn modelId="{A627C4E6-6EC3-4952-9FEC-21A5E0E5EE93}" type="presParOf" srcId="{5971260F-4020-497C-A813-B494B65F878E}" destId="{07A5E429-762C-4069-BED6-ECF742E6BFAD}" srcOrd="0" destOrd="0" presId="urn:microsoft.com/office/officeart/2005/8/layout/vList5"/>
    <dgm:cxn modelId="{2F2BEE19-F28F-43D5-AF6B-12A971BED238}" type="presParOf" srcId="{07A5E429-762C-4069-BED6-ECF742E6BFAD}" destId="{2C16628A-6210-45E9-A439-914A30E1B167}" srcOrd="0" destOrd="0" presId="urn:microsoft.com/office/officeart/2005/8/layout/vList5"/>
    <dgm:cxn modelId="{5E2C01B0-08C2-4892-9BD4-7B0811938F80}" type="presParOf" srcId="{07A5E429-762C-4069-BED6-ECF742E6BFAD}" destId="{C13C6F56-F11C-4CB5-A568-6EE51965516F}" srcOrd="1" destOrd="0" presId="urn:microsoft.com/office/officeart/2005/8/layout/vList5"/>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F96EF94-E6BE-4632-9975-5DFD1B5225A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3726E217-9D14-481D-925B-D865F4A2C99D}">
      <dgm:prSet custT="1"/>
      <dgm:spPr/>
      <dgm:t>
        <a:bodyPr/>
        <a:lstStyle/>
        <a:p>
          <a:pPr rtl="0"/>
          <a:r>
            <a:rPr lang="en-GB" sz="2400" b="1" i="1" dirty="0" smtClean="0"/>
            <a:t>14. </a:t>
          </a:r>
          <a:r>
            <a:rPr lang="tr-TR" sz="2400" b="1" i="1" dirty="0" smtClean="0"/>
            <a:t>M</a:t>
          </a:r>
          <a:r>
            <a:rPr lang="en-GB" sz="2400" b="1" i="1" dirty="0" err="1" smtClean="0"/>
            <a:t>adde</a:t>
          </a:r>
          <a:endParaRPr lang="tr-TR" sz="2400" dirty="0"/>
        </a:p>
      </dgm:t>
    </dgm:pt>
    <dgm:pt modelId="{EAF7572A-1A52-42C4-9DE1-AEFAB29E23BE}" type="parTrans" cxnId="{764B88EF-37F6-49B2-98BB-4709AFD8608D}">
      <dgm:prSet/>
      <dgm:spPr/>
      <dgm:t>
        <a:bodyPr/>
        <a:lstStyle/>
        <a:p>
          <a:endParaRPr lang="tr-TR"/>
        </a:p>
      </dgm:t>
    </dgm:pt>
    <dgm:pt modelId="{11B4ED64-19FD-4B42-896D-C67BDA8CF6A8}" type="sibTrans" cxnId="{764B88EF-37F6-49B2-98BB-4709AFD8608D}">
      <dgm:prSet/>
      <dgm:spPr/>
      <dgm:t>
        <a:bodyPr/>
        <a:lstStyle/>
        <a:p>
          <a:endParaRPr lang="tr-TR"/>
        </a:p>
      </dgm:t>
    </dgm:pt>
    <dgm:pt modelId="{D44BD1B5-5702-497D-8508-C7A83865C42E}">
      <dgm:prSet custT="1"/>
      <dgm:spPr/>
      <dgm:t>
        <a:bodyPr/>
        <a:lstStyle/>
        <a:p>
          <a:pPr rtl="0"/>
          <a:r>
            <a:rPr lang="tr-TR" sz="3200" b="1" i="1" dirty="0" smtClean="0"/>
            <a:t>İ</a:t>
          </a:r>
          <a:r>
            <a:rPr lang="en-GB" sz="3200" b="1" i="1" dirty="0" smtClean="0"/>
            <a:t>ş </a:t>
          </a:r>
          <a:r>
            <a:rPr lang="en-GB" sz="3200" b="1" i="1" dirty="0" err="1" smtClean="0"/>
            <a:t>kazası</a:t>
          </a:r>
          <a:r>
            <a:rPr lang="en-GB" sz="3200" b="1" i="1" dirty="0" smtClean="0"/>
            <a:t> </a:t>
          </a:r>
          <a:r>
            <a:rPr lang="en-GB" sz="3200" b="1" i="1" dirty="0" err="1" smtClean="0"/>
            <a:t>ve</a:t>
          </a:r>
          <a:r>
            <a:rPr lang="en-GB" sz="3200" b="1" i="1" dirty="0" smtClean="0"/>
            <a:t> </a:t>
          </a:r>
          <a:r>
            <a:rPr lang="en-GB" sz="3200" b="1" i="1" dirty="0" err="1" smtClean="0"/>
            <a:t>meslek</a:t>
          </a:r>
          <a:r>
            <a:rPr lang="en-GB" sz="3200" b="1" i="1" dirty="0" smtClean="0"/>
            <a:t> </a:t>
          </a:r>
          <a:r>
            <a:rPr lang="en-GB" sz="3200" b="1" i="1" dirty="0" err="1" smtClean="0"/>
            <a:t>hastalıklarının</a:t>
          </a:r>
          <a:r>
            <a:rPr lang="en-GB" sz="3200" b="1" i="1" dirty="0" smtClean="0"/>
            <a:t> </a:t>
          </a:r>
          <a:r>
            <a:rPr lang="en-GB" sz="3200" b="1" i="1" dirty="0" err="1" smtClean="0"/>
            <a:t>kayıt</a:t>
          </a:r>
          <a:r>
            <a:rPr lang="en-GB" sz="3200" b="1" i="1" dirty="0" smtClean="0"/>
            <a:t> </a:t>
          </a:r>
          <a:r>
            <a:rPr lang="en-GB" sz="3200" b="1" i="1" dirty="0" err="1" smtClean="0"/>
            <a:t>ve</a:t>
          </a:r>
          <a:r>
            <a:rPr lang="en-GB" sz="3200" b="1" i="1" dirty="0" smtClean="0"/>
            <a:t> </a:t>
          </a:r>
          <a:r>
            <a:rPr lang="en-GB" sz="3200" b="1" i="1" dirty="0" err="1" smtClean="0"/>
            <a:t>bildiriminin</a:t>
          </a:r>
          <a:r>
            <a:rPr lang="en-GB" sz="3200" b="1" i="1" dirty="0" smtClean="0"/>
            <a:t> </a:t>
          </a:r>
          <a:r>
            <a:rPr lang="en-GB" sz="3200" b="1" i="1" dirty="0" err="1" smtClean="0"/>
            <a:t>yapılması</a:t>
          </a:r>
          <a:r>
            <a:rPr lang="en-GB" sz="3200" b="1" i="1" dirty="0" smtClean="0"/>
            <a:t>,</a:t>
          </a:r>
          <a:endParaRPr lang="tr-TR" sz="3200" dirty="0"/>
        </a:p>
      </dgm:t>
    </dgm:pt>
    <dgm:pt modelId="{522AEB41-B721-4DDD-9724-3B8886977292}" type="parTrans" cxnId="{7B324A79-6F09-454C-913B-5999FD0E2D8E}">
      <dgm:prSet/>
      <dgm:spPr/>
      <dgm:t>
        <a:bodyPr/>
        <a:lstStyle/>
        <a:p>
          <a:endParaRPr lang="tr-TR"/>
        </a:p>
      </dgm:t>
    </dgm:pt>
    <dgm:pt modelId="{227183A6-D8E2-4B16-8AE2-341264D3C1E0}" type="sibTrans" cxnId="{7B324A79-6F09-454C-913B-5999FD0E2D8E}">
      <dgm:prSet/>
      <dgm:spPr/>
      <dgm:t>
        <a:bodyPr/>
        <a:lstStyle/>
        <a:p>
          <a:endParaRPr lang="tr-TR"/>
        </a:p>
      </dgm:t>
    </dgm:pt>
    <dgm:pt modelId="{32DFDC08-18E4-4CE3-9DD1-1F79E7DBA6E8}" type="pres">
      <dgm:prSet presAssocID="{5F96EF94-E6BE-4632-9975-5DFD1B5225A6}" presName="Name0" presStyleCnt="0">
        <dgm:presLayoutVars>
          <dgm:dir/>
          <dgm:animLvl val="lvl"/>
          <dgm:resizeHandles val="exact"/>
        </dgm:presLayoutVars>
      </dgm:prSet>
      <dgm:spPr/>
      <dgm:t>
        <a:bodyPr/>
        <a:lstStyle/>
        <a:p>
          <a:endParaRPr lang="tr-TR"/>
        </a:p>
      </dgm:t>
    </dgm:pt>
    <dgm:pt modelId="{660E3004-D30E-4B1A-9552-31273E6A639A}" type="pres">
      <dgm:prSet presAssocID="{3726E217-9D14-481D-925B-D865F4A2C99D}" presName="linNode" presStyleCnt="0"/>
      <dgm:spPr/>
    </dgm:pt>
    <dgm:pt modelId="{B44E0E7E-59C6-47F5-AFC2-AAB9AB3DC464}" type="pres">
      <dgm:prSet presAssocID="{3726E217-9D14-481D-925B-D865F4A2C99D}" presName="parentText" presStyleLbl="node1" presStyleIdx="0" presStyleCnt="1">
        <dgm:presLayoutVars>
          <dgm:chMax val="1"/>
          <dgm:bulletEnabled val="1"/>
        </dgm:presLayoutVars>
      </dgm:prSet>
      <dgm:spPr/>
      <dgm:t>
        <a:bodyPr/>
        <a:lstStyle/>
        <a:p>
          <a:endParaRPr lang="tr-TR"/>
        </a:p>
      </dgm:t>
    </dgm:pt>
    <dgm:pt modelId="{39A25FAB-D637-402A-8613-3986F0061529}" type="pres">
      <dgm:prSet presAssocID="{3726E217-9D14-481D-925B-D865F4A2C99D}" presName="descendantText" presStyleLbl="alignAccFollowNode1" presStyleIdx="0" presStyleCnt="1" custScaleX="304097">
        <dgm:presLayoutVars>
          <dgm:bulletEnabled val="1"/>
        </dgm:presLayoutVars>
      </dgm:prSet>
      <dgm:spPr/>
      <dgm:t>
        <a:bodyPr/>
        <a:lstStyle/>
        <a:p>
          <a:endParaRPr lang="tr-TR"/>
        </a:p>
      </dgm:t>
    </dgm:pt>
  </dgm:ptLst>
  <dgm:cxnLst>
    <dgm:cxn modelId="{764B88EF-37F6-49B2-98BB-4709AFD8608D}" srcId="{5F96EF94-E6BE-4632-9975-5DFD1B5225A6}" destId="{3726E217-9D14-481D-925B-D865F4A2C99D}" srcOrd="0" destOrd="0" parTransId="{EAF7572A-1A52-42C4-9DE1-AEFAB29E23BE}" sibTransId="{11B4ED64-19FD-4B42-896D-C67BDA8CF6A8}"/>
    <dgm:cxn modelId="{04AF4A7F-AFFB-447A-BAB0-E64167D8C11D}" type="presOf" srcId="{5F96EF94-E6BE-4632-9975-5DFD1B5225A6}" destId="{32DFDC08-18E4-4CE3-9DD1-1F79E7DBA6E8}" srcOrd="0" destOrd="0" presId="urn:microsoft.com/office/officeart/2005/8/layout/vList5"/>
    <dgm:cxn modelId="{84E7991B-8D34-40E3-AA7A-BB6D575C2A11}" type="presOf" srcId="{D44BD1B5-5702-497D-8508-C7A83865C42E}" destId="{39A25FAB-D637-402A-8613-3986F0061529}" srcOrd="0" destOrd="0" presId="urn:microsoft.com/office/officeart/2005/8/layout/vList5"/>
    <dgm:cxn modelId="{CDB19830-E309-4FFE-823E-EECB06580FD8}" type="presOf" srcId="{3726E217-9D14-481D-925B-D865F4A2C99D}" destId="{B44E0E7E-59C6-47F5-AFC2-AAB9AB3DC464}" srcOrd="0" destOrd="0" presId="urn:microsoft.com/office/officeart/2005/8/layout/vList5"/>
    <dgm:cxn modelId="{7B324A79-6F09-454C-913B-5999FD0E2D8E}" srcId="{3726E217-9D14-481D-925B-D865F4A2C99D}" destId="{D44BD1B5-5702-497D-8508-C7A83865C42E}" srcOrd="0" destOrd="0" parTransId="{522AEB41-B721-4DDD-9724-3B8886977292}" sibTransId="{227183A6-D8E2-4B16-8AE2-341264D3C1E0}"/>
    <dgm:cxn modelId="{D556B750-D9C9-41C8-8451-1A21BBB88DB7}" type="presParOf" srcId="{32DFDC08-18E4-4CE3-9DD1-1F79E7DBA6E8}" destId="{660E3004-D30E-4B1A-9552-31273E6A639A}" srcOrd="0" destOrd="0" presId="urn:microsoft.com/office/officeart/2005/8/layout/vList5"/>
    <dgm:cxn modelId="{8DFCD30D-4E1A-4AF3-8D3C-5AEE908E23E0}" type="presParOf" srcId="{660E3004-D30E-4B1A-9552-31273E6A639A}" destId="{B44E0E7E-59C6-47F5-AFC2-AAB9AB3DC464}" srcOrd="0" destOrd="0" presId="urn:microsoft.com/office/officeart/2005/8/layout/vList5"/>
    <dgm:cxn modelId="{0DF061D1-8AFF-4C5E-8A92-D89A6120C616}" type="presParOf" srcId="{660E3004-D30E-4B1A-9552-31273E6A639A}" destId="{39A25FAB-D637-402A-8613-3986F0061529}" srcOrd="1" destOrd="0" presId="urn:microsoft.com/office/officeart/2005/8/layout/vList5"/>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F7D25BB-DD61-4C01-83C3-FB2F9121E6D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A4F804DC-3616-47A7-8D8D-F89CA046180E}">
      <dgm:prSet custT="1"/>
      <dgm:spPr/>
      <dgm:t>
        <a:bodyPr/>
        <a:lstStyle/>
        <a:p>
          <a:pPr rtl="0"/>
          <a:r>
            <a:rPr lang="en-GB" sz="2400" b="1" i="1" dirty="0" smtClean="0"/>
            <a:t>16. </a:t>
          </a:r>
          <a:r>
            <a:rPr lang="en-GB" sz="2400" b="1" i="1" dirty="0" err="1" smtClean="0"/>
            <a:t>ve</a:t>
          </a:r>
          <a:r>
            <a:rPr lang="en-GB" sz="2400" b="1" i="1" dirty="0" smtClean="0"/>
            <a:t> 17. </a:t>
          </a:r>
          <a:r>
            <a:rPr lang="tr-TR" sz="2400" b="1" i="1" dirty="0" smtClean="0"/>
            <a:t>M</a:t>
          </a:r>
          <a:r>
            <a:rPr lang="en-GB" sz="2400" b="1" i="1" dirty="0" err="1" smtClean="0"/>
            <a:t>addeler</a:t>
          </a:r>
          <a:endParaRPr lang="en-GB" sz="2400" b="1" i="1" dirty="0"/>
        </a:p>
      </dgm:t>
    </dgm:pt>
    <dgm:pt modelId="{6EDA9D7C-84DA-4B33-9508-A61B96F0F2E4}" type="parTrans" cxnId="{CA6F249D-8089-4BDD-81F2-80533F5D7C90}">
      <dgm:prSet/>
      <dgm:spPr/>
      <dgm:t>
        <a:bodyPr/>
        <a:lstStyle/>
        <a:p>
          <a:endParaRPr lang="tr-TR"/>
        </a:p>
      </dgm:t>
    </dgm:pt>
    <dgm:pt modelId="{0B3DAB7F-494B-42E1-A9BC-FB30722DCABC}" type="sibTrans" cxnId="{CA6F249D-8089-4BDD-81F2-80533F5D7C90}">
      <dgm:prSet/>
      <dgm:spPr/>
      <dgm:t>
        <a:bodyPr/>
        <a:lstStyle/>
        <a:p>
          <a:endParaRPr lang="tr-TR"/>
        </a:p>
      </dgm:t>
    </dgm:pt>
    <dgm:pt modelId="{A35C7B47-3BCF-44FC-B4E3-25E3C735CA28}">
      <dgm:prSet custT="1"/>
      <dgm:spPr/>
      <dgm:t>
        <a:bodyPr/>
        <a:lstStyle/>
        <a:p>
          <a:pPr rtl="0"/>
          <a:r>
            <a:rPr lang="tr-TR" sz="2800" b="1" i="1" dirty="0" smtClean="0"/>
            <a:t>İşveren tüm çalışanlarını, iş sağlığı ve güvenliği ile çalışma hayatına dair hak ve sorumlulukları hakkında bilgilendirecek. </a:t>
          </a:r>
          <a:endParaRPr lang="en-GB" sz="2800" b="1" i="1" dirty="0"/>
        </a:p>
      </dgm:t>
    </dgm:pt>
    <dgm:pt modelId="{FAA0B8B7-A5A5-4F99-9610-E1C22ACDD7E5}" type="parTrans" cxnId="{62588C10-114F-4714-80D1-D600883DFEEA}">
      <dgm:prSet/>
      <dgm:spPr/>
      <dgm:t>
        <a:bodyPr/>
        <a:lstStyle/>
        <a:p>
          <a:endParaRPr lang="tr-TR"/>
        </a:p>
      </dgm:t>
    </dgm:pt>
    <dgm:pt modelId="{3E63E2AB-40B9-49E0-A616-963CE844042E}" type="sibTrans" cxnId="{62588C10-114F-4714-80D1-D600883DFEEA}">
      <dgm:prSet/>
      <dgm:spPr/>
      <dgm:t>
        <a:bodyPr/>
        <a:lstStyle/>
        <a:p>
          <a:endParaRPr lang="tr-TR"/>
        </a:p>
      </dgm:t>
    </dgm:pt>
    <dgm:pt modelId="{917E5355-B114-416E-B68F-7377CC4FF452}" type="pres">
      <dgm:prSet presAssocID="{2F7D25BB-DD61-4C01-83C3-FB2F9121E6D2}" presName="Name0" presStyleCnt="0">
        <dgm:presLayoutVars>
          <dgm:dir/>
          <dgm:animLvl val="lvl"/>
          <dgm:resizeHandles val="exact"/>
        </dgm:presLayoutVars>
      </dgm:prSet>
      <dgm:spPr/>
      <dgm:t>
        <a:bodyPr/>
        <a:lstStyle/>
        <a:p>
          <a:endParaRPr lang="tr-TR"/>
        </a:p>
      </dgm:t>
    </dgm:pt>
    <dgm:pt modelId="{50983C1C-7C4C-42B7-BCF6-4EB2CFD4BA8C}" type="pres">
      <dgm:prSet presAssocID="{A4F804DC-3616-47A7-8D8D-F89CA046180E}" presName="linNode" presStyleCnt="0"/>
      <dgm:spPr/>
    </dgm:pt>
    <dgm:pt modelId="{8430D2B6-0536-48E6-82B5-DBCCAB065903}" type="pres">
      <dgm:prSet presAssocID="{A4F804DC-3616-47A7-8D8D-F89CA046180E}" presName="parentText" presStyleLbl="node1" presStyleIdx="0" presStyleCnt="1" custScaleY="84698">
        <dgm:presLayoutVars>
          <dgm:chMax val="1"/>
          <dgm:bulletEnabled val="1"/>
        </dgm:presLayoutVars>
      </dgm:prSet>
      <dgm:spPr/>
      <dgm:t>
        <a:bodyPr/>
        <a:lstStyle/>
        <a:p>
          <a:endParaRPr lang="tr-TR"/>
        </a:p>
      </dgm:t>
    </dgm:pt>
    <dgm:pt modelId="{F5854A2A-579F-4469-95F9-5354F833FA0B}" type="pres">
      <dgm:prSet presAssocID="{A4F804DC-3616-47A7-8D8D-F89CA046180E}" presName="descendantText" presStyleLbl="alignAccFollowNode1" presStyleIdx="0" presStyleCnt="1" custScaleX="211675">
        <dgm:presLayoutVars>
          <dgm:bulletEnabled val="1"/>
        </dgm:presLayoutVars>
      </dgm:prSet>
      <dgm:spPr/>
      <dgm:t>
        <a:bodyPr/>
        <a:lstStyle/>
        <a:p>
          <a:endParaRPr lang="tr-TR"/>
        </a:p>
      </dgm:t>
    </dgm:pt>
  </dgm:ptLst>
  <dgm:cxnLst>
    <dgm:cxn modelId="{CA6F249D-8089-4BDD-81F2-80533F5D7C90}" srcId="{2F7D25BB-DD61-4C01-83C3-FB2F9121E6D2}" destId="{A4F804DC-3616-47A7-8D8D-F89CA046180E}" srcOrd="0" destOrd="0" parTransId="{6EDA9D7C-84DA-4B33-9508-A61B96F0F2E4}" sibTransId="{0B3DAB7F-494B-42E1-A9BC-FB30722DCABC}"/>
    <dgm:cxn modelId="{62588C10-114F-4714-80D1-D600883DFEEA}" srcId="{A4F804DC-3616-47A7-8D8D-F89CA046180E}" destId="{A35C7B47-3BCF-44FC-B4E3-25E3C735CA28}" srcOrd="0" destOrd="0" parTransId="{FAA0B8B7-A5A5-4F99-9610-E1C22ACDD7E5}" sibTransId="{3E63E2AB-40B9-49E0-A616-963CE844042E}"/>
    <dgm:cxn modelId="{9435915E-E65B-47E7-8BDF-A9513431CE9C}" type="presOf" srcId="{A35C7B47-3BCF-44FC-B4E3-25E3C735CA28}" destId="{F5854A2A-579F-4469-95F9-5354F833FA0B}" srcOrd="0" destOrd="0" presId="urn:microsoft.com/office/officeart/2005/8/layout/vList5"/>
    <dgm:cxn modelId="{29598C95-D8C5-4FBF-A485-F1C9EA369CB5}" type="presOf" srcId="{A4F804DC-3616-47A7-8D8D-F89CA046180E}" destId="{8430D2B6-0536-48E6-82B5-DBCCAB065903}" srcOrd="0" destOrd="0" presId="urn:microsoft.com/office/officeart/2005/8/layout/vList5"/>
    <dgm:cxn modelId="{4FA9EE73-D265-4657-BD38-ADCF36ED237E}" type="presOf" srcId="{2F7D25BB-DD61-4C01-83C3-FB2F9121E6D2}" destId="{917E5355-B114-416E-B68F-7377CC4FF452}" srcOrd="0" destOrd="0" presId="urn:microsoft.com/office/officeart/2005/8/layout/vList5"/>
    <dgm:cxn modelId="{61D0F86C-C8CD-40B3-9D1E-145D94BC3883}" type="presParOf" srcId="{917E5355-B114-416E-B68F-7377CC4FF452}" destId="{50983C1C-7C4C-42B7-BCF6-4EB2CFD4BA8C}" srcOrd="0" destOrd="0" presId="urn:microsoft.com/office/officeart/2005/8/layout/vList5"/>
    <dgm:cxn modelId="{17B51FBC-182A-4CEC-8365-B7A4BFA1BFFA}" type="presParOf" srcId="{50983C1C-7C4C-42B7-BCF6-4EB2CFD4BA8C}" destId="{8430D2B6-0536-48E6-82B5-DBCCAB065903}" srcOrd="0" destOrd="0" presId="urn:microsoft.com/office/officeart/2005/8/layout/vList5"/>
    <dgm:cxn modelId="{0961F66E-4187-4276-8906-F133EF1114FF}" type="presParOf" srcId="{50983C1C-7C4C-42B7-BCF6-4EB2CFD4BA8C}" destId="{F5854A2A-579F-4469-95F9-5354F833FA0B}" srcOrd="1"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9C28CAF-E854-4B30-B5CD-0C6683E3CF4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A54CD880-2ECA-4BE0-983B-35FC114C99FE}">
      <dgm:prSet custT="1"/>
      <dgm:spPr/>
      <dgm:t>
        <a:bodyPr/>
        <a:lstStyle/>
        <a:p>
          <a:pPr rtl="0"/>
          <a:r>
            <a:rPr lang="tr-TR" sz="2400" b="1" i="1" dirty="0" smtClean="0"/>
            <a:t>19</a:t>
          </a:r>
          <a:r>
            <a:rPr lang="en-GB" sz="2400" b="1" i="1" dirty="0" smtClean="0"/>
            <a:t>. </a:t>
          </a:r>
          <a:r>
            <a:rPr lang="tr-TR" sz="2400" b="1" i="1" dirty="0" smtClean="0"/>
            <a:t>M</a:t>
          </a:r>
          <a:r>
            <a:rPr lang="en-GB" sz="2400" b="1" i="1" dirty="0" err="1" smtClean="0"/>
            <a:t>adde</a:t>
          </a:r>
          <a:endParaRPr lang="en-GB" sz="2400" b="1" i="1" dirty="0"/>
        </a:p>
      </dgm:t>
    </dgm:pt>
    <dgm:pt modelId="{7FAF13D0-98A5-41D7-97C0-16C9332771D5}" type="parTrans" cxnId="{DAE2DAC6-2226-4F9A-BD2E-0267FEB5E218}">
      <dgm:prSet/>
      <dgm:spPr/>
      <dgm:t>
        <a:bodyPr/>
        <a:lstStyle/>
        <a:p>
          <a:endParaRPr lang="tr-TR"/>
        </a:p>
      </dgm:t>
    </dgm:pt>
    <dgm:pt modelId="{706C877E-65DE-45BF-BA27-39C754B5E43F}" type="sibTrans" cxnId="{DAE2DAC6-2226-4F9A-BD2E-0267FEB5E218}">
      <dgm:prSet/>
      <dgm:spPr/>
      <dgm:t>
        <a:bodyPr/>
        <a:lstStyle/>
        <a:p>
          <a:endParaRPr lang="tr-TR"/>
        </a:p>
      </dgm:t>
    </dgm:pt>
    <dgm:pt modelId="{666C831C-5900-4CE0-A013-C88B065A2E16}">
      <dgm:prSet/>
      <dgm:spPr/>
      <dgm:t>
        <a:bodyPr/>
        <a:lstStyle/>
        <a:p>
          <a:pPr rtl="0"/>
          <a:r>
            <a:rPr lang="tr-TR" b="1" i="1" dirty="0" smtClean="0"/>
            <a:t>Çalışanların yükümlülükleri</a:t>
          </a:r>
          <a:endParaRPr lang="en-GB" b="1" i="1" dirty="0"/>
        </a:p>
      </dgm:t>
    </dgm:pt>
    <dgm:pt modelId="{D1875C05-BD3A-4A59-9ECD-D21BBBCB0941}" type="parTrans" cxnId="{C475349E-F643-41DA-828C-E69164D6685A}">
      <dgm:prSet/>
      <dgm:spPr/>
      <dgm:t>
        <a:bodyPr/>
        <a:lstStyle/>
        <a:p>
          <a:endParaRPr lang="tr-TR"/>
        </a:p>
      </dgm:t>
    </dgm:pt>
    <dgm:pt modelId="{E4F44ADC-AAAB-49B1-A152-8E1EDEE6BAFE}" type="sibTrans" cxnId="{C475349E-F643-41DA-828C-E69164D6685A}">
      <dgm:prSet/>
      <dgm:spPr/>
      <dgm:t>
        <a:bodyPr/>
        <a:lstStyle/>
        <a:p>
          <a:endParaRPr lang="tr-TR"/>
        </a:p>
      </dgm:t>
    </dgm:pt>
    <dgm:pt modelId="{496DEAF7-4B5F-4AEA-BE72-DD7B244B6AFC}" type="pres">
      <dgm:prSet presAssocID="{49C28CAF-E854-4B30-B5CD-0C6683E3CF43}" presName="Name0" presStyleCnt="0">
        <dgm:presLayoutVars>
          <dgm:dir/>
          <dgm:animLvl val="lvl"/>
          <dgm:resizeHandles val="exact"/>
        </dgm:presLayoutVars>
      </dgm:prSet>
      <dgm:spPr/>
      <dgm:t>
        <a:bodyPr/>
        <a:lstStyle/>
        <a:p>
          <a:endParaRPr lang="tr-TR"/>
        </a:p>
      </dgm:t>
    </dgm:pt>
    <dgm:pt modelId="{2C63EC88-11AE-4CF9-B42B-F927ABBE5211}" type="pres">
      <dgm:prSet presAssocID="{A54CD880-2ECA-4BE0-983B-35FC114C99FE}" presName="linNode" presStyleCnt="0"/>
      <dgm:spPr/>
    </dgm:pt>
    <dgm:pt modelId="{E9C079B7-61B3-4869-9933-BD25E9712788}" type="pres">
      <dgm:prSet presAssocID="{A54CD880-2ECA-4BE0-983B-35FC114C99FE}" presName="parentText" presStyleLbl="node1" presStyleIdx="0" presStyleCnt="1">
        <dgm:presLayoutVars>
          <dgm:chMax val="1"/>
          <dgm:bulletEnabled val="1"/>
        </dgm:presLayoutVars>
      </dgm:prSet>
      <dgm:spPr/>
      <dgm:t>
        <a:bodyPr/>
        <a:lstStyle/>
        <a:p>
          <a:endParaRPr lang="tr-TR"/>
        </a:p>
      </dgm:t>
    </dgm:pt>
    <dgm:pt modelId="{2D9B5F8A-7290-47CB-B1EE-260850031F03}" type="pres">
      <dgm:prSet presAssocID="{A54CD880-2ECA-4BE0-983B-35FC114C99FE}" presName="descendantText" presStyleLbl="alignAccFollowNode1" presStyleIdx="0" presStyleCnt="1" custScaleX="268289">
        <dgm:presLayoutVars>
          <dgm:bulletEnabled val="1"/>
        </dgm:presLayoutVars>
      </dgm:prSet>
      <dgm:spPr/>
      <dgm:t>
        <a:bodyPr/>
        <a:lstStyle/>
        <a:p>
          <a:endParaRPr lang="tr-TR"/>
        </a:p>
      </dgm:t>
    </dgm:pt>
  </dgm:ptLst>
  <dgm:cxnLst>
    <dgm:cxn modelId="{BB417760-7153-4430-916E-DB0300E30C23}" type="presOf" srcId="{A54CD880-2ECA-4BE0-983B-35FC114C99FE}" destId="{E9C079B7-61B3-4869-9933-BD25E9712788}" srcOrd="0" destOrd="0" presId="urn:microsoft.com/office/officeart/2005/8/layout/vList5"/>
    <dgm:cxn modelId="{542F4D7C-C325-4E40-ACD8-3DC67122E561}" type="presOf" srcId="{49C28CAF-E854-4B30-B5CD-0C6683E3CF43}" destId="{496DEAF7-4B5F-4AEA-BE72-DD7B244B6AFC}" srcOrd="0" destOrd="0" presId="urn:microsoft.com/office/officeart/2005/8/layout/vList5"/>
    <dgm:cxn modelId="{DAE2DAC6-2226-4F9A-BD2E-0267FEB5E218}" srcId="{49C28CAF-E854-4B30-B5CD-0C6683E3CF43}" destId="{A54CD880-2ECA-4BE0-983B-35FC114C99FE}" srcOrd="0" destOrd="0" parTransId="{7FAF13D0-98A5-41D7-97C0-16C9332771D5}" sibTransId="{706C877E-65DE-45BF-BA27-39C754B5E43F}"/>
    <dgm:cxn modelId="{C475349E-F643-41DA-828C-E69164D6685A}" srcId="{A54CD880-2ECA-4BE0-983B-35FC114C99FE}" destId="{666C831C-5900-4CE0-A013-C88B065A2E16}" srcOrd="0" destOrd="0" parTransId="{D1875C05-BD3A-4A59-9ECD-D21BBBCB0941}" sibTransId="{E4F44ADC-AAAB-49B1-A152-8E1EDEE6BAFE}"/>
    <dgm:cxn modelId="{0618FE30-B55D-4281-A781-6A342DEC8FEF}" type="presOf" srcId="{666C831C-5900-4CE0-A013-C88B065A2E16}" destId="{2D9B5F8A-7290-47CB-B1EE-260850031F03}" srcOrd="0" destOrd="0" presId="urn:microsoft.com/office/officeart/2005/8/layout/vList5"/>
    <dgm:cxn modelId="{C7BB2ED1-7314-426D-800D-2C482125FEDD}" type="presParOf" srcId="{496DEAF7-4B5F-4AEA-BE72-DD7B244B6AFC}" destId="{2C63EC88-11AE-4CF9-B42B-F927ABBE5211}" srcOrd="0" destOrd="0" presId="urn:microsoft.com/office/officeart/2005/8/layout/vList5"/>
    <dgm:cxn modelId="{1232EEC7-190F-4A4F-AE58-21F1A2912A63}" type="presParOf" srcId="{2C63EC88-11AE-4CF9-B42B-F927ABBE5211}" destId="{E9C079B7-61B3-4869-9933-BD25E9712788}" srcOrd="0" destOrd="0" presId="urn:microsoft.com/office/officeart/2005/8/layout/vList5"/>
    <dgm:cxn modelId="{8CA04F23-E064-4B5B-9C7A-E215A61179CD}" type="presParOf" srcId="{2C63EC88-11AE-4CF9-B42B-F927ABBE5211}" destId="{2D9B5F8A-7290-47CB-B1EE-260850031F03}" srcOrd="1" destOrd="0" presId="urn:microsoft.com/office/officeart/2005/8/layout/vList5"/>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D86FCAD-2B73-4F6B-BCFD-67FA27593FB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07E09629-C6EC-4CEC-B00C-8AB6C2A69912}">
      <dgm:prSet custT="1"/>
      <dgm:spPr/>
      <dgm:t>
        <a:bodyPr/>
        <a:lstStyle/>
        <a:p>
          <a:pPr rtl="0"/>
          <a:r>
            <a:rPr lang="en-GB" sz="2400" b="1" i="1" baseline="0" dirty="0" smtClean="0"/>
            <a:t>20. </a:t>
          </a:r>
          <a:r>
            <a:rPr lang="tr-TR" sz="2400" b="1" i="1" baseline="0" dirty="0" smtClean="0"/>
            <a:t>M</a:t>
          </a:r>
          <a:r>
            <a:rPr lang="en-GB" sz="2400" b="1" i="1" baseline="0" dirty="0" err="1" smtClean="0"/>
            <a:t>adde</a:t>
          </a:r>
          <a:endParaRPr lang="tr-TR" sz="2400" dirty="0"/>
        </a:p>
      </dgm:t>
    </dgm:pt>
    <dgm:pt modelId="{B27F4E60-51B5-4CEA-98FF-A3262BBECFA1}" type="parTrans" cxnId="{592B6011-832B-4DD3-A9CB-F62F8F8B20D1}">
      <dgm:prSet/>
      <dgm:spPr/>
      <dgm:t>
        <a:bodyPr/>
        <a:lstStyle/>
        <a:p>
          <a:endParaRPr lang="tr-TR"/>
        </a:p>
      </dgm:t>
    </dgm:pt>
    <dgm:pt modelId="{0BF15DBB-64B5-4110-AFED-FAEE6DFA3984}" type="sibTrans" cxnId="{592B6011-832B-4DD3-A9CB-F62F8F8B20D1}">
      <dgm:prSet/>
      <dgm:spPr/>
      <dgm:t>
        <a:bodyPr/>
        <a:lstStyle/>
        <a:p>
          <a:endParaRPr lang="tr-TR"/>
        </a:p>
      </dgm:t>
    </dgm:pt>
    <dgm:pt modelId="{D190F852-E8BA-440A-9BBD-D34E254EE8C9}">
      <dgm:prSet/>
      <dgm:spPr/>
      <dgm:t>
        <a:bodyPr/>
        <a:lstStyle/>
        <a:p>
          <a:pPr rtl="0"/>
          <a:r>
            <a:rPr lang="tr-TR" b="1" i="1" baseline="0" dirty="0" smtClean="0"/>
            <a:t>Ç</a:t>
          </a:r>
          <a:r>
            <a:rPr lang="en-GB" b="1" i="1" baseline="0" dirty="0" err="1" smtClean="0"/>
            <a:t>alışan</a:t>
          </a:r>
          <a:r>
            <a:rPr lang="en-GB" b="1" i="1" baseline="0" dirty="0" smtClean="0"/>
            <a:t> </a:t>
          </a:r>
          <a:r>
            <a:rPr lang="en-GB" b="1" i="1" baseline="0" dirty="0" err="1" smtClean="0"/>
            <a:t>temsilcilerinin</a:t>
          </a:r>
          <a:r>
            <a:rPr lang="en-GB" b="1" i="1" baseline="0" dirty="0" smtClean="0"/>
            <a:t> </a:t>
          </a:r>
          <a:r>
            <a:rPr lang="en-GB" b="1" i="1" baseline="0" dirty="0" err="1" smtClean="0"/>
            <a:t>belirlenmesi</a:t>
          </a:r>
          <a:r>
            <a:rPr lang="en-GB" b="1" i="1" baseline="0" dirty="0" smtClean="0"/>
            <a:t>.</a:t>
          </a:r>
          <a:endParaRPr lang="tr-TR" dirty="0"/>
        </a:p>
      </dgm:t>
    </dgm:pt>
    <dgm:pt modelId="{11D6C8D6-84F9-43DE-8FA0-A6D79E004772}" type="parTrans" cxnId="{F2337D8B-BFFE-4F9A-B8C9-D74A92B57E0A}">
      <dgm:prSet/>
      <dgm:spPr/>
      <dgm:t>
        <a:bodyPr/>
        <a:lstStyle/>
        <a:p>
          <a:endParaRPr lang="tr-TR"/>
        </a:p>
      </dgm:t>
    </dgm:pt>
    <dgm:pt modelId="{563882A1-A856-407D-9B99-D3021F708555}" type="sibTrans" cxnId="{F2337D8B-BFFE-4F9A-B8C9-D74A92B57E0A}">
      <dgm:prSet/>
      <dgm:spPr/>
      <dgm:t>
        <a:bodyPr/>
        <a:lstStyle/>
        <a:p>
          <a:endParaRPr lang="tr-TR"/>
        </a:p>
      </dgm:t>
    </dgm:pt>
    <dgm:pt modelId="{AE102F80-CB40-492A-A26D-8074049F3D64}" type="pres">
      <dgm:prSet presAssocID="{6D86FCAD-2B73-4F6B-BCFD-67FA27593FB4}" presName="Name0" presStyleCnt="0">
        <dgm:presLayoutVars>
          <dgm:dir/>
          <dgm:animLvl val="lvl"/>
          <dgm:resizeHandles val="exact"/>
        </dgm:presLayoutVars>
      </dgm:prSet>
      <dgm:spPr/>
      <dgm:t>
        <a:bodyPr/>
        <a:lstStyle/>
        <a:p>
          <a:endParaRPr lang="tr-TR"/>
        </a:p>
      </dgm:t>
    </dgm:pt>
    <dgm:pt modelId="{C9308284-65EC-4B22-A565-AA20DFE15B8F}" type="pres">
      <dgm:prSet presAssocID="{07E09629-C6EC-4CEC-B00C-8AB6C2A69912}" presName="linNode" presStyleCnt="0"/>
      <dgm:spPr/>
    </dgm:pt>
    <dgm:pt modelId="{7B6E2FA9-6666-4AA7-BAE2-B5CDC00A6D0F}" type="pres">
      <dgm:prSet presAssocID="{07E09629-C6EC-4CEC-B00C-8AB6C2A69912}" presName="parentText" presStyleLbl="node1" presStyleIdx="0" presStyleCnt="1" custScaleX="99074">
        <dgm:presLayoutVars>
          <dgm:chMax val="1"/>
          <dgm:bulletEnabled val="1"/>
        </dgm:presLayoutVars>
      </dgm:prSet>
      <dgm:spPr/>
      <dgm:t>
        <a:bodyPr/>
        <a:lstStyle/>
        <a:p>
          <a:endParaRPr lang="tr-TR"/>
        </a:p>
      </dgm:t>
    </dgm:pt>
    <dgm:pt modelId="{2063E2FD-7FB3-4A34-A4C0-C435EB21EBA4}" type="pres">
      <dgm:prSet presAssocID="{07E09629-C6EC-4CEC-B00C-8AB6C2A69912}" presName="descendantText" presStyleLbl="alignAccFollowNode1" presStyleIdx="0" presStyleCnt="1" custScaleX="260163">
        <dgm:presLayoutVars>
          <dgm:bulletEnabled val="1"/>
        </dgm:presLayoutVars>
      </dgm:prSet>
      <dgm:spPr/>
      <dgm:t>
        <a:bodyPr/>
        <a:lstStyle/>
        <a:p>
          <a:endParaRPr lang="tr-TR"/>
        </a:p>
      </dgm:t>
    </dgm:pt>
  </dgm:ptLst>
  <dgm:cxnLst>
    <dgm:cxn modelId="{2792D74C-C0B2-4DBB-A548-BA985DBC36FD}" type="presOf" srcId="{D190F852-E8BA-440A-9BBD-D34E254EE8C9}" destId="{2063E2FD-7FB3-4A34-A4C0-C435EB21EBA4}" srcOrd="0" destOrd="0" presId="urn:microsoft.com/office/officeart/2005/8/layout/vList5"/>
    <dgm:cxn modelId="{C8A06B74-028D-4375-91BC-E047488D690E}" type="presOf" srcId="{6D86FCAD-2B73-4F6B-BCFD-67FA27593FB4}" destId="{AE102F80-CB40-492A-A26D-8074049F3D64}" srcOrd="0" destOrd="0" presId="urn:microsoft.com/office/officeart/2005/8/layout/vList5"/>
    <dgm:cxn modelId="{592B6011-832B-4DD3-A9CB-F62F8F8B20D1}" srcId="{6D86FCAD-2B73-4F6B-BCFD-67FA27593FB4}" destId="{07E09629-C6EC-4CEC-B00C-8AB6C2A69912}" srcOrd="0" destOrd="0" parTransId="{B27F4E60-51B5-4CEA-98FF-A3262BBECFA1}" sibTransId="{0BF15DBB-64B5-4110-AFED-FAEE6DFA3984}"/>
    <dgm:cxn modelId="{F2337D8B-BFFE-4F9A-B8C9-D74A92B57E0A}" srcId="{07E09629-C6EC-4CEC-B00C-8AB6C2A69912}" destId="{D190F852-E8BA-440A-9BBD-D34E254EE8C9}" srcOrd="0" destOrd="0" parTransId="{11D6C8D6-84F9-43DE-8FA0-A6D79E004772}" sibTransId="{563882A1-A856-407D-9B99-D3021F708555}"/>
    <dgm:cxn modelId="{767DD72B-FC45-44FA-B60D-E1D1327F6BF0}" type="presOf" srcId="{07E09629-C6EC-4CEC-B00C-8AB6C2A69912}" destId="{7B6E2FA9-6666-4AA7-BAE2-B5CDC00A6D0F}" srcOrd="0" destOrd="0" presId="urn:microsoft.com/office/officeart/2005/8/layout/vList5"/>
    <dgm:cxn modelId="{6136D82D-B32F-4FF6-824C-7E51901F1069}" type="presParOf" srcId="{AE102F80-CB40-492A-A26D-8074049F3D64}" destId="{C9308284-65EC-4B22-A565-AA20DFE15B8F}" srcOrd="0" destOrd="0" presId="urn:microsoft.com/office/officeart/2005/8/layout/vList5"/>
    <dgm:cxn modelId="{2D1DD882-FBD0-45AD-90E9-F63E7719B6C1}" type="presParOf" srcId="{C9308284-65EC-4B22-A565-AA20DFE15B8F}" destId="{7B6E2FA9-6666-4AA7-BAE2-B5CDC00A6D0F}" srcOrd="0" destOrd="0" presId="urn:microsoft.com/office/officeart/2005/8/layout/vList5"/>
    <dgm:cxn modelId="{FB42E591-BCB7-4D1E-96A2-ECE15CD00193}" type="presParOf" srcId="{C9308284-65EC-4B22-A565-AA20DFE15B8F}" destId="{2063E2FD-7FB3-4A34-A4C0-C435EB21EBA4}" srcOrd="1" destOrd="0" presId="urn:microsoft.com/office/officeart/2005/8/layout/vList5"/>
  </dgm:cxnLst>
  <dgm:bg/>
  <dgm:whole/>
  <dgm:extLst>
    <a:ext uri="http://schemas.microsoft.com/office/drawing/2008/diagram">
      <dsp:dataModelExt xmlns="" xmlns:dsp="http://schemas.microsoft.com/office/drawing/2008/diagram" relId="rId13"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B95863D-85F7-4053-BF29-B5E35A7D8C89}" type="doc">
      <dgm:prSet loTypeId="urn:microsoft.com/office/officeart/2005/8/layout/hProcess9" loCatId="process" qsTypeId="urn:microsoft.com/office/officeart/2005/8/quickstyle/simple1" qsCatId="simple" csTypeId="urn:microsoft.com/office/officeart/2005/8/colors/accent1_2" csCatId="accent1" phldr="1"/>
      <dgm:spPr/>
    </dgm:pt>
    <dgm:pt modelId="{589EC7A0-372A-4DA0-8FEE-04272384C1CA}">
      <dgm:prSet phldrT="[Text]"/>
      <dgm:spPr>
        <a:solidFill>
          <a:srgbClr val="FFC000"/>
        </a:solidFill>
      </dgm:spPr>
      <dgm:t>
        <a:bodyPr/>
        <a:lstStyle/>
        <a:p>
          <a:r>
            <a:rPr lang="tr-TR" dirty="0" smtClean="0">
              <a:solidFill>
                <a:schemeClr val="tx1"/>
              </a:solidFill>
            </a:rPr>
            <a:t>Koruma</a:t>
          </a:r>
          <a:endParaRPr lang="tr-TR" dirty="0">
            <a:solidFill>
              <a:schemeClr val="tx1"/>
            </a:solidFill>
          </a:endParaRPr>
        </a:p>
      </dgm:t>
    </dgm:pt>
    <dgm:pt modelId="{17132588-0875-4AA5-B149-C65AF59C8BBA}" type="parTrans" cxnId="{0BB5727E-3F1A-45DD-A867-CD1CCC23B3B6}">
      <dgm:prSet/>
      <dgm:spPr/>
      <dgm:t>
        <a:bodyPr/>
        <a:lstStyle/>
        <a:p>
          <a:endParaRPr lang="tr-TR"/>
        </a:p>
      </dgm:t>
    </dgm:pt>
    <dgm:pt modelId="{901D225A-EBE8-4DB9-8FC5-0E93DC2A51DB}" type="sibTrans" cxnId="{0BB5727E-3F1A-45DD-A867-CD1CCC23B3B6}">
      <dgm:prSet/>
      <dgm:spPr/>
      <dgm:t>
        <a:bodyPr/>
        <a:lstStyle/>
        <a:p>
          <a:endParaRPr lang="tr-TR"/>
        </a:p>
      </dgm:t>
    </dgm:pt>
    <dgm:pt modelId="{F1B24C24-1DF7-46E5-A47F-26B9FD311879}">
      <dgm:prSet phldrT="[Text]"/>
      <dgm:spPr>
        <a:solidFill>
          <a:srgbClr val="92D050"/>
        </a:solidFill>
      </dgm:spPr>
      <dgm:t>
        <a:bodyPr/>
        <a:lstStyle/>
        <a:p>
          <a:r>
            <a:rPr lang="tr-TR" dirty="0" smtClean="0"/>
            <a:t>Bildirme:</a:t>
          </a:r>
        </a:p>
        <a:p>
          <a:r>
            <a:rPr lang="tr-TR" dirty="0" smtClean="0"/>
            <a:t>112</a:t>
          </a:r>
          <a:endParaRPr lang="tr-TR" dirty="0"/>
        </a:p>
      </dgm:t>
    </dgm:pt>
    <dgm:pt modelId="{C1FBFF9E-E98E-4042-AD70-34D2518458A0}" type="parTrans" cxnId="{74E094EF-B042-4868-B1DF-0B434D8982EC}">
      <dgm:prSet/>
      <dgm:spPr/>
      <dgm:t>
        <a:bodyPr/>
        <a:lstStyle/>
        <a:p>
          <a:endParaRPr lang="tr-TR"/>
        </a:p>
      </dgm:t>
    </dgm:pt>
    <dgm:pt modelId="{62A01542-D6FB-448F-9DFD-562806480AB6}" type="sibTrans" cxnId="{74E094EF-B042-4868-B1DF-0B434D8982EC}">
      <dgm:prSet/>
      <dgm:spPr/>
      <dgm:t>
        <a:bodyPr/>
        <a:lstStyle/>
        <a:p>
          <a:endParaRPr lang="tr-TR"/>
        </a:p>
      </dgm:t>
    </dgm:pt>
    <dgm:pt modelId="{0A8A57C5-DDE5-476E-86A2-E4931CD052CF}">
      <dgm:prSet phldrT="[Text]"/>
      <dgm:spPr>
        <a:solidFill>
          <a:srgbClr val="FFFF00"/>
        </a:solidFill>
      </dgm:spPr>
      <dgm:t>
        <a:bodyPr/>
        <a:lstStyle/>
        <a:p>
          <a:r>
            <a:rPr lang="tr-TR" dirty="0" smtClean="0">
              <a:solidFill>
                <a:schemeClr val="tx1"/>
              </a:solidFill>
            </a:rPr>
            <a:t>Kurtarma</a:t>
          </a:r>
          <a:endParaRPr lang="tr-TR" dirty="0">
            <a:solidFill>
              <a:schemeClr val="tx1"/>
            </a:solidFill>
          </a:endParaRPr>
        </a:p>
      </dgm:t>
    </dgm:pt>
    <dgm:pt modelId="{87A0440A-046D-428A-9482-3A63C8C7EC1A}" type="parTrans" cxnId="{14BCDCB8-0800-48CA-ADD1-EB4CA15321D5}">
      <dgm:prSet/>
      <dgm:spPr/>
      <dgm:t>
        <a:bodyPr/>
        <a:lstStyle/>
        <a:p>
          <a:endParaRPr lang="tr-TR"/>
        </a:p>
      </dgm:t>
    </dgm:pt>
    <dgm:pt modelId="{82067BBD-164A-4A3E-A631-A7398FE20DC6}" type="sibTrans" cxnId="{14BCDCB8-0800-48CA-ADD1-EB4CA15321D5}">
      <dgm:prSet/>
      <dgm:spPr/>
      <dgm:t>
        <a:bodyPr/>
        <a:lstStyle/>
        <a:p>
          <a:endParaRPr lang="tr-TR"/>
        </a:p>
      </dgm:t>
    </dgm:pt>
    <dgm:pt modelId="{36CFFA63-B30A-4620-9749-696FDE9B5EF3}" type="pres">
      <dgm:prSet presAssocID="{1B95863D-85F7-4053-BF29-B5E35A7D8C89}" presName="CompostProcess" presStyleCnt="0">
        <dgm:presLayoutVars>
          <dgm:dir/>
          <dgm:resizeHandles val="exact"/>
        </dgm:presLayoutVars>
      </dgm:prSet>
      <dgm:spPr/>
    </dgm:pt>
    <dgm:pt modelId="{470993E3-6F5A-4148-925A-A4AFE22D560E}" type="pres">
      <dgm:prSet presAssocID="{1B95863D-85F7-4053-BF29-B5E35A7D8C89}" presName="arrow" presStyleLbl="bgShp" presStyleIdx="0" presStyleCnt="1" custLinFactNeighborX="3035" custLinFactNeighborY="15624"/>
      <dgm:spPr>
        <a:solidFill>
          <a:srgbClr val="00B0F0"/>
        </a:solidFill>
      </dgm:spPr>
    </dgm:pt>
    <dgm:pt modelId="{7E368359-4E1A-41B9-A166-AB87F1D98318}" type="pres">
      <dgm:prSet presAssocID="{1B95863D-85F7-4053-BF29-B5E35A7D8C89}" presName="linearProcess" presStyleCnt="0"/>
      <dgm:spPr/>
    </dgm:pt>
    <dgm:pt modelId="{F000C761-268A-4575-939F-436452916CC3}" type="pres">
      <dgm:prSet presAssocID="{589EC7A0-372A-4DA0-8FEE-04272384C1CA}" presName="textNode" presStyleLbl="node1" presStyleIdx="0" presStyleCnt="3">
        <dgm:presLayoutVars>
          <dgm:bulletEnabled val="1"/>
        </dgm:presLayoutVars>
      </dgm:prSet>
      <dgm:spPr/>
      <dgm:t>
        <a:bodyPr/>
        <a:lstStyle/>
        <a:p>
          <a:endParaRPr lang="tr-TR"/>
        </a:p>
      </dgm:t>
    </dgm:pt>
    <dgm:pt modelId="{5CA8D75C-7078-4675-B27F-3199A9B35D51}" type="pres">
      <dgm:prSet presAssocID="{901D225A-EBE8-4DB9-8FC5-0E93DC2A51DB}" presName="sibTrans" presStyleCnt="0"/>
      <dgm:spPr/>
    </dgm:pt>
    <dgm:pt modelId="{F920029C-37ED-486B-90F2-8B0188AFCBCF}" type="pres">
      <dgm:prSet presAssocID="{F1B24C24-1DF7-46E5-A47F-26B9FD311879}" presName="textNode" presStyleLbl="node1" presStyleIdx="1" presStyleCnt="3">
        <dgm:presLayoutVars>
          <dgm:bulletEnabled val="1"/>
        </dgm:presLayoutVars>
      </dgm:prSet>
      <dgm:spPr/>
      <dgm:t>
        <a:bodyPr/>
        <a:lstStyle/>
        <a:p>
          <a:endParaRPr lang="tr-TR"/>
        </a:p>
      </dgm:t>
    </dgm:pt>
    <dgm:pt modelId="{76286DC5-00B3-4C63-817A-8547EE1AFCCA}" type="pres">
      <dgm:prSet presAssocID="{62A01542-D6FB-448F-9DFD-562806480AB6}" presName="sibTrans" presStyleCnt="0"/>
      <dgm:spPr/>
    </dgm:pt>
    <dgm:pt modelId="{CD1CE864-8DED-4E91-80DD-10B3F25C5BD1}" type="pres">
      <dgm:prSet presAssocID="{0A8A57C5-DDE5-476E-86A2-E4931CD052CF}" presName="textNode" presStyleLbl="node1" presStyleIdx="2" presStyleCnt="3">
        <dgm:presLayoutVars>
          <dgm:bulletEnabled val="1"/>
        </dgm:presLayoutVars>
      </dgm:prSet>
      <dgm:spPr/>
      <dgm:t>
        <a:bodyPr/>
        <a:lstStyle/>
        <a:p>
          <a:endParaRPr lang="tr-TR"/>
        </a:p>
      </dgm:t>
    </dgm:pt>
  </dgm:ptLst>
  <dgm:cxnLst>
    <dgm:cxn modelId="{E3A87568-3C40-4BA3-A54A-2D44084839DF}" type="presOf" srcId="{589EC7A0-372A-4DA0-8FEE-04272384C1CA}" destId="{F000C761-268A-4575-939F-436452916CC3}" srcOrd="0" destOrd="0" presId="urn:microsoft.com/office/officeart/2005/8/layout/hProcess9"/>
    <dgm:cxn modelId="{16A1B639-150C-4435-973F-EFB743AC4570}" type="presOf" srcId="{0A8A57C5-DDE5-476E-86A2-E4931CD052CF}" destId="{CD1CE864-8DED-4E91-80DD-10B3F25C5BD1}" srcOrd="0" destOrd="0" presId="urn:microsoft.com/office/officeart/2005/8/layout/hProcess9"/>
    <dgm:cxn modelId="{0BB5727E-3F1A-45DD-A867-CD1CCC23B3B6}" srcId="{1B95863D-85F7-4053-BF29-B5E35A7D8C89}" destId="{589EC7A0-372A-4DA0-8FEE-04272384C1CA}" srcOrd="0" destOrd="0" parTransId="{17132588-0875-4AA5-B149-C65AF59C8BBA}" sibTransId="{901D225A-EBE8-4DB9-8FC5-0E93DC2A51DB}"/>
    <dgm:cxn modelId="{0FEE6970-2521-4601-A2F5-A5A49599A67C}" type="presOf" srcId="{F1B24C24-1DF7-46E5-A47F-26B9FD311879}" destId="{F920029C-37ED-486B-90F2-8B0188AFCBCF}" srcOrd="0" destOrd="0" presId="urn:microsoft.com/office/officeart/2005/8/layout/hProcess9"/>
    <dgm:cxn modelId="{AB9B113F-F19A-4CCF-BBA9-237374ACA64D}" type="presOf" srcId="{1B95863D-85F7-4053-BF29-B5E35A7D8C89}" destId="{36CFFA63-B30A-4620-9749-696FDE9B5EF3}" srcOrd="0" destOrd="0" presId="urn:microsoft.com/office/officeart/2005/8/layout/hProcess9"/>
    <dgm:cxn modelId="{74E094EF-B042-4868-B1DF-0B434D8982EC}" srcId="{1B95863D-85F7-4053-BF29-B5E35A7D8C89}" destId="{F1B24C24-1DF7-46E5-A47F-26B9FD311879}" srcOrd="1" destOrd="0" parTransId="{C1FBFF9E-E98E-4042-AD70-34D2518458A0}" sibTransId="{62A01542-D6FB-448F-9DFD-562806480AB6}"/>
    <dgm:cxn modelId="{14BCDCB8-0800-48CA-ADD1-EB4CA15321D5}" srcId="{1B95863D-85F7-4053-BF29-B5E35A7D8C89}" destId="{0A8A57C5-DDE5-476E-86A2-E4931CD052CF}" srcOrd="2" destOrd="0" parTransId="{87A0440A-046D-428A-9482-3A63C8C7EC1A}" sibTransId="{82067BBD-164A-4A3E-A631-A7398FE20DC6}"/>
    <dgm:cxn modelId="{D8DBD178-738A-45B4-A401-70889CCC7127}" type="presParOf" srcId="{36CFFA63-B30A-4620-9749-696FDE9B5EF3}" destId="{470993E3-6F5A-4148-925A-A4AFE22D560E}" srcOrd="0" destOrd="0" presId="urn:microsoft.com/office/officeart/2005/8/layout/hProcess9"/>
    <dgm:cxn modelId="{56A014AE-96D1-4310-A691-A9B22F842523}" type="presParOf" srcId="{36CFFA63-B30A-4620-9749-696FDE9B5EF3}" destId="{7E368359-4E1A-41B9-A166-AB87F1D98318}" srcOrd="1" destOrd="0" presId="urn:microsoft.com/office/officeart/2005/8/layout/hProcess9"/>
    <dgm:cxn modelId="{093BC5F5-E728-4C9B-8FE5-CD9C54B64C38}" type="presParOf" srcId="{7E368359-4E1A-41B9-A166-AB87F1D98318}" destId="{F000C761-268A-4575-939F-436452916CC3}" srcOrd="0" destOrd="0" presId="urn:microsoft.com/office/officeart/2005/8/layout/hProcess9"/>
    <dgm:cxn modelId="{FB35A2B3-0987-4E66-9428-4D48F0481A04}" type="presParOf" srcId="{7E368359-4E1A-41B9-A166-AB87F1D98318}" destId="{5CA8D75C-7078-4675-B27F-3199A9B35D51}" srcOrd="1" destOrd="0" presId="urn:microsoft.com/office/officeart/2005/8/layout/hProcess9"/>
    <dgm:cxn modelId="{76BA6A29-6B51-4BD7-AFC6-8F456665923F}" type="presParOf" srcId="{7E368359-4E1A-41B9-A166-AB87F1D98318}" destId="{F920029C-37ED-486B-90F2-8B0188AFCBCF}" srcOrd="2" destOrd="0" presId="urn:microsoft.com/office/officeart/2005/8/layout/hProcess9"/>
    <dgm:cxn modelId="{50674662-D5F3-4982-951B-B5CF287BACD1}" type="presParOf" srcId="{7E368359-4E1A-41B9-A166-AB87F1D98318}" destId="{76286DC5-00B3-4C63-817A-8547EE1AFCCA}" srcOrd="3" destOrd="0" presId="urn:microsoft.com/office/officeart/2005/8/layout/hProcess9"/>
    <dgm:cxn modelId="{940F1D66-BF3D-4B10-B4CF-7B48293AC381}" type="presParOf" srcId="{7E368359-4E1A-41B9-A166-AB87F1D98318}" destId="{CD1CE864-8DED-4E91-80DD-10B3F25C5BD1}" srcOrd="4" destOrd="0" presId="urn:microsoft.com/office/officeart/2005/8/layout/hProcess9"/>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44952E5-ECE4-42A6-9D5A-90438338DB81}" type="doc">
      <dgm:prSet loTypeId="urn:microsoft.com/office/officeart/2005/8/layout/vList6" loCatId="list" qsTypeId="urn:microsoft.com/office/officeart/2005/8/quickstyle/3d1" qsCatId="3D" csTypeId="urn:microsoft.com/office/officeart/2005/8/colors/accent1_2" csCatId="accent1" phldr="1"/>
      <dgm:spPr/>
      <dgm:t>
        <a:bodyPr/>
        <a:lstStyle/>
        <a:p>
          <a:endParaRPr lang="tr-TR"/>
        </a:p>
      </dgm:t>
    </dgm:pt>
    <dgm:pt modelId="{42356C40-6A0D-412E-8AF0-87D03C17C02F}">
      <dgm:prSet phldrT="[Text]"/>
      <dgm:spPr>
        <a:solidFill>
          <a:srgbClr val="FFFF00"/>
        </a:solidFill>
      </dgm:spPr>
      <dgm:t>
        <a:bodyPr/>
        <a:lstStyle/>
        <a:p>
          <a:r>
            <a:rPr lang="tr-TR" dirty="0" smtClean="0">
              <a:solidFill>
                <a:schemeClr val="tx1"/>
              </a:solidFill>
            </a:rPr>
            <a:t>1. Halka</a:t>
          </a:r>
          <a:endParaRPr lang="tr-TR" dirty="0">
            <a:solidFill>
              <a:schemeClr val="tx1"/>
            </a:solidFill>
          </a:endParaRPr>
        </a:p>
      </dgm:t>
    </dgm:pt>
    <dgm:pt modelId="{B08FC6E2-7E5E-4108-80BC-BCD221B07BC1}" type="parTrans" cxnId="{0894AFCA-C3B2-42DE-AC1C-6D718B157C23}">
      <dgm:prSet/>
      <dgm:spPr/>
      <dgm:t>
        <a:bodyPr/>
        <a:lstStyle/>
        <a:p>
          <a:endParaRPr lang="tr-TR"/>
        </a:p>
      </dgm:t>
    </dgm:pt>
    <dgm:pt modelId="{56543530-6245-44BE-9AAB-CFCDE5D805A8}" type="sibTrans" cxnId="{0894AFCA-C3B2-42DE-AC1C-6D718B157C23}">
      <dgm:prSet/>
      <dgm:spPr/>
      <dgm:t>
        <a:bodyPr/>
        <a:lstStyle/>
        <a:p>
          <a:endParaRPr lang="tr-TR"/>
        </a:p>
      </dgm:t>
    </dgm:pt>
    <dgm:pt modelId="{30D0778D-9038-4031-95A5-9559A65F479F}">
      <dgm:prSet phldrT="[Text]" custT="1"/>
      <dgm:spPr/>
      <dgm:t>
        <a:bodyPr/>
        <a:lstStyle/>
        <a:p>
          <a:r>
            <a:rPr lang="tr-TR" sz="2400" dirty="0" smtClean="0"/>
            <a:t>Sağlık kuruluşuna haber verme (İlkyardımcı</a:t>
          </a:r>
          <a:r>
            <a:rPr lang="tr-TR" sz="1800" dirty="0" smtClean="0"/>
            <a:t>)</a:t>
          </a:r>
          <a:endParaRPr lang="tr-TR" sz="1800" dirty="0"/>
        </a:p>
      </dgm:t>
    </dgm:pt>
    <dgm:pt modelId="{36848C66-2A9D-4AC4-9B61-4DAA0B3FD415}" type="parTrans" cxnId="{CC03A499-D2B6-4D04-97B3-40AC3291E075}">
      <dgm:prSet/>
      <dgm:spPr/>
      <dgm:t>
        <a:bodyPr/>
        <a:lstStyle/>
        <a:p>
          <a:endParaRPr lang="tr-TR"/>
        </a:p>
      </dgm:t>
    </dgm:pt>
    <dgm:pt modelId="{A55172EC-7A48-497D-B31D-A91D156D597B}" type="sibTrans" cxnId="{CC03A499-D2B6-4D04-97B3-40AC3291E075}">
      <dgm:prSet/>
      <dgm:spPr/>
      <dgm:t>
        <a:bodyPr/>
        <a:lstStyle/>
        <a:p>
          <a:endParaRPr lang="tr-TR"/>
        </a:p>
      </dgm:t>
    </dgm:pt>
    <dgm:pt modelId="{39FF6449-74F4-4F2C-89AA-6AD13B62DA14}">
      <dgm:prSet phldrT="[Text]"/>
      <dgm:spPr>
        <a:solidFill>
          <a:srgbClr val="FFC000"/>
        </a:solidFill>
      </dgm:spPr>
      <dgm:t>
        <a:bodyPr/>
        <a:lstStyle/>
        <a:p>
          <a:r>
            <a:rPr lang="tr-TR" dirty="0" smtClean="0">
              <a:solidFill>
                <a:schemeClr val="tx1"/>
              </a:solidFill>
            </a:rPr>
            <a:t>2. Halka</a:t>
          </a:r>
          <a:endParaRPr lang="tr-TR" dirty="0">
            <a:solidFill>
              <a:schemeClr val="tx1"/>
            </a:solidFill>
          </a:endParaRPr>
        </a:p>
      </dgm:t>
    </dgm:pt>
    <dgm:pt modelId="{7BE834AE-99FC-4C4F-86C9-D516022C436A}" type="parTrans" cxnId="{48428468-6C9A-49C6-AB36-E59F3A0F60D1}">
      <dgm:prSet/>
      <dgm:spPr/>
      <dgm:t>
        <a:bodyPr/>
        <a:lstStyle/>
        <a:p>
          <a:endParaRPr lang="tr-TR"/>
        </a:p>
      </dgm:t>
    </dgm:pt>
    <dgm:pt modelId="{366338B5-24DD-4FD5-88C1-0D218259CD43}" type="sibTrans" cxnId="{48428468-6C9A-49C6-AB36-E59F3A0F60D1}">
      <dgm:prSet/>
      <dgm:spPr/>
      <dgm:t>
        <a:bodyPr/>
        <a:lstStyle/>
        <a:p>
          <a:endParaRPr lang="tr-TR"/>
        </a:p>
      </dgm:t>
    </dgm:pt>
    <dgm:pt modelId="{7DF1AD59-8D00-464E-9DE7-5F85899CF769}">
      <dgm:prSet phldrT="[Text]" custT="1"/>
      <dgm:spPr/>
      <dgm:t>
        <a:bodyPr/>
        <a:lstStyle/>
        <a:p>
          <a:pPr algn="just"/>
          <a:r>
            <a:rPr lang="tr-TR" sz="2400" dirty="0" smtClean="0"/>
            <a:t>Olay yerinde yapılan Temel Yaşam Desteği (İlkyardımcı</a:t>
          </a:r>
          <a:r>
            <a:rPr lang="tr-TR" sz="1800" dirty="0" smtClean="0"/>
            <a:t>)</a:t>
          </a:r>
          <a:endParaRPr lang="tr-TR" sz="1800" dirty="0"/>
        </a:p>
      </dgm:t>
    </dgm:pt>
    <dgm:pt modelId="{1EFCA85E-022D-4EAB-A9D7-E67A8A46DCA6}" type="parTrans" cxnId="{6794A7DE-E2EA-414C-969A-56DF27BF6483}">
      <dgm:prSet/>
      <dgm:spPr/>
      <dgm:t>
        <a:bodyPr/>
        <a:lstStyle/>
        <a:p>
          <a:endParaRPr lang="tr-TR"/>
        </a:p>
      </dgm:t>
    </dgm:pt>
    <dgm:pt modelId="{D6E702A7-4E17-4F35-B4F5-93C100BA3761}" type="sibTrans" cxnId="{6794A7DE-E2EA-414C-969A-56DF27BF6483}">
      <dgm:prSet/>
      <dgm:spPr/>
      <dgm:t>
        <a:bodyPr/>
        <a:lstStyle/>
        <a:p>
          <a:endParaRPr lang="tr-TR"/>
        </a:p>
      </dgm:t>
    </dgm:pt>
    <dgm:pt modelId="{F6893841-12C7-47A3-861C-229A87FDB870}">
      <dgm:prSet phldrT="[Text]"/>
      <dgm:spPr>
        <a:solidFill>
          <a:srgbClr val="92D050"/>
        </a:solidFill>
      </dgm:spPr>
      <dgm:t>
        <a:bodyPr/>
        <a:lstStyle/>
        <a:p>
          <a:r>
            <a:rPr lang="tr-TR" dirty="0" smtClean="0">
              <a:solidFill>
                <a:schemeClr val="tx1"/>
              </a:solidFill>
            </a:rPr>
            <a:t>3. Halka</a:t>
          </a:r>
          <a:endParaRPr lang="tr-TR" dirty="0">
            <a:solidFill>
              <a:schemeClr val="tx1"/>
            </a:solidFill>
          </a:endParaRPr>
        </a:p>
      </dgm:t>
    </dgm:pt>
    <dgm:pt modelId="{5B81E889-DDA4-4370-B51F-D16B0EC1C87A}" type="parTrans" cxnId="{30A5AEDA-31C1-4689-9F64-F9BE1B5A00B3}">
      <dgm:prSet/>
      <dgm:spPr/>
      <dgm:t>
        <a:bodyPr/>
        <a:lstStyle/>
        <a:p>
          <a:endParaRPr lang="tr-TR"/>
        </a:p>
      </dgm:t>
    </dgm:pt>
    <dgm:pt modelId="{FAA80F71-0A56-41F8-9FB4-A6773CEA2DEF}" type="sibTrans" cxnId="{30A5AEDA-31C1-4689-9F64-F9BE1B5A00B3}">
      <dgm:prSet/>
      <dgm:spPr/>
      <dgm:t>
        <a:bodyPr/>
        <a:lstStyle/>
        <a:p>
          <a:endParaRPr lang="tr-TR"/>
        </a:p>
      </dgm:t>
    </dgm:pt>
    <dgm:pt modelId="{CB5F2099-AE92-4B8B-B233-6AC554E40292}">
      <dgm:prSet phldrT="[Text]" custT="1"/>
      <dgm:spPr/>
      <dgm:t>
        <a:bodyPr/>
        <a:lstStyle/>
        <a:p>
          <a:r>
            <a:rPr lang="tr-TR" sz="2400" dirty="0" smtClean="0"/>
            <a:t>Ambulans ekiplerince yapılan müdahaleler</a:t>
          </a:r>
          <a:endParaRPr lang="tr-TR" sz="2400" dirty="0"/>
        </a:p>
      </dgm:t>
    </dgm:pt>
    <dgm:pt modelId="{6E1ABA0A-C544-42F3-BEA1-DBFF6C56A056}" type="parTrans" cxnId="{64EE2E6E-BD2D-4C9E-A05C-B874B7C26081}">
      <dgm:prSet/>
      <dgm:spPr/>
      <dgm:t>
        <a:bodyPr/>
        <a:lstStyle/>
        <a:p>
          <a:endParaRPr lang="tr-TR"/>
        </a:p>
      </dgm:t>
    </dgm:pt>
    <dgm:pt modelId="{D32AC100-79B0-4E60-845D-F7387B61E589}" type="sibTrans" cxnId="{64EE2E6E-BD2D-4C9E-A05C-B874B7C26081}">
      <dgm:prSet/>
      <dgm:spPr/>
      <dgm:t>
        <a:bodyPr/>
        <a:lstStyle/>
        <a:p>
          <a:endParaRPr lang="tr-TR"/>
        </a:p>
      </dgm:t>
    </dgm:pt>
    <dgm:pt modelId="{2C78ABFB-5BAD-4F2B-96E0-9F125684CCFA}">
      <dgm:prSet phldrT="[Text]"/>
      <dgm:spPr>
        <a:solidFill>
          <a:srgbClr val="FF0000"/>
        </a:solidFill>
      </dgm:spPr>
      <dgm:t>
        <a:bodyPr/>
        <a:lstStyle/>
        <a:p>
          <a:r>
            <a:rPr lang="tr-TR" dirty="0" smtClean="0">
              <a:solidFill>
                <a:schemeClr val="tx1"/>
              </a:solidFill>
            </a:rPr>
            <a:t>4. Halka</a:t>
          </a:r>
          <a:endParaRPr lang="tr-TR" dirty="0">
            <a:solidFill>
              <a:schemeClr val="tx1"/>
            </a:solidFill>
          </a:endParaRPr>
        </a:p>
      </dgm:t>
    </dgm:pt>
    <dgm:pt modelId="{8443EC1C-872A-4272-9E70-3A613728863F}" type="parTrans" cxnId="{B3B7A369-F018-47B0-8A5F-241DEB61E256}">
      <dgm:prSet/>
      <dgm:spPr/>
      <dgm:t>
        <a:bodyPr/>
        <a:lstStyle/>
        <a:p>
          <a:endParaRPr lang="tr-TR"/>
        </a:p>
      </dgm:t>
    </dgm:pt>
    <dgm:pt modelId="{E0C2F946-9BF4-49AF-AADD-BEF0F7DB49D9}" type="sibTrans" cxnId="{B3B7A369-F018-47B0-8A5F-241DEB61E256}">
      <dgm:prSet/>
      <dgm:spPr/>
      <dgm:t>
        <a:bodyPr/>
        <a:lstStyle/>
        <a:p>
          <a:endParaRPr lang="tr-TR"/>
        </a:p>
      </dgm:t>
    </dgm:pt>
    <dgm:pt modelId="{BD589A30-7A4C-46A9-8CAA-FD2A96692396}">
      <dgm:prSet custT="1"/>
      <dgm:spPr/>
      <dgm:t>
        <a:bodyPr/>
        <a:lstStyle/>
        <a:p>
          <a:r>
            <a:rPr lang="tr-TR" sz="2400" dirty="0" smtClean="0"/>
            <a:t>Hastane acil servisleridir</a:t>
          </a:r>
          <a:r>
            <a:rPr lang="tr-TR" sz="1800" dirty="0" smtClean="0"/>
            <a:t>.</a:t>
          </a:r>
          <a:endParaRPr lang="tr-TR" sz="1800" dirty="0"/>
        </a:p>
      </dgm:t>
    </dgm:pt>
    <dgm:pt modelId="{E66F6BCA-0FFB-401C-BA4A-DBE913495979}" type="parTrans" cxnId="{340D2E3F-5945-45F8-93BC-3E42EF968D29}">
      <dgm:prSet/>
      <dgm:spPr/>
      <dgm:t>
        <a:bodyPr/>
        <a:lstStyle/>
        <a:p>
          <a:endParaRPr lang="tr-TR"/>
        </a:p>
      </dgm:t>
    </dgm:pt>
    <dgm:pt modelId="{E5D65B1A-546E-410C-81CA-3F06A2F46FFE}" type="sibTrans" cxnId="{340D2E3F-5945-45F8-93BC-3E42EF968D29}">
      <dgm:prSet/>
      <dgm:spPr/>
      <dgm:t>
        <a:bodyPr/>
        <a:lstStyle/>
        <a:p>
          <a:endParaRPr lang="tr-TR"/>
        </a:p>
      </dgm:t>
    </dgm:pt>
    <dgm:pt modelId="{934C2A45-7AC6-4D62-949D-8FE9D0665109}" type="pres">
      <dgm:prSet presAssocID="{044952E5-ECE4-42A6-9D5A-90438338DB81}" presName="Name0" presStyleCnt="0">
        <dgm:presLayoutVars>
          <dgm:dir/>
          <dgm:animLvl val="lvl"/>
          <dgm:resizeHandles/>
        </dgm:presLayoutVars>
      </dgm:prSet>
      <dgm:spPr/>
      <dgm:t>
        <a:bodyPr/>
        <a:lstStyle/>
        <a:p>
          <a:endParaRPr lang="tr-TR"/>
        </a:p>
      </dgm:t>
    </dgm:pt>
    <dgm:pt modelId="{68530CFF-639F-4E4D-B97A-827935A1CBC0}" type="pres">
      <dgm:prSet presAssocID="{42356C40-6A0D-412E-8AF0-87D03C17C02F}" presName="linNode" presStyleCnt="0"/>
      <dgm:spPr/>
    </dgm:pt>
    <dgm:pt modelId="{9248AF8C-4690-479B-A4E1-9B9B9066B818}" type="pres">
      <dgm:prSet presAssocID="{42356C40-6A0D-412E-8AF0-87D03C17C02F}" presName="parentShp" presStyleLbl="node1" presStyleIdx="0" presStyleCnt="4">
        <dgm:presLayoutVars>
          <dgm:bulletEnabled val="1"/>
        </dgm:presLayoutVars>
      </dgm:prSet>
      <dgm:spPr/>
      <dgm:t>
        <a:bodyPr/>
        <a:lstStyle/>
        <a:p>
          <a:endParaRPr lang="tr-TR"/>
        </a:p>
      </dgm:t>
    </dgm:pt>
    <dgm:pt modelId="{32EE5E5A-44AE-4EF4-B40B-6D9EA353D68E}" type="pres">
      <dgm:prSet presAssocID="{42356C40-6A0D-412E-8AF0-87D03C17C02F}" presName="childShp" presStyleLbl="bgAccFollowNode1" presStyleIdx="0" presStyleCnt="4">
        <dgm:presLayoutVars>
          <dgm:bulletEnabled val="1"/>
        </dgm:presLayoutVars>
      </dgm:prSet>
      <dgm:spPr/>
      <dgm:t>
        <a:bodyPr/>
        <a:lstStyle/>
        <a:p>
          <a:endParaRPr lang="tr-TR"/>
        </a:p>
      </dgm:t>
    </dgm:pt>
    <dgm:pt modelId="{BF4365D9-1319-460B-A422-0E534F026FD5}" type="pres">
      <dgm:prSet presAssocID="{56543530-6245-44BE-9AAB-CFCDE5D805A8}" presName="spacing" presStyleCnt="0"/>
      <dgm:spPr/>
    </dgm:pt>
    <dgm:pt modelId="{C7FD50F4-A06C-4E01-8A9D-697028DC52AD}" type="pres">
      <dgm:prSet presAssocID="{39FF6449-74F4-4F2C-89AA-6AD13B62DA14}" presName="linNode" presStyleCnt="0"/>
      <dgm:spPr/>
    </dgm:pt>
    <dgm:pt modelId="{6B15BFDD-40F7-4567-AA56-5F6435AFF6A2}" type="pres">
      <dgm:prSet presAssocID="{39FF6449-74F4-4F2C-89AA-6AD13B62DA14}" presName="parentShp" presStyleLbl="node1" presStyleIdx="1" presStyleCnt="4">
        <dgm:presLayoutVars>
          <dgm:bulletEnabled val="1"/>
        </dgm:presLayoutVars>
      </dgm:prSet>
      <dgm:spPr/>
      <dgm:t>
        <a:bodyPr/>
        <a:lstStyle/>
        <a:p>
          <a:endParaRPr lang="tr-TR"/>
        </a:p>
      </dgm:t>
    </dgm:pt>
    <dgm:pt modelId="{12701C41-405C-44E3-9936-484CC1715C47}" type="pres">
      <dgm:prSet presAssocID="{39FF6449-74F4-4F2C-89AA-6AD13B62DA14}" presName="childShp" presStyleLbl="bgAccFollowNode1" presStyleIdx="1" presStyleCnt="4">
        <dgm:presLayoutVars>
          <dgm:bulletEnabled val="1"/>
        </dgm:presLayoutVars>
      </dgm:prSet>
      <dgm:spPr/>
      <dgm:t>
        <a:bodyPr/>
        <a:lstStyle/>
        <a:p>
          <a:endParaRPr lang="tr-TR"/>
        </a:p>
      </dgm:t>
    </dgm:pt>
    <dgm:pt modelId="{C9991F9A-5FD7-4426-B1EC-50CD7F35AED8}" type="pres">
      <dgm:prSet presAssocID="{366338B5-24DD-4FD5-88C1-0D218259CD43}" presName="spacing" presStyleCnt="0"/>
      <dgm:spPr/>
    </dgm:pt>
    <dgm:pt modelId="{875A711E-8F9B-4049-B80F-E2CA13509C3A}" type="pres">
      <dgm:prSet presAssocID="{F6893841-12C7-47A3-861C-229A87FDB870}" presName="linNode" presStyleCnt="0"/>
      <dgm:spPr/>
    </dgm:pt>
    <dgm:pt modelId="{908E2FB0-E187-4783-B537-CDB09641F2F9}" type="pres">
      <dgm:prSet presAssocID="{F6893841-12C7-47A3-861C-229A87FDB870}" presName="parentShp" presStyleLbl="node1" presStyleIdx="2" presStyleCnt="4">
        <dgm:presLayoutVars>
          <dgm:bulletEnabled val="1"/>
        </dgm:presLayoutVars>
      </dgm:prSet>
      <dgm:spPr/>
      <dgm:t>
        <a:bodyPr/>
        <a:lstStyle/>
        <a:p>
          <a:endParaRPr lang="tr-TR"/>
        </a:p>
      </dgm:t>
    </dgm:pt>
    <dgm:pt modelId="{33BD3C9D-6F66-4C6B-9028-B6212FE1EDA1}" type="pres">
      <dgm:prSet presAssocID="{F6893841-12C7-47A3-861C-229A87FDB870}" presName="childShp" presStyleLbl="bgAccFollowNode1" presStyleIdx="2" presStyleCnt="4">
        <dgm:presLayoutVars>
          <dgm:bulletEnabled val="1"/>
        </dgm:presLayoutVars>
      </dgm:prSet>
      <dgm:spPr/>
      <dgm:t>
        <a:bodyPr/>
        <a:lstStyle/>
        <a:p>
          <a:endParaRPr lang="tr-TR"/>
        </a:p>
      </dgm:t>
    </dgm:pt>
    <dgm:pt modelId="{2D77EECA-DE31-44BF-97D5-E2B6E6A2EB96}" type="pres">
      <dgm:prSet presAssocID="{FAA80F71-0A56-41F8-9FB4-A6773CEA2DEF}" presName="spacing" presStyleCnt="0"/>
      <dgm:spPr/>
    </dgm:pt>
    <dgm:pt modelId="{EC7F121D-7D4C-4049-90E4-A7229AE83A25}" type="pres">
      <dgm:prSet presAssocID="{2C78ABFB-5BAD-4F2B-96E0-9F125684CCFA}" presName="linNode" presStyleCnt="0"/>
      <dgm:spPr/>
    </dgm:pt>
    <dgm:pt modelId="{ECC08CAD-2EE8-4ACE-9200-5BEB88C8325F}" type="pres">
      <dgm:prSet presAssocID="{2C78ABFB-5BAD-4F2B-96E0-9F125684CCFA}" presName="parentShp" presStyleLbl="node1" presStyleIdx="3" presStyleCnt="4">
        <dgm:presLayoutVars>
          <dgm:bulletEnabled val="1"/>
        </dgm:presLayoutVars>
      </dgm:prSet>
      <dgm:spPr/>
      <dgm:t>
        <a:bodyPr/>
        <a:lstStyle/>
        <a:p>
          <a:endParaRPr lang="tr-TR"/>
        </a:p>
      </dgm:t>
    </dgm:pt>
    <dgm:pt modelId="{F7D7572F-9D10-4873-BBF8-242BB7F800A8}" type="pres">
      <dgm:prSet presAssocID="{2C78ABFB-5BAD-4F2B-96E0-9F125684CCFA}" presName="childShp" presStyleLbl="bgAccFollowNode1" presStyleIdx="3" presStyleCnt="4">
        <dgm:presLayoutVars>
          <dgm:bulletEnabled val="1"/>
        </dgm:presLayoutVars>
      </dgm:prSet>
      <dgm:spPr/>
      <dgm:t>
        <a:bodyPr/>
        <a:lstStyle/>
        <a:p>
          <a:endParaRPr lang="tr-TR"/>
        </a:p>
      </dgm:t>
    </dgm:pt>
  </dgm:ptLst>
  <dgm:cxnLst>
    <dgm:cxn modelId="{2A9EBB1E-889A-4F2A-BC25-921645AB32B5}" type="presOf" srcId="{30D0778D-9038-4031-95A5-9559A65F479F}" destId="{32EE5E5A-44AE-4EF4-B40B-6D9EA353D68E}" srcOrd="0" destOrd="0" presId="urn:microsoft.com/office/officeart/2005/8/layout/vList6"/>
    <dgm:cxn modelId="{686B17D0-6735-4C53-8127-85D522655F31}" type="presOf" srcId="{044952E5-ECE4-42A6-9D5A-90438338DB81}" destId="{934C2A45-7AC6-4D62-949D-8FE9D0665109}" srcOrd="0" destOrd="0" presId="urn:microsoft.com/office/officeart/2005/8/layout/vList6"/>
    <dgm:cxn modelId="{6794A7DE-E2EA-414C-969A-56DF27BF6483}" srcId="{39FF6449-74F4-4F2C-89AA-6AD13B62DA14}" destId="{7DF1AD59-8D00-464E-9DE7-5F85899CF769}" srcOrd="0" destOrd="0" parTransId="{1EFCA85E-022D-4EAB-A9D7-E67A8A46DCA6}" sibTransId="{D6E702A7-4E17-4F35-B4F5-93C100BA3761}"/>
    <dgm:cxn modelId="{64EE2E6E-BD2D-4C9E-A05C-B874B7C26081}" srcId="{F6893841-12C7-47A3-861C-229A87FDB870}" destId="{CB5F2099-AE92-4B8B-B233-6AC554E40292}" srcOrd="0" destOrd="0" parTransId="{6E1ABA0A-C544-42F3-BEA1-DBFF6C56A056}" sibTransId="{D32AC100-79B0-4E60-845D-F7387B61E589}"/>
    <dgm:cxn modelId="{B3B7A369-F018-47B0-8A5F-241DEB61E256}" srcId="{044952E5-ECE4-42A6-9D5A-90438338DB81}" destId="{2C78ABFB-5BAD-4F2B-96E0-9F125684CCFA}" srcOrd="3" destOrd="0" parTransId="{8443EC1C-872A-4272-9E70-3A613728863F}" sibTransId="{E0C2F946-9BF4-49AF-AADD-BEF0F7DB49D9}"/>
    <dgm:cxn modelId="{3FF461AB-4B80-48A4-8343-597D651C6EC7}" type="presOf" srcId="{CB5F2099-AE92-4B8B-B233-6AC554E40292}" destId="{33BD3C9D-6F66-4C6B-9028-B6212FE1EDA1}" srcOrd="0" destOrd="0" presId="urn:microsoft.com/office/officeart/2005/8/layout/vList6"/>
    <dgm:cxn modelId="{CC03A499-D2B6-4D04-97B3-40AC3291E075}" srcId="{42356C40-6A0D-412E-8AF0-87D03C17C02F}" destId="{30D0778D-9038-4031-95A5-9559A65F479F}" srcOrd="0" destOrd="0" parTransId="{36848C66-2A9D-4AC4-9B61-4DAA0B3FD415}" sibTransId="{A55172EC-7A48-497D-B31D-A91D156D597B}"/>
    <dgm:cxn modelId="{0894AFCA-C3B2-42DE-AC1C-6D718B157C23}" srcId="{044952E5-ECE4-42A6-9D5A-90438338DB81}" destId="{42356C40-6A0D-412E-8AF0-87D03C17C02F}" srcOrd="0" destOrd="0" parTransId="{B08FC6E2-7E5E-4108-80BC-BCD221B07BC1}" sibTransId="{56543530-6245-44BE-9AAB-CFCDE5D805A8}"/>
    <dgm:cxn modelId="{340D2E3F-5945-45F8-93BC-3E42EF968D29}" srcId="{2C78ABFB-5BAD-4F2B-96E0-9F125684CCFA}" destId="{BD589A30-7A4C-46A9-8CAA-FD2A96692396}" srcOrd="0" destOrd="0" parTransId="{E66F6BCA-0FFB-401C-BA4A-DBE913495979}" sibTransId="{E5D65B1A-546E-410C-81CA-3F06A2F46FFE}"/>
    <dgm:cxn modelId="{48428468-6C9A-49C6-AB36-E59F3A0F60D1}" srcId="{044952E5-ECE4-42A6-9D5A-90438338DB81}" destId="{39FF6449-74F4-4F2C-89AA-6AD13B62DA14}" srcOrd="1" destOrd="0" parTransId="{7BE834AE-99FC-4C4F-86C9-D516022C436A}" sibTransId="{366338B5-24DD-4FD5-88C1-0D218259CD43}"/>
    <dgm:cxn modelId="{7CDE5A7C-5CB4-4299-951D-E84C6DDF4852}" type="presOf" srcId="{2C78ABFB-5BAD-4F2B-96E0-9F125684CCFA}" destId="{ECC08CAD-2EE8-4ACE-9200-5BEB88C8325F}" srcOrd="0" destOrd="0" presId="urn:microsoft.com/office/officeart/2005/8/layout/vList6"/>
    <dgm:cxn modelId="{84862AB0-E89E-414F-98E2-418FBB718F52}" type="presOf" srcId="{42356C40-6A0D-412E-8AF0-87D03C17C02F}" destId="{9248AF8C-4690-479B-A4E1-9B9B9066B818}" srcOrd="0" destOrd="0" presId="urn:microsoft.com/office/officeart/2005/8/layout/vList6"/>
    <dgm:cxn modelId="{E48664C1-BB9F-44B9-A657-D28DC50DF434}" type="presOf" srcId="{39FF6449-74F4-4F2C-89AA-6AD13B62DA14}" destId="{6B15BFDD-40F7-4567-AA56-5F6435AFF6A2}" srcOrd="0" destOrd="0" presId="urn:microsoft.com/office/officeart/2005/8/layout/vList6"/>
    <dgm:cxn modelId="{66508B55-CFAB-48C0-95CE-C24645182F6E}" type="presOf" srcId="{7DF1AD59-8D00-464E-9DE7-5F85899CF769}" destId="{12701C41-405C-44E3-9936-484CC1715C47}" srcOrd="0" destOrd="0" presId="urn:microsoft.com/office/officeart/2005/8/layout/vList6"/>
    <dgm:cxn modelId="{30A5AEDA-31C1-4689-9F64-F9BE1B5A00B3}" srcId="{044952E5-ECE4-42A6-9D5A-90438338DB81}" destId="{F6893841-12C7-47A3-861C-229A87FDB870}" srcOrd="2" destOrd="0" parTransId="{5B81E889-DDA4-4370-B51F-D16B0EC1C87A}" sibTransId="{FAA80F71-0A56-41F8-9FB4-A6773CEA2DEF}"/>
    <dgm:cxn modelId="{9E59DC16-D81A-4E7A-BF21-E398E3379179}" type="presOf" srcId="{F6893841-12C7-47A3-861C-229A87FDB870}" destId="{908E2FB0-E187-4783-B537-CDB09641F2F9}" srcOrd="0" destOrd="0" presId="urn:microsoft.com/office/officeart/2005/8/layout/vList6"/>
    <dgm:cxn modelId="{6B7B994D-278A-41DB-8CD3-9067FCC43747}" type="presOf" srcId="{BD589A30-7A4C-46A9-8CAA-FD2A96692396}" destId="{F7D7572F-9D10-4873-BBF8-242BB7F800A8}" srcOrd="0" destOrd="0" presId="urn:microsoft.com/office/officeart/2005/8/layout/vList6"/>
    <dgm:cxn modelId="{496D42C6-2D62-407C-A767-14376E37920B}" type="presParOf" srcId="{934C2A45-7AC6-4D62-949D-8FE9D0665109}" destId="{68530CFF-639F-4E4D-B97A-827935A1CBC0}" srcOrd="0" destOrd="0" presId="urn:microsoft.com/office/officeart/2005/8/layout/vList6"/>
    <dgm:cxn modelId="{C2A1A136-90FB-49C8-AA4E-F2028F529942}" type="presParOf" srcId="{68530CFF-639F-4E4D-B97A-827935A1CBC0}" destId="{9248AF8C-4690-479B-A4E1-9B9B9066B818}" srcOrd="0" destOrd="0" presId="urn:microsoft.com/office/officeart/2005/8/layout/vList6"/>
    <dgm:cxn modelId="{E67E5846-AEE4-45F5-924B-6E12312039D8}" type="presParOf" srcId="{68530CFF-639F-4E4D-B97A-827935A1CBC0}" destId="{32EE5E5A-44AE-4EF4-B40B-6D9EA353D68E}" srcOrd="1" destOrd="0" presId="urn:microsoft.com/office/officeart/2005/8/layout/vList6"/>
    <dgm:cxn modelId="{DE35F84D-38FA-425E-9684-14350DD7D7EB}" type="presParOf" srcId="{934C2A45-7AC6-4D62-949D-8FE9D0665109}" destId="{BF4365D9-1319-460B-A422-0E534F026FD5}" srcOrd="1" destOrd="0" presId="urn:microsoft.com/office/officeart/2005/8/layout/vList6"/>
    <dgm:cxn modelId="{4D44B234-A1E0-45A5-878D-AF8481128E9D}" type="presParOf" srcId="{934C2A45-7AC6-4D62-949D-8FE9D0665109}" destId="{C7FD50F4-A06C-4E01-8A9D-697028DC52AD}" srcOrd="2" destOrd="0" presId="urn:microsoft.com/office/officeart/2005/8/layout/vList6"/>
    <dgm:cxn modelId="{D67B8DD4-57B3-4DCC-AAFA-17B407C9679F}" type="presParOf" srcId="{C7FD50F4-A06C-4E01-8A9D-697028DC52AD}" destId="{6B15BFDD-40F7-4567-AA56-5F6435AFF6A2}" srcOrd="0" destOrd="0" presId="urn:microsoft.com/office/officeart/2005/8/layout/vList6"/>
    <dgm:cxn modelId="{D3246410-46F2-4C12-9303-985C21470206}" type="presParOf" srcId="{C7FD50F4-A06C-4E01-8A9D-697028DC52AD}" destId="{12701C41-405C-44E3-9936-484CC1715C47}" srcOrd="1" destOrd="0" presId="urn:microsoft.com/office/officeart/2005/8/layout/vList6"/>
    <dgm:cxn modelId="{8167FD8F-EAD4-449C-92E1-D8A2B87A6550}" type="presParOf" srcId="{934C2A45-7AC6-4D62-949D-8FE9D0665109}" destId="{C9991F9A-5FD7-4426-B1EC-50CD7F35AED8}" srcOrd="3" destOrd="0" presId="urn:microsoft.com/office/officeart/2005/8/layout/vList6"/>
    <dgm:cxn modelId="{367E0752-714A-4A6C-9573-EB38CD1E3E35}" type="presParOf" srcId="{934C2A45-7AC6-4D62-949D-8FE9D0665109}" destId="{875A711E-8F9B-4049-B80F-E2CA13509C3A}" srcOrd="4" destOrd="0" presId="urn:microsoft.com/office/officeart/2005/8/layout/vList6"/>
    <dgm:cxn modelId="{ED50B032-2D72-4342-9987-9C422AA91E3D}" type="presParOf" srcId="{875A711E-8F9B-4049-B80F-E2CA13509C3A}" destId="{908E2FB0-E187-4783-B537-CDB09641F2F9}" srcOrd="0" destOrd="0" presId="urn:microsoft.com/office/officeart/2005/8/layout/vList6"/>
    <dgm:cxn modelId="{D6BB8C4B-917E-423D-A53E-BBC20F51CA30}" type="presParOf" srcId="{875A711E-8F9B-4049-B80F-E2CA13509C3A}" destId="{33BD3C9D-6F66-4C6B-9028-B6212FE1EDA1}" srcOrd="1" destOrd="0" presId="urn:microsoft.com/office/officeart/2005/8/layout/vList6"/>
    <dgm:cxn modelId="{7CA36702-817D-4095-B477-A2B90D4E71AF}" type="presParOf" srcId="{934C2A45-7AC6-4D62-949D-8FE9D0665109}" destId="{2D77EECA-DE31-44BF-97D5-E2B6E6A2EB96}" srcOrd="5" destOrd="0" presId="urn:microsoft.com/office/officeart/2005/8/layout/vList6"/>
    <dgm:cxn modelId="{733B1FC9-691D-4537-871A-6419B1DF5D19}" type="presParOf" srcId="{934C2A45-7AC6-4D62-949D-8FE9D0665109}" destId="{EC7F121D-7D4C-4049-90E4-A7229AE83A25}" srcOrd="6" destOrd="0" presId="urn:microsoft.com/office/officeart/2005/8/layout/vList6"/>
    <dgm:cxn modelId="{D8A73A3D-D8CD-4F61-9448-EBD8C1D7D9C5}" type="presParOf" srcId="{EC7F121D-7D4C-4049-90E4-A7229AE83A25}" destId="{ECC08CAD-2EE8-4ACE-9200-5BEB88C8325F}" srcOrd="0" destOrd="0" presId="urn:microsoft.com/office/officeart/2005/8/layout/vList6"/>
    <dgm:cxn modelId="{7F17CFC9-FF78-458C-B5D2-A4AD89E882BE}" type="presParOf" srcId="{EC7F121D-7D4C-4049-90E4-A7229AE83A25}" destId="{F7D7572F-9D10-4873-BBF8-242BB7F800A8}" srcOrd="1" destOrd="0" presId="urn:microsoft.com/office/officeart/2005/8/layout/vList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786197-FC78-48C7-B31A-898EE4A2F8E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0FAB1800-FA65-4379-A249-FC4570AEAE4C}">
      <dgm:prSet/>
      <dgm:spPr/>
      <dgm:t>
        <a:bodyPr/>
        <a:lstStyle/>
        <a:p>
          <a:pPr rtl="0"/>
          <a:r>
            <a:rPr lang="tr-TR" b="1" dirty="0" smtClean="0"/>
            <a:t>4</a:t>
          </a:r>
          <a:r>
            <a:rPr lang="en-GB" b="1" dirty="0" smtClean="0"/>
            <a:t>. </a:t>
          </a:r>
          <a:r>
            <a:rPr lang="tr-TR" b="1" dirty="0" smtClean="0"/>
            <a:t>ve 5. Maddeler</a:t>
          </a:r>
          <a:endParaRPr lang="tr-TR" dirty="0"/>
        </a:p>
      </dgm:t>
    </dgm:pt>
    <dgm:pt modelId="{80F6D92D-7498-4132-8276-64399946073D}" type="parTrans" cxnId="{DEA2FF71-19B0-416E-87E5-59E6AD0DA575}">
      <dgm:prSet/>
      <dgm:spPr/>
      <dgm:t>
        <a:bodyPr/>
        <a:lstStyle/>
        <a:p>
          <a:endParaRPr lang="tr-TR"/>
        </a:p>
      </dgm:t>
    </dgm:pt>
    <dgm:pt modelId="{CA167EC4-BDE1-4EC9-A288-8BD615F9BDA9}" type="sibTrans" cxnId="{DEA2FF71-19B0-416E-87E5-59E6AD0DA575}">
      <dgm:prSet/>
      <dgm:spPr/>
      <dgm:t>
        <a:bodyPr/>
        <a:lstStyle/>
        <a:p>
          <a:endParaRPr lang="tr-TR"/>
        </a:p>
      </dgm:t>
    </dgm:pt>
    <dgm:pt modelId="{AD3AAF3F-9850-4D92-8154-3D9BC9074C61}">
      <dgm:prSet/>
      <dgm:spPr/>
      <dgm:t>
        <a:bodyPr/>
        <a:lstStyle/>
        <a:p>
          <a:pPr rtl="0"/>
          <a:r>
            <a:rPr lang="tr-TR" b="1" i="1" dirty="0" smtClean="0"/>
            <a:t>İşverenin Genel Yükümlülüğü: </a:t>
          </a:r>
          <a:endParaRPr lang="tr-TR" dirty="0"/>
        </a:p>
      </dgm:t>
    </dgm:pt>
    <dgm:pt modelId="{00F94B7C-2ADC-4FEC-92F7-1C4A15F19629}" type="parTrans" cxnId="{2CD113FB-2739-4257-A933-3DC1CFB2A684}">
      <dgm:prSet/>
      <dgm:spPr/>
      <dgm:t>
        <a:bodyPr/>
        <a:lstStyle/>
        <a:p>
          <a:endParaRPr lang="tr-TR"/>
        </a:p>
      </dgm:t>
    </dgm:pt>
    <dgm:pt modelId="{B8B3FA9C-260C-4BFA-9528-5DED195C6E08}" type="sibTrans" cxnId="{2CD113FB-2739-4257-A933-3DC1CFB2A684}">
      <dgm:prSet/>
      <dgm:spPr/>
      <dgm:t>
        <a:bodyPr/>
        <a:lstStyle/>
        <a:p>
          <a:endParaRPr lang="tr-TR"/>
        </a:p>
      </dgm:t>
    </dgm:pt>
    <dgm:pt modelId="{13957C03-C7C8-49BC-8C0E-8BD59DF2AD04}" type="pres">
      <dgm:prSet presAssocID="{16786197-FC78-48C7-B31A-898EE4A2F8E3}" presName="Name0" presStyleCnt="0">
        <dgm:presLayoutVars>
          <dgm:dir/>
          <dgm:animLvl val="lvl"/>
          <dgm:resizeHandles val="exact"/>
        </dgm:presLayoutVars>
      </dgm:prSet>
      <dgm:spPr/>
      <dgm:t>
        <a:bodyPr/>
        <a:lstStyle/>
        <a:p>
          <a:endParaRPr lang="tr-TR"/>
        </a:p>
      </dgm:t>
    </dgm:pt>
    <dgm:pt modelId="{3C1EFBA8-9753-48EC-9E86-5855AB121071}" type="pres">
      <dgm:prSet presAssocID="{0FAB1800-FA65-4379-A249-FC4570AEAE4C}" presName="linNode" presStyleCnt="0"/>
      <dgm:spPr/>
    </dgm:pt>
    <dgm:pt modelId="{1C29EE07-1EE0-41D6-B27A-74768F2F6E66}" type="pres">
      <dgm:prSet presAssocID="{0FAB1800-FA65-4379-A249-FC4570AEAE4C}" presName="parentText" presStyleLbl="node1" presStyleIdx="0" presStyleCnt="1" custScaleX="67118">
        <dgm:presLayoutVars>
          <dgm:chMax val="1"/>
          <dgm:bulletEnabled val="1"/>
        </dgm:presLayoutVars>
      </dgm:prSet>
      <dgm:spPr/>
      <dgm:t>
        <a:bodyPr/>
        <a:lstStyle/>
        <a:p>
          <a:endParaRPr lang="tr-TR"/>
        </a:p>
      </dgm:t>
    </dgm:pt>
    <dgm:pt modelId="{F7317605-58C3-4B7B-A1B6-D64B96676EF0}" type="pres">
      <dgm:prSet presAssocID="{0FAB1800-FA65-4379-A249-FC4570AEAE4C}" presName="descendantText" presStyleLbl="alignAccFollowNode1" presStyleIdx="0" presStyleCnt="1" custScaleX="118612">
        <dgm:presLayoutVars>
          <dgm:bulletEnabled val="1"/>
        </dgm:presLayoutVars>
      </dgm:prSet>
      <dgm:spPr/>
      <dgm:t>
        <a:bodyPr/>
        <a:lstStyle/>
        <a:p>
          <a:endParaRPr lang="tr-TR"/>
        </a:p>
      </dgm:t>
    </dgm:pt>
  </dgm:ptLst>
  <dgm:cxnLst>
    <dgm:cxn modelId="{2B25FBD6-FC79-4BC5-BD83-5EB4C4EFCF06}" type="presOf" srcId="{16786197-FC78-48C7-B31A-898EE4A2F8E3}" destId="{13957C03-C7C8-49BC-8C0E-8BD59DF2AD04}" srcOrd="0" destOrd="0" presId="urn:microsoft.com/office/officeart/2005/8/layout/vList5"/>
    <dgm:cxn modelId="{DEA2FF71-19B0-416E-87E5-59E6AD0DA575}" srcId="{16786197-FC78-48C7-B31A-898EE4A2F8E3}" destId="{0FAB1800-FA65-4379-A249-FC4570AEAE4C}" srcOrd="0" destOrd="0" parTransId="{80F6D92D-7498-4132-8276-64399946073D}" sibTransId="{CA167EC4-BDE1-4EC9-A288-8BD615F9BDA9}"/>
    <dgm:cxn modelId="{481E1B52-D9B6-4504-A61A-7D626A5DD16C}" type="presOf" srcId="{AD3AAF3F-9850-4D92-8154-3D9BC9074C61}" destId="{F7317605-58C3-4B7B-A1B6-D64B96676EF0}" srcOrd="0" destOrd="0" presId="urn:microsoft.com/office/officeart/2005/8/layout/vList5"/>
    <dgm:cxn modelId="{BE907AAB-65F1-4443-94C2-0A5612AC9442}" type="presOf" srcId="{0FAB1800-FA65-4379-A249-FC4570AEAE4C}" destId="{1C29EE07-1EE0-41D6-B27A-74768F2F6E66}" srcOrd="0" destOrd="0" presId="urn:microsoft.com/office/officeart/2005/8/layout/vList5"/>
    <dgm:cxn modelId="{2CD113FB-2739-4257-A933-3DC1CFB2A684}" srcId="{0FAB1800-FA65-4379-A249-FC4570AEAE4C}" destId="{AD3AAF3F-9850-4D92-8154-3D9BC9074C61}" srcOrd="0" destOrd="0" parTransId="{00F94B7C-2ADC-4FEC-92F7-1C4A15F19629}" sibTransId="{B8B3FA9C-260C-4BFA-9528-5DED195C6E08}"/>
    <dgm:cxn modelId="{2ED07879-A4A6-4049-B66D-1F3C53F2C5EF}" type="presParOf" srcId="{13957C03-C7C8-49BC-8C0E-8BD59DF2AD04}" destId="{3C1EFBA8-9753-48EC-9E86-5855AB121071}" srcOrd="0" destOrd="0" presId="urn:microsoft.com/office/officeart/2005/8/layout/vList5"/>
    <dgm:cxn modelId="{7D2B5D51-D050-497F-9ADD-3E4DE1A89EBD}" type="presParOf" srcId="{3C1EFBA8-9753-48EC-9E86-5855AB121071}" destId="{1C29EE07-1EE0-41D6-B27A-74768F2F6E66}" srcOrd="0" destOrd="0" presId="urn:microsoft.com/office/officeart/2005/8/layout/vList5"/>
    <dgm:cxn modelId="{3D0EE802-721B-4BE5-8D11-0639DFBD742A}" type="presParOf" srcId="{3C1EFBA8-9753-48EC-9E86-5855AB121071}" destId="{F7317605-58C3-4B7B-A1B6-D64B96676EF0}" srcOrd="1"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669A74-4455-4297-A785-DA1BCF14F1E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9C43D55B-34DA-48DE-B16D-7AE6CF886517}">
      <dgm:prSet custT="1"/>
      <dgm:spPr/>
      <dgm:t>
        <a:bodyPr/>
        <a:lstStyle/>
        <a:p>
          <a:pPr rtl="0"/>
          <a:r>
            <a:rPr lang="en-GB" sz="2000" b="1" dirty="0" smtClean="0"/>
            <a:t>1. </a:t>
          </a:r>
          <a:r>
            <a:rPr lang="tr-TR" sz="2000" b="1" dirty="0" smtClean="0"/>
            <a:t>M</a:t>
          </a:r>
          <a:r>
            <a:rPr lang="en-GB" sz="2000" b="1" dirty="0" err="1" smtClean="0"/>
            <a:t>adde</a:t>
          </a:r>
          <a:endParaRPr lang="tr-TR" sz="2000" b="1" i="1" dirty="0"/>
        </a:p>
      </dgm:t>
    </dgm:pt>
    <dgm:pt modelId="{10313006-3D1F-4D72-B020-782F35235C69}" type="parTrans" cxnId="{2F53DB96-2680-43B6-B163-C86F4B0EFDD7}">
      <dgm:prSet/>
      <dgm:spPr/>
      <dgm:t>
        <a:bodyPr/>
        <a:lstStyle/>
        <a:p>
          <a:endParaRPr lang="tr-TR" sz="2000"/>
        </a:p>
      </dgm:t>
    </dgm:pt>
    <dgm:pt modelId="{CCD570CE-6A7B-4B4A-A825-A07FEE615E13}" type="sibTrans" cxnId="{2F53DB96-2680-43B6-B163-C86F4B0EFDD7}">
      <dgm:prSet/>
      <dgm:spPr/>
      <dgm:t>
        <a:bodyPr/>
        <a:lstStyle/>
        <a:p>
          <a:endParaRPr lang="tr-TR" sz="2000"/>
        </a:p>
      </dgm:t>
    </dgm:pt>
    <dgm:pt modelId="{74524D28-58F8-439A-903F-75DAB2904011}">
      <dgm:prSet custT="1"/>
      <dgm:spPr/>
      <dgm:t>
        <a:bodyPr/>
        <a:lstStyle/>
        <a:p>
          <a:pPr rtl="0"/>
          <a:r>
            <a:rPr lang="tr-TR" sz="3200" b="1" i="1" dirty="0" smtClean="0"/>
            <a:t>Kamu ve özel sektör gözetmeksizin tüm çalışanlar kanun kapsamına alındı. </a:t>
          </a:r>
          <a:endParaRPr lang="tr-TR" sz="3200" b="1" i="1" dirty="0"/>
        </a:p>
      </dgm:t>
    </dgm:pt>
    <dgm:pt modelId="{B4008DB8-0C6F-449F-B243-374ABC0981FC}" type="parTrans" cxnId="{EA1FF46E-FA97-4412-BB27-51C1089C2C6B}">
      <dgm:prSet/>
      <dgm:spPr/>
      <dgm:t>
        <a:bodyPr/>
        <a:lstStyle/>
        <a:p>
          <a:endParaRPr lang="tr-TR" sz="2000"/>
        </a:p>
      </dgm:t>
    </dgm:pt>
    <dgm:pt modelId="{B588953D-3D80-4676-A8B0-084181E5D2C4}" type="sibTrans" cxnId="{EA1FF46E-FA97-4412-BB27-51C1089C2C6B}">
      <dgm:prSet/>
      <dgm:spPr/>
      <dgm:t>
        <a:bodyPr/>
        <a:lstStyle/>
        <a:p>
          <a:endParaRPr lang="tr-TR" sz="2000"/>
        </a:p>
      </dgm:t>
    </dgm:pt>
    <dgm:pt modelId="{6AC49B2B-D80E-4994-8736-A2618F5DEDD1}" type="pres">
      <dgm:prSet presAssocID="{E8669A74-4455-4297-A785-DA1BCF14F1E1}" presName="Name0" presStyleCnt="0">
        <dgm:presLayoutVars>
          <dgm:dir/>
          <dgm:animLvl val="lvl"/>
          <dgm:resizeHandles val="exact"/>
        </dgm:presLayoutVars>
      </dgm:prSet>
      <dgm:spPr/>
      <dgm:t>
        <a:bodyPr/>
        <a:lstStyle/>
        <a:p>
          <a:endParaRPr lang="tr-TR"/>
        </a:p>
      </dgm:t>
    </dgm:pt>
    <dgm:pt modelId="{2E9F2149-407A-483E-96E1-DB8265C1536A}" type="pres">
      <dgm:prSet presAssocID="{9C43D55B-34DA-48DE-B16D-7AE6CF886517}" presName="linNode" presStyleCnt="0"/>
      <dgm:spPr/>
    </dgm:pt>
    <dgm:pt modelId="{780AD189-C58F-46BE-AC43-E5F5ADD98624}" type="pres">
      <dgm:prSet presAssocID="{9C43D55B-34DA-48DE-B16D-7AE6CF886517}" presName="parentText" presStyleLbl="node1" presStyleIdx="0" presStyleCnt="1">
        <dgm:presLayoutVars>
          <dgm:chMax val="1"/>
          <dgm:bulletEnabled val="1"/>
        </dgm:presLayoutVars>
      </dgm:prSet>
      <dgm:spPr/>
      <dgm:t>
        <a:bodyPr/>
        <a:lstStyle/>
        <a:p>
          <a:endParaRPr lang="tr-TR"/>
        </a:p>
      </dgm:t>
    </dgm:pt>
    <dgm:pt modelId="{13C09E02-DAF7-4B28-98D1-087119C9EFD8}" type="pres">
      <dgm:prSet presAssocID="{9C43D55B-34DA-48DE-B16D-7AE6CF886517}" presName="descendantText" presStyleLbl="alignAccFollowNode1" presStyleIdx="0" presStyleCnt="1" custScaleX="431507">
        <dgm:presLayoutVars>
          <dgm:bulletEnabled val="1"/>
        </dgm:presLayoutVars>
      </dgm:prSet>
      <dgm:spPr/>
      <dgm:t>
        <a:bodyPr/>
        <a:lstStyle/>
        <a:p>
          <a:endParaRPr lang="tr-TR"/>
        </a:p>
      </dgm:t>
    </dgm:pt>
  </dgm:ptLst>
  <dgm:cxnLst>
    <dgm:cxn modelId="{2F53DB96-2680-43B6-B163-C86F4B0EFDD7}" srcId="{E8669A74-4455-4297-A785-DA1BCF14F1E1}" destId="{9C43D55B-34DA-48DE-B16D-7AE6CF886517}" srcOrd="0" destOrd="0" parTransId="{10313006-3D1F-4D72-B020-782F35235C69}" sibTransId="{CCD570CE-6A7B-4B4A-A825-A07FEE615E13}"/>
    <dgm:cxn modelId="{EA1FF46E-FA97-4412-BB27-51C1089C2C6B}" srcId="{9C43D55B-34DA-48DE-B16D-7AE6CF886517}" destId="{74524D28-58F8-439A-903F-75DAB2904011}" srcOrd="0" destOrd="0" parTransId="{B4008DB8-0C6F-449F-B243-374ABC0981FC}" sibTransId="{B588953D-3D80-4676-A8B0-084181E5D2C4}"/>
    <dgm:cxn modelId="{D231E6E1-BB4E-4D58-B660-FD1AF935D14D}" type="presOf" srcId="{9C43D55B-34DA-48DE-B16D-7AE6CF886517}" destId="{780AD189-C58F-46BE-AC43-E5F5ADD98624}" srcOrd="0" destOrd="0" presId="urn:microsoft.com/office/officeart/2005/8/layout/vList5"/>
    <dgm:cxn modelId="{A6DB6D71-5A9B-4355-895F-6F42E820185B}" type="presOf" srcId="{74524D28-58F8-439A-903F-75DAB2904011}" destId="{13C09E02-DAF7-4B28-98D1-087119C9EFD8}" srcOrd="0" destOrd="0" presId="urn:microsoft.com/office/officeart/2005/8/layout/vList5"/>
    <dgm:cxn modelId="{6E02E9D5-8869-4479-9B6E-5932A31EA966}" type="presOf" srcId="{E8669A74-4455-4297-A785-DA1BCF14F1E1}" destId="{6AC49B2B-D80E-4994-8736-A2618F5DEDD1}" srcOrd="0" destOrd="0" presId="urn:microsoft.com/office/officeart/2005/8/layout/vList5"/>
    <dgm:cxn modelId="{CA539F00-6819-40E6-9784-E255A291819E}" type="presParOf" srcId="{6AC49B2B-D80E-4994-8736-A2618F5DEDD1}" destId="{2E9F2149-407A-483E-96E1-DB8265C1536A}" srcOrd="0" destOrd="0" presId="urn:microsoft.com/office/officeart/2005/8/layout/vList5"/>
    <dgm:cxn modelId="{7FF0C9C5-A5FA-441E-B8D9-75F1160613F0}" type="presParOf" srcId="{2E9F2149-407A-483E-96E1-DB8265C1536A}" destId="{780AD189-C58F-46BE-AC43-E5F5ADD98624}" srcOrd="0" destOrd="0" presId="urn:microsoft.com/office/officeart/2005/8/layout/vList5"/>
    <dgm:cxn modelId="{6E351D17-7A40-4318-9ACC-8A6C80A67774}" type="presParOf" srcId="{2E9F2149-407A-483E-96E1-DB8265C1536A}" destId="{13C09E02-DAF7-4B28-98D1-087119C9EFD8}" srcOrd="1" destOrd="0" presId="urn:microsoft.com/office/officeart/2005/8/layout/vList5"/>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0895D2-89CB-4625-BD9E-66DFC955E27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5122458F-C77B-49CA-A83A-A4866CF10CBA}">
      <dgm:prSet custT="1"/>
      <dgm:spPr/>
      <dgm:t>
        <a:bodyPr/>
        <a:lstStyle/>
        <a:p>
          <a:pPr rtl="0"/>
          <a:r>
            <a:rPr lang="tr-TR" sz="2400" b="1" dirty="0" smtClean="0"/>
            <a:t>6. Madde</a:t>
          </a:r>
          <a:endParaRPr lang="tr-TR" sz="2400" dirty="0"/>
        </a:p>
      </dgm:t>
    </dgm:pt>
    <dgm:pt modelId="{C41E27FA-26E9-49FD-B07F-54FE152CC581}" type="parTrans" cxnId="{BB26E801-86FB-4BF0-9810-D1E950B80510}">
      <dgm:prSet/>
      <dgm:spPr/>
      <dgm:t>
        <a:bodyPr/>
        <a:lstStyle/>
        <a:p>
          <a:endParaRPr lang="tr-TR"/>
        </a:p>
      </dgm:t>
    </dgm:pt>
    <dgm:pt modelId="{F6FFF590-FB56-49E0-82C9-97C27BB39019}" type="sibTrans" cxnId="{BB26E801-86FB-4BF0-9810-D1E950B80510}">
      <dgm:prSet/>
      <dgm:spPr/>
      <dgm:t>
        <a:bodyPr/>
        <a:lstStyle/>
        <a:p>
          <a:endParaRPr lang="tr-TR"/>
        </a:p>
      </dgm:t>
    </dgm:pt>
    <dgm:pt modelId="{E6302BCF-4A3B-462F-91C7-AC3A5DEF18D8}">
      <dgm:prSet/>
      <dgm:spPr/>
      <dgm:t>
        <a:bodyPr/>
        <a:lstStyle/>
        <a:p>
          <a:pPr rtl="0"/>
          <a:r>
            <a:rPr lang="tr-TR" b="1" i="1" dirty="0" smtClean="0"/>
            <a:t>Bütün işyerlerinde iş güvenliği uzmanı, işyeri hekimi gibi profesyonellerin görev yapması sağlanacak</a:t>
          </a:r>
          <a:endParaRPr lang="tr-TR" dirty="0"/>
        </a:p>
      </dgm:t>
    </dgm:pt>
    <dgm:pt modelId="{D83A6BE7-E769-4BA9-B7CF-724E19DB64C5}" type="parTrans" cxnId="{0F110B7B-E668-4E4D-BFA9-F338ABE8E1DE}">
      <dgm:prSet/>
      <dgm:spPr/>
      <dgm:t>
        <a:bodyPr/>
        <a:lstStyle/>
        <a:p>
          <a:endParaRPr lang="tr-TR"/>
        </a:p>
      </dgm:t>
    </dgm:pt>
    <dgm:pt modelId="{F69D7EC6-0219-4CB7-A549-8934973D80FC}" type="sibTrans" cxnId="{0F110B7B-E668-4E4D-BFA9-F338ABE8E1DE}">
      <dgm:prSet/>
      <dgm:spPr/>
      <dgm:t>
        <a:bodyPr/>
        <a:lstStyle/>
        <a:p>
          <a:endParaRPr lang="tr-TR"/>
        </a:p>
      </dgm:t>
    </dgm:pt>
    <dgm:pt modelId="{6EC0A3F8-FA47-4C6C-A2CB-68A383476303}" type="pres">
      <dgm:prSet presAssocID="{FD0895D2-89CB-4625-BD9E-66DFC955E27F}" presName="Name0" presStyleCnt="0">
        <dgm:presLayoutVars>
          <dgm:dir/>
          <dgm:animLvl val="lvl"/>
          <dgm:resizeHandles val="exact"/>
        </dgm:presLayoutVars>
      </dgm:prSet>
      <dgm:spPr/>
      <dgm:t>
        <a:bodyPr/>
        <a:lstStyle/>
        <a:p>
          <a:endParaRPr lang="tr-TR"/>
        </a:p>
      </dgm:t>
    </dgm:pt>
    <dgm:pt modelId="{D4A30CD4-E13E-46A9-BB4D-BFB31B2B947D}" type="pres">
      <dgm:prSet presAssocID="{5122458F-C77B-49CA-A83A-A4866CF10CBA}" presName="linNode" presStyleCnt="0"/>
      <dgm:spPr/>
    </dgm:pt>
    <dgm:pt modelId="{F7CA910A-B2E8-40DF-B321-14A28AFB5C33}" type="pres">
      <dgm:prSet presAssocID="{5122458F-C77B-49CA-A83A-A4866CF10CBA}" presName="parentText" presStyleLbl="node1" presStyleIdx="0" presStyleCnt="1" custScaleX="56107" custScaleY="79173">
        <dgm:presLayoutVars>
          <dgm:chMax val="1"/>
          <dgm:bulletEnabled val="1"/>
        </dgm:presLayoutVars>
      </dgm:prSet>
      <dgm:spPr/>
      <dgm:t>
        <a:bodyPr/>
        <a:lstStyle/>
        <a:p>
          <a:endParaRPr lang="tr-TR"/>
        </a:p>
      </dgm:t>
    </dgm:pt>
    <dgm:pt modelId="{5C53C720-B33E-43BA-A77B-2953756BD85D}" type="pres">
      <dgm:prSet presAssocID="{5122458F-C77B-49CA-A83A-A4866CF10CBA}" presName="descendantText" presStyleLbl="alignAccFollowNode1" presStyleIdx="0" presStyleCnt="1" custScaleX="130544">
        <dgm:presLayoutVars>
          <dgm:bulletEnabled val="1"/>
        </dgm:presLayoutVars>
      </dgm:prSet>
      <dgm:spPr/>
      <dgm:t>
        <a:bodyPr/>
        <a:lstStyle/>
        <a:p>
          <a:endParaRPr lang="tr-TR"/>
        </a:p>
      </dgm:t>
    </dgm:pt>
  </dgm:ptLst>
  <dgm:cxnLst>
    <dgm:cxn modelId="{0F110B7B-E668-4E4D-BFA9-F338ABE8E1DE}" srcId="{5122458F-C77B-49CA-A83A-A4866CF10CBA}" destId="{E6302BCF-4A3B-462F-91C7-AC3A5DEF18D8}" srcOrd="0" destOrd="0" parTransId="{D83A6BE7-E769-4BA9-B7CF-724E19DB64C5}" sibTransId="{F69D7EC6-0219-4CB7-A549-8934973D80FC}"/>
    <dgm:cxn modelId="{F7836F3D-03A6-4C29-BB84-F8DB12CD52B1}" type="presOf" srcId="{5122458F-C77B-49CA-A83A-A4866CF10CBA}" destId="{F7CA910A-B2E8-40DF-B321-14A28AFB5C33}" srcOrd="0" destOrd="0" presId="urn:microsoft.com/office/officeart/2005/8/layout/vList5"/>
    <dgm:cxn modelId="{85CA10BE-2144-4082-9525-5924B1209118}" type="presOf" srcId="{FD0895D2-89CB-4625-BD9E-66DFC955E27F}" destId="{6EC0A3F8-FA47-4C6C-A2CB-68A383476303}" srcOrd="0" destOrd="0" presId="urn:microsoft.com/office/officeart/2005/8/layout/vList5"/>
    <dgm:cxn modelId="{5B8164BF-DDC9-4A25-8BC4-D21AA4FD08B4}" type="presOf" srcId="{E6302BCF-4A3B-462F-91C7-AC3A5DEF18D8}" destId="{5C53C720-B33E-43BA-A77B-2953756BD85D}" srcOrd="0" destOrd="0" presId="urn:microsoft.com/office/officeart/2005/8/layout/vList5"/>
    <dgm:cxn modelId="{BB26E801-86FB-4BF0-9810-D1E950B80510}" srcId="{FD0895D2-89CB-4625-BD9E-66DFC955E27F}" destId="{5122458F-C77B-49CA-A83A-A4866CF10CBA}" srcOrd="0" destOrd="0" parTransId="{C41E27FA-26E9-49FD-B07F-54FE152CC581}" sibTransId="{F6FFF590-FB56-49E0-82C9-97C27BB39019}"/>
    <dgm:cxn modelId="{7FFE6662-AB63-4492-87FE-02767A43EF96}" type="presParOf" srcId="{6EC0A3F8-FA47-4C6C-A2CB-68A383476303}" destId="{D4A30CD4-E13E-46A9-BB4D-BFB31B2B947D}" srcOrd="0" destOrd="0" presId="urn:microsoft.com/office/officeart/2005/8/layout/vList5"/>
    <dgm:cxn modelId="{03D55A3B-6641-49EB-A219-DEDDDEC01F3E}" type="presParOf" srcId="{D4A30CD4-E13E-46A9-BB4D-BFB31B2B947D}" destId="{F7CA910A-B2E8-40DF-B321-14A28AFB5C33}" srcOrd="0" destOrd="0" presId="urn:microsoft.com/office/officeart/2005/8/layout/vList5"/>
    <dgm:cxn modelId="{F3E90F75-66D5-4DC7-BE27-EABAE507D203}" type="presParOf" srcId="{D4A30CD4-E13E-46A9-BB4D-BFB31B2B947D}" destId="{5C53C720-B33E-43BA-A77B-2953756BD85D}" srcOrd="1" destOrd="0" presId="urn:microsoft.com/office/officeart/2005/8/layout/vList5"/>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1BF8D3-049E-49B5-BF8E-B18FAA3B099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B8516CE4-B48F-499D-929A-F7626D21F712}">
      <dgm:prSet custT="1"/>
      <dgm:spPr/>
      <dgm:t>
        <a:bodyPr/>
        <a:lstStyle/>
        <a:p>
          <a:pPr rtl="0"/>
          <a:r>
            <a:rPr lang="tr-TR" sz="2400" b="1" dirty="0" smtClean="0"/>
            <a:t>8. Madde</a:t>
          </a:r>
          <a:endParaRPr lang="tr-TR" sz="2400" b="1" i="1" dirty="0"/>
        </a:p>
      </dgm:t>
    </dgm:pt>
    <dgm:pt modelId="{08A1F85E-FBEB-41AA-9FE4-581F408C4604}" type="parTrans" cxnId="{32DE40E3-715D-4F69-AE2B-7FD46A6F3C88}">
      <dgm:prSet/>
      <dgm:spPr/>
      <dgm:t>
        <a:bodyPr/>
        <a:lstStyle/>
        <a:p>
          <a:endParaRPr lang="tr-TR"/>
        </a:p>
      </dgm:t>
    </dgm:pt>
    <dgm:pt modelId="{262B6CEF-2405-48FA-9217-F478E0BDFE5D}" type="sibTrans" cxnId="{32DE40E3-715D-4F69-AE2B-7FD46A6F3C88}">
      <dgm:prSet/>
      <dgm:spPr/>
      <dgm:t>
        <a:bodyPr/>
        <a:lstStyle/>
        <a:p>
          <a:endParaRPr lang="tr-TR"/>
        </a:p>
      </dgm:t>
    </dgm:pt>
    <dgm:pt modelId="{027065D8-D67D-4504-9049-44B0625CA32B}">
      <dgm:prSet custT="1"/>
      <dgm:spPr/>
      <dgm:t>
        <a:bodyPr/>
        <a:lstStyle/>
        <a:p>
          <a:pPr rtl="0"/>
          <a:r>
            <a:rPr lang="tr-TR" sz="3200" b="1" i="1" dirty="0" smtClean="0"/>
            <a:t>İşyeri hekimleri ve iş güvenliği uzmanlarının görevlendirilme şartları ve sorumlulukları</a:t>
          </a:r>
          <a:endParaRPr lang="tr-TR" sz="3200" b="1" i="1" dirty="0"/>
        </a:p>
      </dgm:t>
    </dgm:pt>
    <dgm:pt modelId="{C321D699-97EF-46B8-8414-870CCEC33AEF}" type="parTrans" cxnId="{572249F5-34C5-4DE9-AEED-8E0D0002DDCF}">
      <dgm:prSet/>
      <dgm:spPr/>
      <dgm:t>
        <a:bodyPr/>
        <a:lstStyle/>
        <a:p>
          <a:endParaRPr lang="tr-TR"/>
        </a:p>
      </dgm:t>
    </dgm:pt>
    <dgm:pt modelId="{0B23F478-F637-452E-8D11-932A0727529F}" type="sibTrans" cxnId="{572249F5-34C5-4DE9-AEED-8E0D0002DDCF}">
      <dgm:prSet/>
      <dgm:spPr/>
      <dgm:t>
        <a:bodyPr/>
        <a:lstStyle/>
        <a:p>
          <a:endParaRPr lang="tr-TR"/>
        </a:p>
      </dgm:t>
    </dgm:pt>
    <dgm:pt modelId="{044E45FC-0B36-405D-9474-B68762FE1403}" type="pres">
      <dgm:prSet presAssocID="{4F1BF8D3-049E-49B5-BF8E-B18FAA3B0994}" presName="Name0" presStyleCnt="0">
        <dgm:presLayoutVars>
          <dgm:dir/>
          <dgm:animLvl val="lvl"/>
          <dgm:resizeHandles val="exact"/>
        </dgm:presLayoutVars>
      </dgm:prSet>
      <dgm:spPr/>
      <dgm:t>
        <a:bodyPr/>
        <a:lstStyle/>
        <a:p>
          <a:endParaRPr lang="tr-TR"/>
        </a:p>
      </dgm:t>
    </dgm:pt>
    <dgm:pt modelId="{8105C5EA-DDC7-46B6-9C4D-A1BEBAA6114A}" type="pres">
      <dgm:prSet presAssocID="{B8516CE4-B48F-499D-929A-F7626D21F712}" presName="linNode" presStyleCnt="0"/>
      <dgm:spPr/>
    </dgm:pt>
    <dgm:pt modelId="{9F28613A-E5F4-4CE2-A2E0-7426EEC30C2F}" type="pres">
      <dgm:prSet presAssocID="{B8516CE4-B48F-499D-929A-F7626D21F712}" presName="parentText" presStyleLbl="node1" presStyleIdx="0" presStyleCnt="1" custScaleY="79173">
        <dgm:presLayoutVars>
          <dgm:chMax val="1"/>
          <dgm:bulletEnabled val="1"/>
        </dgm:presLayoutVars>
      </dgm:prSet>
      <dgm:spPr/>
      <dgm:t>
        <a:bodyPr/>
        <a:lstStyle/>
        <a:p>
          <a:endParaRPr lang="tr-TR"/>
        </a:p>
      </dgm:t>
    </dgm:pt>
    <dgm:pt modelId="{CAF1EAEE-E4A1-4EE5-9A0B-B2B8724F5A02}" type="pres">
      <dgm:prSet presAssocID="{B8516CE4-B48F-499D-929A-F7626D21F712}" presName="descendantText" presStyleLbl="alignAccFollowNode1" presStyleIdx="0" presStyleCnt="1" custScaleX="262127">
        <dgm:presLayoutVars>
          <dgm:bulletEnabled val="1"/>
        </dgm:presLayoutVars>
      </dgm:prSet>
      <dgm:spPr/>
      <dgm:t>
        <a:bodyPr/>
        <a:lstStyle/>
        <a:p>
          <a:endParaRPr lang="tr-TR"/>
        </a:p>
      </dgm:t>
    </dgm:pt>
  </dgm:ptLst>
  <dgm:cxnLst>
    <dgm:cxn modelId="{1831189E-F633-4208-935F-147F640FE17F}" type="presOf" srcId="{4F1BF8D3-049E-49B5-BF8E-B18FAA3B0994}" destId="{044E45FC-0B36-405D-9474-B68762FE1403}" srcOrd="0" destOrd="0" presId="urn:microsoft.com/office/officeart/2005/8/layout/vList5"/>
    <dgm:cxn modelId="{D61BFE6A-4DC0-41FB-A8C4-5B8EA7D6FF87}" type="presOf" srcId="{B8516CE4-B48F-499D-929A-F7626D21F712}" destId="{9F28613A-E5F4-4CE2-A2E0-7426EEC30C2F}" srcOrd="0" destOrd="0" presId="urn:microsoft.com/office/officeart/2005/8/layout/vList5"/>
    <dgm:cxn modelId="{ADF0BB03-29B7-41F3-A783-82EEBDBB2A5F}" type="presOf" srcId="{027065D8-D67D-4504-9049-44B0625CA32B}" destId="{CAF1EAEE-E4A1-4EE5-9A0B-B2B8724F5A02}" srcOrd="0" destOrd="0" presId="urn:microsoft.com/office/officeart/2005/8/layout/vList5"/>
    <dgm:cxn modelId="{572249F5-34C5-4DE9-AEED-8E0D0002DDCF}" srcId="{B8516CE4-B48F-499D-929A-F7626D21F712}" destId="{027065D8-D67D-4504-9049-44B0625CA32B}" srcOrd="0" destOrd="0" parTransId="{C321D699-97EF-46B8-8414-870CCEC33AEF}" sibTransId="{0B23F478-F637-452E-8D11-932A0727529F}"/>
    <dgm:cxn modelId="{32DE40E3-715D-4F69-AE2B-7FD46A6F3C88}" srcId="{4F1BF8D3-049E-49B5-BF8E-B18FAA3B0994}" destId="{B8516CE4-B48F-499D-929A-F7626D21F712}" srcOrd="0" destOrd="0" parTransId="{08A1F85E-FBEB-41AA-9FE4-581F408C4604}" sibTransId="{262B6CEF-2405-48FA-9217-F478E0BDFE5D}"/>
    <dgm:cxn modelId="{B4EA71D2-9985-4D36-B717-3E0BF748D853}" type="presParOf" srcId="{044E45FC-0B36-405D-9474-B68762FE1403}" destId="{8105C5EA-DDC7-46B6-9C4D-A1BEBAA6114A}" srcOrd="0" destOrd="0" presId="urn:microsoft.com/office/officeart/2005/8/layout/vList5"/>
    <dgm:cxn modelId="{182AFF91-3494-4BE2-87A4-CD010C22302F}" type="presParOf" srcId="{8105C5EA-DDC7-46B6-9C4D-A1BEBAA6114A}" destId="{9F28613A-E5F4-4CE2-A2E0-7426EEC30C2F}" srcOrd="0" destOrd="0" presId="urn:microsoft.com/office/officeart/2005/8/layout/vList5"/>
    <dgm:cxn modelId="{88C13D3F-C2FF-4B10-9E1C-C6B6184BFE44}" type="presParOf" srcId="{8105C5EA-DDC7-46B6-9C4D-A1BEBAA6114A}" destId="{CAF1EAEE-E4A1-4EE5-9A0B-B2B8724F5A02}" srcOrd="1" destOrd="0" presId="urn:microsoft.com/office/officeart/2005/8/layout/vList5"/>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4DA452-66E7-4B1F-9163-559464159B9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CB4DBF1B-464F-4623-9E59-0A2C72F96115}">
      <dgm:prSet custT="1"/>
      <dgm:spPr/>
      <dgm:t>
        <a:bodyPr/>
        <a:lstStyle/>
        <a:p>
          <a:pPr rtl="0"/>
          <a:r>
            <a:rPr lang="tr-TR" sz="2400" b="1" dirty="0" smtClean="0"/>
            <a:t>9. Madde</a:t>
          </a:r>
          <a:endParaRPr lang="tr-TR" sz="2400" b="1" i="1" dirty="0"/>
        </a:p>
      </dgm:t>
    </dgm:pt>
    <dgm:pt modelId="{494C12BB-1092-4A53-90AC-9F107B434ACE}" type="parTrans" cxnId="{20973644-A76B-4669-A144-BCABA65BD973}">
      <dgm:prSet/>
      <dgm:spPr/>
      <dgm:t>
        <a:bodyPr/>
        <a:lstStyle/>
        <a:p>
          <a:endParaRPr lang="tr-TR"/>
        </a:p>
      </dgm:t>
    </dgm:pt>
    <dgm:pt modelId="{D772F74C-9FEF-49BA-B250-4CFFE4574B0D}" type="sibTrans" cxnId="{20973644-A76B-4669-A144-BCABA65BD973}">
      <dgm:prSet/>
      <dgm:spPr/>
      <dgm:t>
        <a:bodyPr/>
        <a:lstStyle/>
        <a:p>
          <a:endParaRPr lang="tr-TR"/>
        </a:p>
      </dgm:t>
    </dgm:pt>
    <dgm:pt modelId="{3235D488-A7B7-4ACA-8618-C0BBC07AAAF1}">
      <dgm:prSet custT="1"/>
      <dgm:spPr/>
      <dgm:t>
        <a:bodyPr/>
        <a:lstStyle/>
        <a:p>
          <a:pPr rtl="0"/>
          <a:r>
            <a:rPr lang="tr-TR" sz="3200" b="1" i="1" dirty="0" smtClean="0"/>
            <a:t>İşyeri Tehlike sınıfının belirlenmesi</a:t>
          </a:r>
          <a:endParaRPr lang="tr-TR" sz="3200" b="1" i="1" dirty="0"/>
        </a:p>
      </dgm:t>
    </dgm:pt>
    <dgm:pt modelId="{5DFE643C-7BE2-4326-BD3D-CFB204DC73BB}" type="parTrans" cxnId="{8A274EBB-1C5C-429F-8178-AF51F701D7BA}">
      <dgm:prSet/>
      <dgm:spPr/>
      <dgm:t>
        <a:bodyPr/>
        <a:lstStyle/>
        <a:p>
          <a:endParaRPr lang="tr-TR"/>
        </a:p>
      </dgm:t>
    </dgm:pt>
    <dgm:pt modelId="{416761D3-251F-4FA2-BC05-AC94F0C8B4D4}" type="sibTrans" cxnId="{8A274EBB-1C5C-429F-8178-AF51F701D7BA}">
      <dgm:prSet/>
      <dgm:spPr/>
      <dgm:t>
        <a:bodyPr/>
        <a:lstStyle/>
        <a:p>
          <a:endParaRPr lang="tr-TR"/>
        </a:p>
      </dgm:t>
    </dgm:pt>
    <dgm:pt modelId="{AC896F91-F009-41F2-ACD8-B1DBAEFA95AA}" type="pres">
      <dgm:prSet presAssocID="{3D4DA452-66E7-4B1F-9163-559464159B92}" presName="Name0" presStyleCnt="0">
        <dgm:presLayoutVars>
          <dgm:dir/>
          <dgm:animLvl val="lvl"/>
          <dgm:resizeHandles val="exact"/>
        </dgm:presLayoutVars>
      </dgm:prSet>
      <dgm:spPr/>
      <dgm:t>
        <a:bodyPr/>
        <a:lstStyle/>
        <a:p>
          <a:endParaRPr lang="tr-TR"/>
        </a:p>
      </dgm:t>
    </dgm:pt>
    <dgm:pt modelId="{9D0A2220-DF33-480E-9197-275128101BB4}" type="pres">
      <dgm:prSet presAssocID="{CB4DBF1B-464F-4623-9E59-0A2C72F96115}" presName="linNode" presStyleCnt="0"/>
      <dgm:spPr/>
    </dgm:pt>
    <dgm:pt modelId="{DC14CA7B-4A8A-4FC5-B4C0-FF9C9418EDEA}" type="pres">
      <dgm:prSet presAssocID="{CB4DBF1B-464F-4623-9E59-0A2C72F96115}" presName="parentText" presStyleLbl="node1" presStyleIdx="0" presStyleCnt="1" custScaleX="57558">
        <dgm:presLayoutVars>
          <dgm:chMax val="1"/>
          <dgm:bulletEnabled val="1"/>
        </dgm:presLayoutVars>
      </dgm:prSet>
      <dgm:spPr/>
      <dgm:t>
        <a:bodyPr/>
        <a:lstStyle/>
        <a:p>
          <a:endParaRPr lang="tr-TR"/>
        </a:p>
      </dgm:t>
    </dgm:pt>
    <dgm:pt modelId="{1139D85C-639C-4123-BB77-8AE9F69EAE2C}" type="pres">
      <dgm:prSet presAssocID="{CB4DBF1B-464F-4623-9E59-0A2C72F96115}" presName="descendantText" presStyleLbl="alignAccFollowNode1" presStyleIdx="0" presStyleCnt="1" custScaleX="120300">
        <dgm:presLayoutVars>
          <dgm:bulletEnabled val="1"/>
        </dgm:presLayoutVars>
      </dgm:prSet>
      <dgm:spPr/>
      <dgm:t>
        <a:bodyPr/>
        <a:lstStyle/>
        <a:p>
          <a:endParaRPr lang="tr-TR"/>
        </a:p>
      </dgm:t>
    </dgm:pt>
  </dgm:ptLst>
  <dgm:cxnLst>
    <dgm:cxn modelId="{8A274EBB-1C5C-429F-8178-AF51F701D7BA}" srcId="{CB4DBF1B-464F-4623-9E59-0A2C72F96115}" destId="{3235D488-A7B7-4ACA-8618-C0BBC07AAAF1}" srcOrd="0" destOrd="0" parTransId="{5DFE643C-7BE2-4326-BD3D-CFB204DC73BB}" sibTransId="{416761D3-251F-4FA2-BC05-AC94F0C8B4D4}"/>
    <dgm:cxn modelId="{20973644-A76B-4669-A144-BCABA65BD973}" srcId="{3D4DA452-66E7-4B1F-9163-559464159B92}" destId="{CB4DBF1B-464F-4623-9E59-0A2C72F96115}" srcOrd="0" destOrd="0" parTransId="{494C12BB-1092-4A53-90AC-9F107B434ACE}" sibTransId="{D772F74C-9FEF-49BA-B250-4CFFE4574B0D}"/>
    <dgm:cxn modelId="{3C4C6819-3160-411C-BD37-4EC88C6C0D3F}" type="presOf" srcId="{3235D488-A7B7-4ACA-8618-C0BBC07AAAF1}" destId="{1139D85C-639C-4123-BB77-8AE9F69EAE2C}" srcOrd="0" destOrd="0" presId="urn:microsoft.com/office/officeart/2005/8/layout/vList5"/>
    <dgm:cxn modelId="{B0F83DD7-6B82-49D4-9B03-4662304FDA48}" type="presOf" srcId="{CB4DBF1B-464F-4623-9E59-0A2C72F96115}" destId="{DC14CA7B-4A8A-4FC5-B4C0-FF9C9418EDEA}" srcOrd="0" destOrd="0" presId="urn:microsoft.com/office/officeart/2005/8/layout/vList5"/>
    <dgm:cxn modelId="{220A0CFE-19FF-49C8-A46D-B16D9427B022}" type="presOf" srcId="{3D4DA452-66E7-4B1F-9163-559464159B92}" destId="{AC896F91-F009-41F2-ACD8-B1DBAEFA95AA}" srcOrd="0" destOrd="0" presId="urn:microsoft.com/office/officeart/2005/8/layout/vList5"/>
    <dgm:cxn modelId="{534BFCFB-84F0-4E38-8DF6-32794520BC88}" type="presParOf" srcId="{AC896F91-F009-41F2-ACD8-B1DBAEFA95AA}" destId="{9D0A2220-DF33-480E-9197-275128101BB4}" srcOrd="0" destOrd="0" presId="urn:microsoft.com/office/officeart/2005/8/layout/vList5"/>
    <dgm:cxn modelId="{B36667A4-A958-4AAB-926C-8813287D6501}" type="presParOf" srcId="{9D0A2220-DF33-480E-9197-275128101BB4}" destId="{DC14CA7B-4A8A-4FC5-B4C0-FF9C9418EDEA}" srcOrd="0" destOrd="0" presId="urn:microsoft.com/office/officeart/2005/8/layout/vList5"/>
    <dgm:cxn modelId="{BE01410E-0F79-4B94-B6E4-5CF865C9F7D9}" type="presParOf" srcId="{9D0A2220-DF33-480E-9197-275128101BB4}" destId="{1139D85C-639C-4123-BB77-8AE9F69EAE2C}" srcOrd="1" destOrd="0" presId="urn:microsoft.com/office/officeart/2005/8/layout/vList5"/>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7F4279-31A7-4AFC-A1D1-93190A7A25A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F1B34062-E294-4EF4-9741-C8DA2E162DB4}">
      <dgm:prSet custT="1"/>
      <dgm:spPr/>
      <dgm:t>
        <a:bodyPr/>
        <a:lstStyle/>
        <a:p>
          <a:pPr rtl="0"/>
          <a:r>
            <a:rPr lang="tr-TR" sz="2400" b="1" dirty="0" smtClean="0"/>
            <a:t>10. Madde</a:t>
          </a:r>
          <a:endParaRPr lang="tr-TR" sz="2400" dirty="0"/>
        </a:p>
      </dgm:t>
    </dgm:pt>
    <dgm:pt modelId="{0F8C80E9-0C83-4F8E-88C0-8C72C30D8E82}" type="parTrans" cxnId="{F2CA9F14-3D01-43F9-9BE4-C067C816D758}">
      <dgm:prSet/>
      <dgm:spPr/>
      <dgm:t>
        <a:bodyPr/>
        <a:lstStyle/>
        <a:p>
          <a:endParaRPr lang="tr-TR"/>
        </a:p>
      </dgm:t>
    </dgm:pt>
    <dgm:pt modelId="{7CD56278-688D-4411-A306-B7AF5B61A95B}" type="sibTrans" cxnId="{F2CA9F14-3D01-43F9-9BE4-C067C816D758}">
      <dgm:prSet/>
      <dgm:spPr/>
      <dgm:t>
        <a:bodyPr/>
        <a:lstStyle/>
        <a:p>
          <a:endParaRPr lang="tr-TR"/>
        </a:p>
      </dgm:t>
    </dgm:pt>
    <dgm:pt modelId="{EC193D81-4654-4472-9228-87AB6A510600}">
      <dgm:prSet custT="1"/>
      <dgm:spPr/>
      <dgm:t>
        <a:bodyPr/>
        <a:lstStyle/>
        <a:p>
          <a:pPr algn="just" rtl="0"/>
          <a:r>
            <a:rPr lang="tr-TR" sz="2800" b="1" i="1" dirty="0" smtClean="0"/>
            <a:t>Bütün işyerlerine İş kazalarını ve meslek hastalıklarını önleme adına önceden Risk Değerlendirmesi yapılma zorunluluğu getirilmektedir. </a:t>
          </a:r>
          <a:endParaRPr lang="tr-TR" sz="2800" dirty="0"/>
        </a:p>
      </dgm:t>
    </dgm:pt>
    <dgm:pt modelId="{925B398F-2D29-4E6F-9E98-E06918244967}" type="parTrans" cxnId="{EE42004C-B142-44A3-8DE4-E68B83681668}">
      <dgm:prSet/>
      <dgm:spPr/>
      <dgm:t>
        <a:bodyPr/>
        <a:lstStyle/>
        <a:p>
          <a:endParaRPr lang="tr-TR"/>
        </a:p>
      </dgm:t>
    </dgm:pt>
    <dgm:pt modelId="{6F1409B1-5256-4022-AB14-340395E3224C}" type="sibTrans" cxnId="{EE42004C-B142-44A3-8DE4-E68B83681668}">
      <dgm:prSet/>
      <dgm:spPr/>
      <dgm:t>
        <a:bodyPr/>
        <a:lstStyle/>
        <a:p>
          <a:endParaRPr lang="tr-TR"/>
        </a:p>
      </dgm:t>
    </dgm:pt>
    <dgm:pt modelId="{27FB7DB4-30F5-4785-B357-761D6644A251}" type="pres">
      <dgm:prSet presAssocID="{327F4279-31A7-4AFC-A1D1-93190A7A25AF}" presName="Name0" presStyleCnt="0">
        <dgm:presLayoutVars>
          <dgm:dir/>
          <dgm:animLvl val="lvl"/>
          <dgm:resizeHandles val="exact"/>
        </dgm:presLayoutVars>
      </dgm:prSet>
      <dgm:spPr/>
      <dgm:t>
        <a:bodyPr/>
        <a:lstStyle/>
        <a:p>
          <a:endParaRPr lang="tr-TR"/>
        </a:p>
      </dgm:t>
    </dgm:pt>
    <dgm:pt modelId="{C7BF8D5B-AFE8-410A-85CD-43C76A24EACE}" type="pres">
      <dgm:prSet presAssocID="{F1B34062-E294-4EF4-9741-C8DA2E162DB4}" presName="linNode" presStyleCnt="0"/>
      <dgm:spPr/>
    </dgm:pt>
    <dgm:pt modelId="{B0E127B4-D170-43EB-BA9F-C0555E57A999}" type="pres">
      <dgm:prSet presAssocID="{F1B34062-E294-4EF4-9741-C8DA2E162DB4}" presName="parentText" presStyleLbl="node1" presStyleIdx="0" presStyleCnt="1" custScaleX="98735" custScaleY="80145">
        <dgm:presLayoutVars>
          <dgm:chMax val="1"/>
          <dgm:bulletEnabled val="1"/>
        </dgm:presLayoutVars>
      </dgm:prSet>
      <dgm:spPr/>
      <dgm:t>
        <a:bodyPr/>
        <a:lstStyle/>
        <a:p>
          <a:endParaRPr lang="tr-TR"/>
        </a:p>
      </dgm:t>
    </dgm:pt>
    <dgm:pt modelId="{29F5E6E9-0AD5-4EB5-BE81-76C4EBA12EE0}" type="pres">
      <dgm:prSet presAssocID="{F1B34062-E294-4EF4-9741-C8DA2E162DB4}" presName="descendantText" presStyleLbl="alignAccFollowNode1" presStyleIdx="0" presStyleCnt="1" custScaleX="290381">
        <dgm:presLayoutVars>
          <dgm:bulletEnabled val="1"/>
        </dgm:presLayoutVars>
      </dgm:prSet>
      <dgm:spPr/>
      <dgm:t>
        <a:bodyPr/>
        <a:lstStyle/>
        <a:p>
          <a:endParaRPr lang="tr-TR"/>
        </a:p>
      </dgm:t>
    </dgm:pt>
  </dgm:ptLst>
  <dgm:cxnLst>
    <dgm:cxn modelId="{F2CA9F14-3D01-43F9-9BE4-C067C816D758}" srcId="{327F4279-31A7-4AFC-A1D1-93190A7A25AF}" destId="{F1B34062-E294-4EF4-9741-C8DA2E162DB4}" srcOrd="0" destOrd="0" parTransId="{0F8C80E9-0C83-4F8E-88C0-8C72C30D8E82}" sibTransId="{7CD56278-688D-4411-A306-B7AF5B61A95B}"/>
    <dgm:cxn modelId="{36790299-2551-4034-AF1D-4F3BF3633251}" type="presOf" srcId="{F1B34062-E294-4EF4-9741-C8DA2E162DB4}" destId="{B0E127B4-D170-43EB-BA9F-C0555E57A999}" srcOrd="0" destOrd="0" presId="urn:microsoft.com/office/officeart/2005/8/layout/vList5"/>
    <dgm:cxn modelId="{EF5EA9B6-F1FF-403A-A397-D23A64D774D7}" type="presOf" srcId="{327F4279-31A7-4AFC-A1D1-93190A7A25AF}" destId="{27FB7DB4-30F5-4785-B357-761D6644A251}" srcOrd="0" destOrd="0" presId="urn:microsoft.com/office/officeart/2005/8/layout/vList5"/>
    <dgm:cxn modelId="{EE42004C-B142-44A3-8DE4-E68B83681668}" srcId="{F1B34062-E294-4EF4-9741-C8DA2E162DB4}" destId="{EC193D81-4654-4472-9228-87AB6A510600}" srcOrd="0" destOrd="0" parTransId="{925B398F-2D29-4E6F-9E98-E06918244967}" sibTransId="{6F1409B1-5256-4022-AB14-340395E3224C}"/>
    <dgm:cxn modelId="{038703E8-C79D-4DED-B388-28AE773D110F}" type="presOf" srcId="{EC193D81-4654-4472-9228-87AB6A510600}" destId="{29F5E6E9-0AD5-4EB5-BE81-76C4EBA12EE0}" srcOrd="0" destOrd="0" presId="urn:microsoft.com/office/officeart/2005/8/layout/vList5"/>
    <dgm:cxn modelId="{18ABBDC2-7E9E-4531-B4C9-663C4E9B975F}" type="presParOf" srcId="{27FB7DB4-30F5-4785-B357-761D6644A251}" destId="{C7BF8D5B-AFE8-410A-85CD-43C76A24EACE}" srcOrd="0" destOrd="0" presId="urn:microsoft.com/office/officeart/2005/8/layout/vList5"/>
    <dgm:cxn modelId="{3F0F531A-3146-41FE-97C1-BCD2D182BBE7}" type="presParOf" srcId="{C7BF8D5B-AFE8-410A-85CD-43C76A24EACE}" destId="{B0E127B4-D170-43EB-BA9F-C0555E57A999}" srcOrd="0" destOrd="0" presId="urn:microsoft.com/office/officeart/2005/8/layout/vList5"/>
    <dgm:cxn modelId="{477BE45E-38B5-4144-85B3-87C993A6D579}" type="presParOf" srcId="{C7BF8D5B-AFE8-410A-85CD-43C76A24EACE}" destId="{29F5E6E9-0AD5-4EB5-BE81-76C4EBA12EE0}" srcOrd="1"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9A94740-36FA-443D-A783-10B7AD90488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4B43C417-C15A-40FD-A9D8-4EC6DB1919B8}">
      <dgm:prSet custT="1"/>
      <dgm:spPr/>
      <dgm:t>
        <a:bodyPr/>
        <a:lstStyle/>
        <a:p>
          <a:pPr rtl="0"/>
          <a:r>
            <a:rPr lang="en-GB" sz="2400" b="1" dirty="0" smtClean="0"/>
            <a:t>11. </a:t>
          </a:r>
          <a:r>
            <a:rPr lang="tr-TR" sz="2400" b="1" dirty="0" smtClean="0"/>
            <a:t>M</a:t>
          </a:r>
          <a:r>
            <a:rPr lang="en-GB" sz="2400" b="1" dirty="0" err="1" smtClean="0"/>
            <a:t>adde</a:t>
          </a:r>
          <a:endParaRPr lang="tr-TR" sz="2400" dirty="0"/>
        </a:p>
      </dgm:t>
    </dgm:pt>
    <dgm:pt modelId="{BB655ED2-83E1-4FB6-ABE5-48D5D9999C33}" type="parTrans" cxnId="{30991CF8-9EFB-4D8C-A41D-684004CE6BDB}">
      <dgm:prSet/>
      <dgm:spPr/>
      <dgm:t>
        <a:bodyPr/>
        <a:lstStyle/>
        <a:p>
          <a:endParaRPr lang="tr-TR"/>
        </a:p>
      </dgm:t>
    </dgm:pt>
    <dgm:pt modelId="{802DF0B8-887A-4DB0-ACD8-EEA015EC2126}" type="sibTrans" cxnId="{30991CF8-9EFB-4D8C-A41D-684004CE6BDB}">
      <dgm:prSet/>
      <dgm:spPr/>
      <dgm:t>
        <a:bodyPr/>
        <a:lstStyle/>
        <a:p>
          <a:endParaRPr lang="tr-TR"/>
        </a:p>
      </dgm:t>
    </dgm:pt>
    <dgm:pt modelId="{109355C7-62A9-415D-AEDC-09689A6AA91A}">
      <dgm:prSet custT="1"/>
      <dgm:spPr/>
      <dgm:t>
        <a:bodyPr/>
        <a:lstStyle/>
        <a:p>
          <a:pPr rtl="0"/>
          <a:r>
            <a:rPr lang="tr-TR" sz="2800" b="1" i="1" dirty="0" smtClean="0"/>
            <a:t>A</a:t>
          </a:r>
          <a:r>
            <a:rPr lang="en-GB" sz="2800" b="1" i="1" dirty="0" err="1" smtClean="0"/>
            <a:t>cil</a:t>
          </a:r>
          <a:r>
            <a:rPr lang="en-GB" sz="2800" b="1" i="1" dirty="0" smtClean="0"/>
            <a:t> durum </a:t>
          </a:r>
          <a:r>
            <a:rPr lang="en-GB" sz="2800" b="1" i="1" dirty="0" err="1" smtClean="0"/>
            <a:t>planları</a:t>
          </a:r>
          <a:r>
            <a:rPr lang="en-GB" sz="2800" b="1" i="1" dirty="0" smtClean="0"/>
            <a:t>, </a:t>
          </a:r>
          <a:r>
            <a:rPr lang="en-GB" sz="2800" b="1" i="1" dirty="0" err="1" smtClean="0"/>
            <a:t>yangınla</a:t>
          </a:r>
          <a:r>
            <a:rPr lang="en-GB" sz="2800" b="1" i="1" dirty="0" smtClean="0"/>
            <a:t> </a:t>
          </a:r>
          <a:r>
            <a:rPr lang="en-GB" sz="2800" b="1" i="1" dirty="0" err="1" smtClean="0"/>
            <a:t>mücadele</a:t>
          </a:r>
          <a:r>
            <a:rPr lang="en-GB" sz="2800" b="1" i="1" dirty="0" smtClean="0"/>
            <a:t> </a:t>
          </a:r>
          <a:r>
            <a:rPr lang="en-GB" sz="2800" b="1" i="1" dirty="0" err="1" smtClean="0"/>
            <a:t>ve</a:t>
          </a:r>
          <a:r>
            <a:rPr lang="en-GB" sz="2800" b="1" i="1" dirty="0" smtClean="0"/>
            <a:t> ilk </a:t>
          </a:r>
          <a:r>
            <a:rPr lang="en-GB" sz="2800" b="1" i="1" dirty="0" err="1" smtClean="0"/>
            <a:t>yardım</a:t>
          </a:r>
          <a:r>
            <a:rPr lang="en-GB" sz="2800" b="1" i="1" dirty="0" smtClean="0"/>
            <a:t> </a:t>
          </a:r>
          <a:r>
            <a:rPr lang="en-GB" sz="2800" b="1" i="1" dirty="0" err="1" smtClean="0"/>
            <a:t>çalışmalarının</a:t>
          </a:r>
          <a:r>
            <a:rPr lang="en-GB" sz="2800" b="1" i="1" dirty="0" smtClean="0"/>
            <a:t> </a:t>
          </a:r>
          <a:r>
            <a:rPr lang="en-GB" sz="2800" b="1" i="1" dirty="0" err="1" smtClean="0"/>
            <a:t>yapılması</a:t>
          </a:r>
          <a:r>
            <a:rPr lang="en-GB" sz="2800" b="1" i="1" dirty="0" smtClean="0"/>
            <a:t>,</a:t>
          </a:r>
          <a:endParaRPr lang="tr-TR" sz="2800" dirty="0"/>
        </a:p>
      </dgm:t>
    </dgm:pt>
    <dgm:pt modelId="{8E132724-1A0C-4F86-95F4-F09304ABB333}" type="parTrans" cxnId="{DAF0FE82-C2B6-47A1-B7FF-E14E66C52EEB}">
      <dgm:prSet/>
      <dgm:spPr/>
      <dgm:t>
        <a:bodyPr/>
        <a:lstStyle/>
        <a:p>
          <a:endParaRPr lang="tr-TR"/>
        </a:p>
      </dgm:t>
    </dgm:pt>
    <dgm:pt modelId="{7E1DAF7E-3406-442E-9E56-2A833D51DCED}" type="sibTrans" cxnId="{DAF0FE82-C2B6-47A1-B7FF-E14E66C52EEB}">
      <dgm:prSet/>
      <dgm:spPr/>
      <dgm:t>
        <a:bodyPr/>
        <a:lstStyle/>
        <a:p>
          <a:endParaRPr lang="tr-TR"/>
        </a:p>
      </dgm:t>
    </dgm:pt>
    <dgm:pt modelId="{259AFBEF-21CE-47EC-9C94-811AD57F7F0D}" type="pres">
      <dgm:prSet presAssocID="{19A94740-36FA-443D-A783-10B7AD904880}" presName="Name0" presStyleCnt="0">
        <dgm:presLayoutVars>
          <dgm:dir/>
          <dgm:animLvl val="lvl"/>
          <dgm:resizeHandles val="exact"/>
        </dgm:presLayoutVars>
      </dgm:prSet>
      <dgm:spPr/>
      <dgm:t>
        <a:bodyPr/>
        <a:lstStyle/>
        <a:p>
          <a:endParaRPr lang="tr-TR"/>
        </a:p>
      </dgm:t>
    </dgm:pt>
    <dgm:pt modelId="{325EEFCC-8835-4AC7-AFDF-383AD3E3ABC1}" type="pres">
      <dgm:prSet presAssocID="{4B43C417-C15A-40FD-A9D8-4EC6DB1919B8}" presName="linNode" presStyleCnt="0"/>
      <dgm:spPr/>
    </dgm:pt>
    <dgm:pt modelId="{91CDD5DE-E377-4EA9-96DC-F731E890B568}" type="pres">
      <dgm:prSet presAssocID="{4B43C417-C15A-40FD-A9D8-4EC6DB1919B8}" presName="parentText" presStyleLbl="node1" presStyleIdx="0" presStyleCnt="1" custScaleY="89561">
        <dgm:presLayoutVars>
          <dgm:chMax val="1"/>
          <dgm:bulletEnabled val="1"/>
        </dgm:presLayoutVars>
      </dgm:prSet>
      <dgm:spPr/>
      <dgm:t>
        <a:bodyPr/>
        <a:lstStyle/>
        <a:p>
          <a:endParaRPr lang="tr-TR"/>
        </a:p>
      </dgm:t>
    </dgm:pt>
    <dgm:pt modelId="{F656D58A-ABB5-4E3D-9048-326DF5E87805}" type="pres">
      <dgm:prSet presAssocID="{4B43C417-C15A-40FD-A9D8-4EC6DB1919B8}" presName="descendantText" presStyleLbl="alignAccFollowNode1" presStyleIdx="0" presStyleCnt="1" custScaleX="295346">
        <dgm:presLayoutVars>
          <dgm:bulletEnabled val="1"/>
        </dgm:presLayoutVars>
      </dgm:prSet>
      <dgm:spPr/>
      <dgm:t>
        <a:bodyPr/>
        <a:lstStyle/>
        <a:p>
          <a:endParaRPr lang="tr-TR"/>
        </a:p>
      </dgm:t>
    </dgm:pt>
  </dgm:ptLst>
  <dgm:cxnLst>
    <dgm:cxn modelId="{B8D8E263-14D1-4C93-B514-B86A02AA35BA}" type="presOf" srcId="{4B43C417-C15A-40FD-A9D8-4EC6DB1919B8}" destId="{91CDD5DE-E377-4EA9-96DC-F731E890B568}" srcOrd="0" destOrd="0" presId="urn:microsoft.com/office/officeart/2005/8/layout/vList5"/>
    <dgm:cxn modelId="{DAF0FE82-C2B6-47A1-B7FF-E14E66C52EEB}" srcId="{4B43C417-C15A-40FD-A9D8-4EC6DB1919B8}" destId="{109355C7-62A9-415D-AEDC-09689A6AA91A}" srcOrd="0" destOrd="0" parTransId="{8E132724-1A0C-4F86-95F4-F09304ABB333}" sibTransId="{7E1DAF7E-3406-442E-9E56-2A833D51DCED}"/>
    <dgm:cxn modelId="{30991CF8-9EFB-4D8C-A41D-684004CE6BDB}" srcId="{19A94740-36FA-443D-A783-10B7AD904880}" destId="{4B43C417-C15A-40FD-A9D8-4EC6DB1919B8}" srcOrd="0" destOrd="0" parTransId="{BB655ED2-83E1-4FB6-ABE5-48D5D9999C33}" sibTransId="{802DF0B8-887A-4DB0-ACD8-EEA015EC2126}"/>
    <dgm:cxn modelId="{86CAE1A5-D341-4CBB-827A-FD72F79029E3}" type="presOf" srcId="{19A94740-36FA-443D-A783-10B7AD904880}" destId="{259AFBEF-21CE-47EC-9C94-811AD57F7F0D}" srcOrd="0" destOrd="0" presId="urn:microsoft.com/office/officeart/2005/8/layout/vList5"/>
    <dgm:cxn modelId="{3C3BC18E-03AE-49E7-81F2-4FEAE7340FB9}" type="presOf" srcId="{109355C7-62A9-415D-AEDC-09689A6AA91A}" destId="{F656D58A-ABB5-4E3D-9048-326DF5E87805}" srcOrd="0" destOrd="0" presId="urn:microsoft.com/office/officeart/2005/8/layout/vList5"/>
    <dgm:cxn modelId="{1CD16359-B921-47CC-9FFD-6B2C623D9460}" type="presParOf" srcId="{259AFBEF-21CE-47EC-9C94-811AD57F7F0D}" destId="{325EEFCC-8835-4AC7-AFDF-383AD3E3ABC1}" srcOrd="0" destOrd="0" presId="urn:microsoft.com/office/officeart/2005/8/layout/vList5"/>
    <dgm:cxn modelId="{167FA1DF-8B27-4007-AC06-54072B521AD3}" type="presParOf" srcId="{325EEFCC-8835-4AC7-AFDF-383AD3E3ABC1}" destId="{91CDD5DE-E377-4EA9-96DC-F731E890B568}" srcOrd="0" destOrd="0" presId="urn:microsoft.com/office/officeart/2005/8/layout/vList5"/>
    <dgm:cxn modelId="{C0A4EB96-E97A-41E3-A96A-C69DA6706749}" type="presParOf" srcId="{325EEFCC-8835-4AC7-AFDF-383AD3E3ABC1}" destId="{F656D58A-ABB5-4E3D-9048-326DF5E87805}" srcOrd="1" destOrd="0" presId="urn:microsoft.com/office/officeart/2005/8/layout/vList5"/>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341D3D8-2BA1-4B0E-ACFA-1414C18C5FE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AFE7BF33-D8EA-40B5-808E-3A7C0C3E98B4}">
      <dgm:prSet custT="1"/>
      <dgm:spPr/>
      <dgm:t>
        <a:bodyPr/>
        <a:lstStyle/>
        <a:p>
          <a:pPr rtl="0"/>
          <a:r>
            <a:rPr lang="en-GB" sz="2400" b="1" dirty="0" smtClean="0"/>
            <a:t>12. </a:t>
          </a:r>
          <a:r>
            <a:rPr lang="tr-TR" sz="2400" b="1" dirty="0" smtClean="0"/>
            <a:t>M</a:t>
          </a:r>
          <a:r>
            <a:rPr lang="en-GB" sz="2400" b="1" dirty="0" err="1" smtClean="0"/>
            <a:t>adde</a:t>
          </a:r>
          <a:endParaRPr lang="tr-TR" sz="2400" dirty="0"/>
        </a:p>
      </dgm:t>
    </dgm:pt>
    <dgm:pt modelId="{C9C7A70C-D7BC-41BB-AEC8-B0E256662BA0}" type="parTrans" cxnId="{5543A2C1-42E5-4913-8479-3C602E8D5F4A}">
      <dgm:prSet/>
      <dgm:spPr/>
      <dgm:t>
        <a:bodyPr/>
        <a:lstStyle/>
        <a:p>
          <a:endParaRPr lang="tr-TR" sz="2400"/>
        </a:p>
      </dgm:t>
    </dgm:pt>
    <dgm:pt modelId="{02F3D794-FC98-4B96-A1E7-CFB54E355B48}" type="sibTrans" cxnId="{5543A2C1-42E5-4913-8479-3C602E8D5F4A}">
      <dgm:prSet/>
      <dgm:spPr/>
      <dgm:t>
        <a:bodyPr/>
        <a:lstStyle/>
        <a:p>
          <a:endParaRPr lang="tr-TR" sz="2400"/>
        </a:p>
      </dgm:t>
    </dgm:pt>
    <dgm:pt modelId="{F8EC17DB-82C8-45B4-BEFC-7BE441E5D272}">
      <dgm:prSet custT="1"/>
      <dgm:spPr/>
      <dgm:t>
        <a:bodyPr/>
        <a:lstStyle/>
        <a:p>
          <a:pPr rtl="0"/>
          <a:r>
            <a:rPr lang="tr-TR" sz="3200" b="1" i="1" dirty="0" smtClean="0"/>
            <a:t>T</a:t>
          </a:r>
          <a:r>
            <a:rPr lang="en-GB" sz="3200" b="1" i="1" dirty="0" err="1" smtClean="0"/>
            <a:t>ahliye</a:t>
          </a:r>
          <a:r>
            <a:rPr lang="en-GB" sz="3200" b="1" i="1" dirty="0" smtClean="0"/>
            <a:t> </a:t>
          </a:r>
          <a:r>
            <a:rPr lang="en-GB" sz="3200" b="1" i="1" dirty="0" err="1" smtClean="0"/>
            <a:t>planının</a:t>
          </a:r>
          <a:r>
            <a:rPr lang="en-GB" sz="3200" b="1" i="1" dirty="0" smtClean="0"/>
            <a:t> </a:t>
          </a:r>
          <a:r>
            <a:rPr lang="en-GB" sz="3200" b="1" i="1" dirty="0" err="1" smtClean="0"/>
            <a:t>yapılması</a:t>
          </a:r>
          <a:r>
            <a:rPr lang="en-GB" sz="3200" b="1" i="1" dirty="0" smtClean="0"/>
            <a:t>,</a:t>
          </a:r>
          <a:endParaRPr lang="tr-TR" sz="3200" dirty="0"/>
        </a:p>
      </dgm:t>
    </dgm:pt>
    <dgm:pt modelId="{E2B0A7DE-FEED-4F0D-BD99-CA5CB1D4281C}" type="parTrans" cxnId="{3D40B061-5063-4722-BCD6-B9709AB5FC11}">
      <dgm:prSet/>
      <dgm:spPr/>
      <dgm:t>
        <a:bodyPr/>
        <a:lstStyle/>
        <a:p>
          <a:endParaRPr lang="tr-TR" sz="2400"/>
        </a:p>
      </dgm:t>
    </dgm:pt>
    <dgm:pt modelId="{CAB27C6E-1226-4035-B98C-E9F20146AA72}" type="sibTrans" cxnId="{3D40B061-5063-4722-BCD6-B9709AB5FC11}">
      <dgm:prSet/>
      <dgm:spPr/>
      <dgm:t>
        <a:bodyPr/>
        <a:lstStyle/>
        <a:p>
          <a:endParaRPr lang="tr-TR" sz="2400"/>
        </a:p>
      </dgm:t>
    </dgm:pt>
    <dgm:pt modelId="{8AD36BB0-5508-4506-AE08-4F54C2071019}" type="pres">
      <dgm:prSet presAssocID="{A341D3D8-2BA1-4B0E-ACFA-1414C18C5FE3}" presName="Name0" presStyleCnt="0">
        <dgm:presLayoutVars>
          <dgm:dir/>
          <dgm:animLvl val="lvl"/>
          <dgm:resizeHandles val="exact"/>
        </dgm:presLayoutVars>
      </dgm:prSet>
      <dgm:spPr/>
      <dgm:t>
        <a:bodyPr/>
        <a:lstStyle/>
        <a:p>
          <a:endParaRPr lang="tr-TR"/>
        </a:p>
      </dgm:t>
    </dgm:pt>
    <dgm:pt modelId="{9C3464C7-D886-41A7-8BA8-00F1698BBACC}" type="pres">
      <dgm:prSet presAssocID="{AFE7BF33-D8EA-40B5-808E-3A7C0C3E98B4}" presName="linNode" presStyleCnt="0"/>
      <dgm:spPr/>
    </dgm:pt>
    <dgm:pt modelId="{57672DDD-F795-4CE3-AE37-AC3B4EEAD4C6}" type="pres">
      <dgm:prSet presAssocID="{AFE7BF33-D8EA-40B5-808E-3A7C0C3E98B4}" presName="parentText" presStyleLbl="node1" presStyleIdx="0" presStyleCnt="1">
        <dgm:presLayoutVars>
          <dgm:chMax val="1"/>
          <dgm:bulletEnabled val="1"/>
        </dgm:presLayoutVars>
      </dgm:prSet>
      <dgm:spPr/>
      <dgm:t>
        <a:bodyPr/>
        <a:lstStyle/>
        <a:p>
          <a:endParaRPr lang="tr-TR"/>
        </a:p>
      </dgm:t>
    </dgm:pt>
    <dgm:pt modelId="{9F4AA82E-1370-4389-A5B4-8366F8002B3C}" type="pres">
      <dgm:prSet presAssocID="{AFE7BF33-D8EA-40B5-808E-3A7C0C3E98B4}" presName="descendantText" presStyleLbl="alignAccFollowNode1" presStyleIdx="0" presStyleCnt="1" custScaleX="295369">
        <dgm:presLayoutVars>
          <dgm:bulletEnabled val="1"/>
        </dgm:presLayoutVars>
      </dgm:prSet>
      <dgm:spPr/>
      <dgm:t>
        <a:bodyPr/>
        <a:lstStyle/>
        <a:p>
          <a:endParaRPr lang="tr-TR"/>
        </a:p>
      </dgm:t>
    </dgm:pt>
  </dgm:ptLst>
  <dgm:cxnLst>
    <dgm:cxn modelId="{AB433299-9DC7-4856-9E3D-BC2107DCE423}" type="presOf" srcId="{F8EC17DB-82C8-45B4-BEFC-7BE441E5D272}" destId="{9F4AA82E-1370-4389-A5B4-8366F8002B3C}" srcOrd="0" destOrd="0" presId="urn:microsoft.com/office/officeart/2005/8/layout/vList5"/>
    <dgm:cxn modelId="{ED2339A7-412A-437A-8CFE-833CCC3E5278}" type="presOf" srcId="{A341D3D8-2BA1-4B0E-ACFA-1414C18C5FE3}" destId="{8AD36BB0-5508-4506-AE08-4F54C2071019}" srcOrd="0" destOrd="0" presId="urn:microsoft.com/office/officeart/2005/8/layout/vList5"/>
    <dgm:cxn modelId="{5543A2C1-42E5-4913-8479-3C602E8D5F4A}" srcId="{A341D3D8-2BA1-4B0E-ACFA-1414C18C5FE3}" destId="{AFE7BF33-D8EA-40B5-808E-3A7C0C3E98B4}" srcOrd="0" destOrd="0" parTransId="{C9C7A70C-D7BC-41BB-AEC8-B0E256662BA0}" sibTransId="{02F3D794-FC98-4B96-A1E7-CFB54E355B48}"/>
    <dgm:cxn modelId="{3D40B061-5063-4722-BCD6-B9709AB5FC11}" srcId="{AFE7BF33-D8EA-40B5-808E-3A7C0C3E98B4}" destId="{F8EC17DB-82C8-45B4-BEFC-7BE441E5D272}" srcOrd="0" destOrd="0" parTransId="{E2B0A7DE-FEED-4F0D-BD99-CA5CB1D4281C}" sibTransId="{CAB27C6E-1226-4035-B98C-E9F20146AA72}"/>
    <dgm:cxn modelId="{300F92E1-3FAE-4234-A379-B5CA9F2034E1}" type="presOf" srcId="{AFE7BF33-D8EA-40B5-808E-3A7C0C3E98B4}" destId="{57672DDD-F795-4CE3-AE37-AC3B4EEAD4C6}" srcOrd="0" destOrd="0" presId="urn:microsoft.com/office/officeart/2005/8/layout/vList5"/>
    <dgm:cxn modelId="{6BEA67CA-368D-474F-8F01-FE7FBC5E5F96}" type="presParOf" srcId="{8AD36BB0-5508-4506-AE08-4F54C2071019}" destId="{9C3464C7-D886-41A7-8BA8-00F1698BBACC}" srcOrd="0" destOrd="0" presId="urn:microsoft.com/office/officeart/2005/8/layout/vList5"/>
    <dgm:cxn modelId="{2D2D3F08-6F4B-4F4D-B6DF-88A0A9180BD2}" type="presParOf" srcId="{9C3464C7-D886-41A7-8BA8-00F1698BBACC}" destId="{57672DDD-F795-4CE3-AE37-AC3B4EEAD4C6}" srcOrd="0" destOrd="0" presId="urn:microsoft.com/office/officeart/2005/8/layout/vList5"/>
    <dgm:cxn modelId="{98384B32-1C28-480B-9F28-6142B03C2B0B}" type="presParOf" srcId="{9C3464C7-D886-41A7-8BA8-00F1698BBACC}" destId="{9F4AA82E-1370-4389-A5B4-8366F8002B3C}" srcOrd="1"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993E3-6F5A-4148-925A-A4AFE22D560E}">
      <dsp:nvSpPr>
        <dsp:cNvPr id="0" name=""/>
        <dsp:cNvSpPr/>
      </dsp:nvSpPr>
      <dsp:spPr>
        <a:xfrm>
          <a:off x="614461" y="0"/>
          <a:ext cx="5181600" cy="4064000"/>
        </a:xfrm>
        <a:prstGeom prst="rightArrow">
          <a:avLst/>
        </a:prstGeom>
        <a:solidFill>
          <a:srgbClr val="00B0F0"/>
        </a:solidFill>
        <a:ln>
          <a:noFill/>
        </a:ln>
        <a:effectLst/>
      </dsp:spPr>
      <dsp:style>
        <a:lnRef idx="0">
          <a:scrgbClr r="0" g="0" b="0"/>
        </a:lnRef>
        <a:fillRef idx="1">
          <a:scrgbClr r="0" g="0" b="0"/>
        </a:fillRef>
        <a:effectRef idx="0">
          <a:scrgbClr r="0" g="0" b="0"/>
        </a:effectRef>
        <a:fontRef idx="minor"/>
      </dsp:style>
    </dsp:sp>
    <dsp:sp modelId="{F000C761-268A-4575-939F-436452916CC3}">
      <dsp:nvSpPr>
        <dsp:cNvPr id="0" name=""/>
        <dsp:cNvSpPr/>
      </dsp:nvSpPr>
      <dsp:spPr>
        <a:xfrm>
          <a:off x="3436" y="1219199"/>
          <a:ext cx="1924933" cy="162560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tr-TR" sz="3100" kern="1200" dirty="0" smtClean="0">
              <a:solidFill>
                <a:schemeClr val="tx1"/>
              </a:solidFill>
            </a:rPr>
            <a:t>Koruma</a:t>
          </a:r>
          <a:endParaRPr lang="tr-TR" sz="3100" kern="1200" dirty="0">
            <a:solidFill>
              <a:schemeClr val="tx1"/>
            </a:solidFill>
          </a:endParaRPr>
        </a:p>
      </dsp:txBody>
      <dsp:txXfrm>
        <a:off x="82791" y="1298554"/>
        <a:ext cx="1766223" cy="1466890"/>
      </dsp:txXfrm>
    </dsp:sp>
    <dsp:sp modelId="{F920029C-37ED-486B-90F2-8B0188AFCBCF}">
      <dsp:nvSpPr>
        <dsp:cNvPr id="0" name=""/>
        <dsp:cNvSpPr/>
      </dsp:nvSpPr>
      <dsp:spPr>
        <a:xfrm>
          <a:off x="2085533" y="1219199"/>
          <a:ext cx="1924933" cy="1625600"/>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tr-TR" sz="3100" kern="1200" dirty="0" smtClean="0"/>
            <a:t>Bildirme:</a:t>
          </a:r>
        </a:p>
        <a:p>
          <a:pPr lvl="0" algn="ctr" defTabSz="1377950">
            <a:lnSpc>
              <a:spcPct val="90000"/>
            </a:lnSpc>
            <a:spcBef>
              <a:spcPct val="0"/>
            </a:spcBef>
            <a:spcAft>
              <a:spcPct val="35000"/>
            </a:spcAft>
          </a:pPr>
          <a:r>
            <a:rPr lang="tr-TR" sz="3100" kern="1200" dirty="0" smtClean="0"/>
            <a:t>112</a:t>
          </a:r>
          <a:endParaRPr lang="tr-TR" sz="3100" kern="1200" dirty="0"/>
        </a:p>
      </dsp:txBody>
      <dsp:txXfrm>
        <a:off x="2164888" y="1298554"/>
        <a:ext cx="1766223" cy="1466890"/>
      </dsp:txXfrm>
    </dsp:sp>
    <dsp:sp modelId="{CD1CE864-8DED-4E91-80DD-10B3F25C5BD1}">
      <dsp:nvSpPr>
        <dsp:cNvPr id="0" name=""/>
        <dsp:cNvSpPr/>
      </dsp:nvSpPr>
      <dsp:spPr>
        <a:xfrm>
          <a:off x="4167629" y="1219199"/>
          <a:ext cx="1924933" cy="1625600"/>
        </a:xfrm>
        <a:prstGeom prst="round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tr-TR" sz="3100" kern="1200" dirty="0" smtClean="0">
              <a:solidFill>
                <a:schemeClr val="tx1"/>
              </a:solidFill>
            </a:rPr>
            <a:t>Kurtarma</a:t>
          </a:r>
          <a:endParaRPr lang="tr-TR" sz="3100" kern="1200" dirty="0">
            <a:solidFill>
              <a:schemeClr val="tx1"/>
            </a:solidFill>
          </a:endParaRPr>
        </a:p>
      </dsp:txBody>
      <dsp:txXfrm>
        <a:off x="4246984" y="1298554"/>
        <a:ext cx="1766223" cy="146689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E5E5A-44AE-4EF4-B40B-6D9EA353D68E}">
      <dsp:nvSpPr>
        <dsp:cNvPr id="0" name=""/>
        <dsp:cNvSpPr/>
      </dsp:nvSpPr>
      <dsp:spPr>
        <a:xfrm>
          <a:off x="2928122" y="1405"/>
          <a:ext cx="4392183" cy="1114706"/>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tr-TR" sz="2400" kern="1200" dirty="0" smtClean="0"/>
            <a:t>Sağlık kuruluşuna haber verme (İlkyardımcı</a:t>
          </a:r>
          <a:r>
            <a:rPr lang="tr-TR" sz="1800" kern="1200" dirty="0" smtClean="0"/>
            <a:t>)</a:t>
          </a:r>
          <a:endParaRPr lang="tr-TR" sz="1800" kern="1200" dirty="0"/>
        </a:p>
      </dsp:txBody>
      <dsp:txXfrm>
        <a:off x="2928122" y="140743"/>
        <a:ext cx="3974168" cy="836030"/>
      </dsp:txXfrm>
    </dsp:sp>
    <dsp:sp modelId="{9248AF8C-4690-479B-A4E1-9B9B9066B818}">
      <dsp:nvSpPr>
        <dsp:cNvPr id="0" name=""/>
        <dsp:cNvSpPr/>
      </dsp:nvSpPr>
      <dsp:spPr>
        <a:xfrm>
          <a:off x="0" y="1405"/>
          <a:ext cx="2928122" cy="1114706"/>
        </a:xfrm>
        <a:prstGeom prst="roundRect">
          <a:avLst/>
        </a:prstGeom>
        <a:solidFill>
          <a:srgbClr val="FFFF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360" tIns="106680" rIns="213360" bIns="106680" numCol="1" spcCol="1270" anchor="ctr" anchorCtr="0">
          <a:noAutofit/>
        </a:bodyPr>
        <a:lstStyle/>
        <a:p>
          <a:pPr lvl="0" algn="ctr" defTabSz="2489200">
            <a:lnSpc>
              <a:spcPct val="90000"/>
            </a:lnSpc>
            <a:spcBef>
              <a:spcPct val="0"/>
            </a:spcBef>
            <a:spcAft>
              <a:spcPct val="35000"/>
            </a:spcAft>
          </a:pPr>
          <a:r>
            <a:rPr lang="tr-TR" sz="5600" kern="1200" dirty="0" smtClean="0">
              <a:solidFill>
                <a:schemeClr val="tx1"/>
              </a:solidFill>
            </a:rPr>
            <a:t>1. Halka</a:t>
          </a:r>
          <a:endParaRPr lang="tr-TR" sz="5600" kern="1200" dirty="0">
            <a:solidFill>
              <a:schemeClr val="tx1"/>
            </a:solidFill>
          </a:endParaRPr>
        </a:p>
      </dsp:txBody>
      <dsp:txXfrm>
        <a:off x="54415" y="55820"/>
        <a:ext cx="2819292" cy="1005876"/>
      </dsp:txXfrm>
    </dsp:sp>
    <dsp:sp modelId="{12701C41-405C-44E3-9936-484CC1715C47}">
      <dsp:nvSpPr>
        <dsp:cNvPr id="0" name=""/>
        <dsp:cNvSpPr/>
      </dsp:nvSpPr>
      <dsp:spPr>
        <a:xfrm>
          <a:off x="2928122" y="1227582"/>
          <a:ext cx="4392183" cy="1114706"/>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t" anchorCtr="0">
          <a:noAutofit/>
        </a:bodyPr>
        <a:lstStyle/>
        <a:p>
          <a:pPr marL="228600" lvl="1" indent="-228600" algn="just" defTabSz="1066800">
            <a:lnSpc>
              <a:spcPct val="90000"/>
            </a:lnSpc>
            <a:spcBef>
              <a:spcPct val="0"/>
            </a:spcBef>
            <a:spcAft>
              <a:spcPct val="15000"/>
            </a:spcAft>
            <a:buChar char="••"/>
          </a:pPr>
          <a:r>
            <a:rPr lang="tr-TR" sz="2400" kern="1200" dirty="0" smtClean="0"/>
            <a:t>Olay yerinde yapılan Temel Yaşam Desteği (İlkyardımcı</a:t>
          </a:r>
          <a:r>
            <a:rPr lang="tr-TR" sz="1800" kern="1200" dirty="0" smtClean="0"/>
            <a:t>)</a:t>
          </a:r>
          <a:endParaRPr lang="tr-TR" sz="1800" kern="1200" dirty="0"/>
        </a:p>
      </dsp:txBody>
      <dsp:txXfrm>
        <a:off x="2928122" y="1366920"/>
        <a:ext cx="3974168" cy="836030"/>
      </dsp:txXfrm>
    </dsp:sp>
    <dsp:sp modelId="{6B15BFDD-40F7-4567-AA56-5F6435AFF6A2}">
      <dsp:nvSpPr>
        <dsp:cNvPr id="0" name=""/>
        <dsp:cNvSpPr/>
      </dsp:nvSpPr>
      <dsp:spPr>
        <a:xfrm>
          <a:off x="0" y="1227582"/>
          <a:ext cx="2928122" cy="1114706"/>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360" tIns="106680" rIns="213360" bIns="106680" numCol="1" spcCol="1270" anchor="ctr" anchorCtr="0">
          <a:noAutofit/>
        </a:bodyPr>
        <a:lstStyle/>
        <a:p>
          <a:pPr lvl="0" algn="ctr" defTabSz="2489200">
            <a:lnSpc>
              <a:spcPct val="90000"/>
            </a:lnSpc>
            <a:spcBef>
              <a:spcPct val="0"/>
            </a:spcBef>
            <a:spcAft>
              <a:spcPct val="35000"/>
            </a:spcAft>
          </a:pPr>
          <a:r>
            <a:rPr lang="tr-TR" sz="5600" kern="1200" dirty="0" smtClean="0">
              <a:solidFill>
                <a:schemeClr val="tx1"/>
              </a:solidFill>
            </a:rPr>
            <a:t>2. Halka</a:t>
          </a:r>
          <a:endParaRPr lang="tr-TR" sz="5600" kern="1200" dirty="0">
            <a:solidFill>
              <a:schemeClr val="tx1"/>
            </a:solidFill>
          </a:endParaRPr>
        </a:p>
      </dsp:txBody>
      <dsp:txXfrm>
        <a:off x="54415" y="1281997"/>
        <a:ext cx="2819292" cy="1005876"/>
      </dsp:txXfrm>
    </dsp:sp>
    <dsp:sp modelId="{33BD3C9D-6F66-4C6B-9028-B6212FE1EDA1}">
      <dsp:nvSpPr>
        <dsp:cNvPr id="0" name=""/>
        <dsp:cNvSpPr/>
      </dsp:nvSpPr>
      <dsp:spPr>
        <a:xfrm>
          <a:off x="2928122" y="2453760"/>
          <a:ext cx="4392183" cy="1114706"/>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tr-TR" sz="2400" kern="1200" dirty="0" smtClean="0"/>
            <a:t>Ambulans ekiplerince yapılan müdahaleler</a:t>
          </a:r>
          <a:endParaRPr lang="tr-TR" sz="2400" kern="1200" dirty="0"/>
        </a:p>
      </dsp:txBody>
      <dsp:txXfrm>
        <a:off x="2928122" y="2593098"/>
        <a:ext cx="3974168" cy="836030"/>
      </dsp:txXfrm>
    </dsp:sp>
    <dsp:sp modelId="{908E2FB0-E187-4783-B537-CDB09641F2F9}">
      <dsp:nvSpPr>
        <dsp:cNvPr id="0" name=""/>
        <dsp:cNvSpPr/>
      </dsp:nvSpPr>
      <dsp:spPr>
        <a:xfrm>
          <a:off x="0" y="2453760"/>
          <a:ext cx="2928122" cy="1114706"/>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360" tIns="106680" rIns="213360" bIns="106680" numCol="1" spcCol="1270" anchor="ctr" anchorCtr="0">
          <a:noAutofit/>
        </a:bodyPr>
        <a:lstStyle/>
        <a:p>
          <a:pPr lvl="0" algn="ctr" defTabSz="2489200">
            <a:lnSpc>
              <a:spcPct val="90000"/>
            </a:lnSpc>
            <a:spcBef>
              <a:spcPct val="0"/>
            </a:spcBef>
            <a:spcAft>
              <a:spcPct val="35000"/>
            </a:spcAft>
          </a:pPr>
          <a:r>
            <a:rPr lang="tr-TR" sz="5600" kern="1200" dirty="0" smtClean="0">
              <a:solidFill>
                <a:schemeClr val="tx1"/>
              </a:solidFill>
            </a:rPr>
            <a:t>3. Halka</a:t>
          </a:r>
          <a:endParaRPr lang="tr-TR" sz="5600" kern="1200" dirty="0">
            <a:solidFill>
              <a:schemeClr val="tx1"/>
            </a:solidFill>
          </a:endParaRPr>
        </a:p>
      </dsp:txBody>
      <dsp:txXfrm>
        <a:off x="54415" y="2508175"/>
        <a:ext cx="2819292" cy="1005876"/>
      </dsp:txXfrm>
    </dsp:sp>
    <dsp:sp modelId="{F7D7572F-9D10-4873-BBF8-242BB7F800A8}">
      <dsp:nvSpPr>
        <dsp:cNvPr id="0" name=""/>
        <dsp:cNvSpPr/>
      </dsp:nvSpPr>
      <dsp:spPr>
        <a:xfrm>
          <a:off x="2928122" y="3679937"/>
          <a:ext cx="4392183" cy="1114706"/>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tr-TR" sz="2400" kern="1200" dirty="0" smtClean="0"/>
            <a:t>Hastane acil servisleridir</a:t>
          </a:r>
          <a:r>
            <a:rPr lang="tr-TR" sz="1800" kern="1200" dirty="0" smtClean="0"/>
            <a:t>.</a:t>
          </a:r>
          <a:endParaRPr lang="tr-TR" sz="1800" kern="1200" dirty="0"/>
        </a:p>
      </dsp:txBody>
      <dsp:txXfrm>
        <a:off x="2928122" y="3819275"/>
        <a:ext cx="3974168" cy="836030"/>
      </dsp:txXfrm>
    </dsp:sp>
    <dsp:sp modelId="{ECC08CAD-2EE8-4ACE-9200-5BEB88C8325F}">
      <dsp:nvSpPr>
        <dsp:cNvPr id="0" name=""/>
        <dsp:cNvSpPr/>
      </dsp:nvSpPr>
      <dsp:spPr>
        <a:xfrm>
          <a:off x="0" y="3679937"/>
          <a:ext cx="2928122" cy="1114706"/>
        </a:xfrm>
        <a:prstGeom prst="roundRect">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360" tIns="106680" rIns="213360" bIns="106680" numCol="1" spcCol="1270" anchor="ctr" anchorCtr="0">
          <a:noAutofit/>
        </a:bodyPr>
        <a:lstStyle/>
        <a:p>
          <a:pPr lvl="0" algn="ctr" defTabSz="2489200">
            <a:lnSpc>
              <a:spcPct val="90000"/>
            </a:lnSpc>
            <a:spcBef>
              <a:spcPct val="0"/>
            </a:spcBef>
            <a:spcAft>
              <a:spcPct val="35000"/>
            </a:spcAft>
          </a:pPr>
          <a:r>
            <a:rPr lang="tr-TR" sz="5600" kern="1200" dirty="0" smtClean="0">
              <a:solidFill>
                <a:schemeClr val="tx1"/>
              </a:solidFill>
            </a:rPr>
            <a:t>4. Halka</a:t>
          </a:r>
          <a:endParaRPr lang="tr-TR" sz="5600" kern="1200" dirty="0">
            <a:solidFill>
              <a:schemeClr val="tx1"/>
            </a:solidFill>
          </a:endParaRPr>
        </a:p>
      </dsp:txBody>
      <dsp:txXfrm>
        <a:off x="54415" y="3734352"/>
        <a:ext cx="2819292" cy="10058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1" y="1"/>
            <a:ext cx="2945659" cy="496332"/>
          </a:xfrm>
          <a:prstGeom prst="rect">
            <a:avLst/>
          </a:prstGeom>
        </p:spPr>
        <p:txBody>
          <a:bodyPr vert="horz" lIns="91432" tIns="45715" rIns="91432" bIns="45715" rtlCol="0"/>
          <a:lstStyle>
            <a:lvl1pPr algn="l">
              <a:defRPr sz="1200"/>
            </a:lvl1pPr>
          </a:lstStyle>
          <a:p>
            <a:endParaRPr lang="tr-TR"/>
          </a:p>
        </p:txBody>
      </p:sp>
      <p:sp>
        <p:nvSpPr>
          <p:cNvPr id="3" name="2 Veri Yer Tutucusu"/>
          <p:cNvSpPr>
            <a:spLocks noGrp="1"/>
          </p:cNvSpPr>
          <p:nvPr>
            <p:ph type="dt" idx="1"/>
          </p:nvPr>
        </p:nvSpPr>
        <p:spPr>
          <a:xfrm>
            <a:off x="3850444" y="1"/>
            <a:ext cx="2945659" cy="496332"/>
          </a:xfrm>
          <a:prstGeom prst="rect">
            <a:avLst/>
          </a:prstGeom>
        </p:spPr>
        <p:txBody>
          <a:bodyPr vert="horz" lIns="91432" tIns="45715" rIns="91432" bIns="45715" rtlCol="0"/>
          <a:lstStyle>
            <a:lvl1pPr algn="r">
              <a:defRPr sz="1200"/>
            </a:lvl1pPr>
          </a:lstStyle>
          <a:p>
            <a:fld id="{5D058DDD-9F68-455D-B405-2169DA724339}" type="datetimeFigureOut">
              <a:rPr lang="tr-TR" smtClean="0"/>
              <a:pPr/>
              <a:t>04.04.2016</a:t>
            </a:fld>
            <a:endParaRPr lang="tr-TR"/>
          </a:p>
        </p:txBody>
      </p:sp>
      <p:sp>
        <p:nvSpPr>
          <p:cNvPr id="4" name="3 Slayt Görüntüsü Yer Tutucusu"/>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2" tIns="45715" rIns="91432" bIns="45715" rtlCol="0" anchor="ctr"/>
          <a:lstStyle/>
          <a:p>
            <a:endParaRPr lang="tr-TR"/>
          </a:p>
        </p:txBody>
      </p:sp>
      <p:sp>
        <p:nvSpPr>
          <p:cNvPr id="5" name="4 Not Yer Tutucusu"/>
          <p:cNvSpPr>
            <a:spLocks noGrp="1"/>
          </p:cNvSpPr>
          <p:nvPr>
            <p:ph type="body" sz="quarter" idx="3"/>
          </p:nvPr>
        </p:nvSpPr>
        <p:spPr>
          <a:xfrm>
            <a:off x="679768" y="4715154"/>
            <a:ext cx="5438140" cy="4466987"/>
          </a:xfrm>
          <a:prstGeom prst="rect">
            <a:avLst/>
          </a:prstGeom>
        </p:spPr>
        <p:txBody>
          <a:bodyPr vert="horz" lIns="91432" tIns="45715" rIns="91432" bIns="45715"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1" y="9428584"/>
            <a:ext cx="2945659" cy="496332"/>
          </a:xfrm>
          <a:prstGeom prst="rect">
            <a:avLst/>
          </a:prstGeom>
        </p:spPr>
        <p:txBody>
          <a:bodyPr vert="horz" lIns="91432" tIns="45715" rIns="91432" bIns="45715" rtlCol="0" anchor="b"/>
          <a:lstStyle>
            <a:lvl1pPr algn="l">
              <a:defRPr sz="1200"/>
            </a:lvl1pPr>
          </a:lstStyle>
          <a:p>
            <a:endParaRPr lang="tr-TR"/>
          </a:p>
        </p:txBody>
      </p:sp>
      <p:sp>
        <p:nvSpPr>
          <p:cNvPr id="7" name="6 Slayt Numarası Yer Tutucusu"/>
          <p:cNvSpPr>
            <a:spLocks noGrp="1"/>
          </p:cNvSpPr>
          <p:nvPr>
            <p:ph type="sldNum" sz="quarter" idx="5"/>
          </p:nvPr>
        </p:nvSpPr>
        <p:spPr>
          <a:xfrm>
            <a:off x="3850444" y="9428584"/>
            <a:ext cx="2945659" cy="496332"/>
          </a:xfrm>
          <a:prstGeom prst="rect">
            <a:avLst/>
          </a:prstGeom>
        </p:spPr>
        <p:txBody>
          <a:bodyPr vert="horz" lIns="91432" tIns="45715" rIns="91432" bIns="45715" rtlCol="0" anchor="b"/>
          <a:lstStyle>
            <a:lvl1pPr algn="r">
              <a:defRPr sz="1200"/>
            </a:lvl1pPr>
          </a:lstStyle>
          <a:p>
            <a:fld id="{47049EC9-E7C3-4793-9012-478A823E0897}" type="slidenum">
              <a:rPr lang="tr-TR" smtClean="0"/>
              <a:pPr/>
              <a:t>‹#›</a:t>
            </a:fld>
            <a:endParaRPr lang="tr-TR"/>
          </a:p>
        </p:txBody>
      </p:sp>
    </p:spTree>
    <p:extLst>
      <p:ext uri="{BB962C8B-B14F-4D97-AF65-F5344CB8AC3E}">
        <p14:creationId xmlns="" xmlns:p14="http://schemas.microsoft.com/office/powerpoint/2010/main" val="1741051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4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68644" name="3 Slayt Numarası Yer Tutucusu"/>
          <p:cNvSpPr txBox="1">
            <a:spLocks noGrp="1"/>
          </p:cNvSpPr>
          <p:nvPr/>
        </p:nvSpPr>
        <p:spPr bwMode="auto">
          <a:xfrm>
            <a:off x="3850443" y="9428583"/>
            <a:ext cx="2945659" cy="496332"/>
          </a:xfrm>
          <a:prstGeom prst="rect">
            <a:avLst/>
          </a:prstGeom>
          <a:noFill/>
          <a:ln w="9525">
            <a:noFill/>
            <a:miter lim="800000"/>
            <a:headEnd/>
            <a:tailEnd/>
          </a:ln>
        </p:spPr>
        <p:txBody>
          <a:bodyPr anchor="b"/>
          <a:lstStyle/>
          <a:p>
            <a:pPr algn="r"/>
            <a:fld id="{B620F267-7192-49C3-A6AF-4180C941C188}" type="slidenum">
              <a:rPr lang="tr-TR" sz="1200">
                <a:latin typeface="Calibri" pitchFamily="34" charset="0"/>
              </a:rPr>
              <a:pPr algn="r"/>
              <a:t>2</a:t>
            </a:fld>
            <a:endParaRPr lang="tr-TR"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C4D825-4A63-4C4A-BF1E-96BEC2940063}" type="slidenum">
              <a:rPr lang="en-GB" smtClean="0"/>
              <a:pPr fontAlgn="base">
                <a:spcBef>
                  <a:spcPct val="0"/>
                </a:spcBef>
                <a:spcAft>
                  <a:spcPct val="0"/>
                </a:spcAft>
                <a:defRPr/>
              </a:pPr>
              <a:t>20</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6F5665-95F6-4FFB-AC78-29EB91172A90}" type="slidenum">
              <a:rPr lang="en-GB" smtClean="0"/>
              <a:pPr fontAlgn="base">
                <a:spcBef>
                  <a:spcPct val="0"/>
                </a:spcBef>
                <a:spcAft>
                  <a:spcPct val="0"/>
                </a:spcAft>
                <a:defRPr/>
              </a:pPr>
              <a:t>22</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6F5665-95F6-4FFB-AC78-29EB91172A90}" type="slidenum">
              <a:rPr lang="en-GB" smtClean="0"/>
              <a:pPr fontAlgn="base">
                <a:spcBef>
                  <a:spcPct val="0"/>
                </a:spcBef>
                <a:spcAft>
                  <a:spcPct val="0"/>
                </a:spcAft>
                <a:defRPr/>
              </a:pPr>
              <a:t>23</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6F5665-95F6-4FFB-AC78-29EB91172A90}" type="slidenum">
              <a:rPr lang="en-GB" smtClean="0"/>
              <a:pPr fontAlgn="base">
                <a:spcBef>
                  <a:spcPct val="0"/>
                </a:spcBef>
                <a:spcAft>
                  <a:spcPct val="0"/>
                </a:spcAft>
                <a:defRPr/>
              </a:pPr>
              <a:t>24</a:t>
            </a:fld>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6F5665-95F6-4FFB-AC78-29EB91172A90}" type="slidenum">
              <a:rPr lang="en-GB" smtClean="0"/>
              <a:pPr fontAlgn="base">
                <a:spcBef>
                  <a:spcPct val="0"/>
                </a:spcBef>
                <a:spcAft>
                  <a:spcPct val="0"/>
                </a:spcAft>
                <a:defRPr/>
              </a:pPr>
              <a:t>25</a:t>
            </a:fld>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6F5665-95F6-4FFB-AC78-29EB91172A90}" type="slidenum">
              <a:rPr lang="en-GB" smtClean="0"/>
              <a:pPr fontAlgn="base">
                <a:spcBef>
                  <a:spcPct val="0"/>
                </a:spcBef>
                <a:spcAft>
                  <a:spcPct val="0"/>
                </a:spcAft>
                <a:defRPr/>
              </a:pPr>
              <a:t>26</a:t>
            </a:fld>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6F5665-95F6-4FFB-AC78-29EB91172A90}" type="slidenum">
              <a:rPr lang="en-GB" smtClean="0"/>
              <a:pPr fontAlgn="base">
                <a:spcBef>
                  <a:spcPct val="0"/>
                </a:spcBef>
                <a:spcAft>
                  <a:spcPct val="0"/>
                </a:spcAft>
                <a:defRPr/>
              </a:pPr>
              <a:t>27</a:t>
            </a:fld>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1878EBB-BACF-4430-857E-C00BF7CCE81D}" type="slidenum">
              <a:rPr lang="tr-TR" altLang="tr-TR" smtClean="0">
                <a:latin typeface="Arial" charset="0"/>
              </a:rPr>
              <a:pPr eaLnBrk="1" hangingPunct="1">
                <a:spcBef>
                  <a:spcPct val="0"/>
                </a:spcBef>
              </a:pPr>
              <a:t>53</a:t>
            </a:fld>
            <a:endParaRPr lang="tr-TR" altLang="tr-TR" smtClean="0">
              <a:latin typeface="Arial" charset="0"/>
            </a:endParaRPr>
          </a:p>
        </p:txBody>
      </p:sp>
      <p:sp>
        <p:nvSpPr>
          <p:cNvPr id="22531"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813A2DB7-1F70-495A-AF32-D14A41305508}" type="slidenum">
              <a:rPr lang="tr-TR" altLang="tr-TR">
                <a:latin typeface="Arial" charset="0"/>
              </a:rPr>
              <a:pPr algn="r" eaLnBrk="1" hangingPunct="1">
                <a:spcBef>
                  <a:spcPct val="0"/>
                </a:spcBef>
              </a:pPr>
              <a:t>53</a:t>
            </a:fld>
            <a:endParaRPr lang="tr-TR" altLang="tr-TR">
              <a:latin typeface="Arial" charset="0"/>
            </a:endParaRPr>
          </a:p>
        </p:txBody>
      </p:sp>
      <p:sp>
        <p:nvSpPr>
          <p:cNvPr id="2253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53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959E5A8-D218-47C7-BAD1-45C92A9D1640}" type="slidenum">
              <a:rPr lang="tr-TR"/>
              <a:pPr/>
              <a:t>55</a:t>
            </a:fld>
            <a:endParaRPr lang="tr-TR"/>
          </a:p>
        </p:txBody>
      </p:sp>
      <p:sp>
        <p:nvSpPr>
          <p:cNvPr id="173057" name="Rectangle 1"/>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p:spPr>
      </p:sp>
      <p:sp>
        <p:nvSpPr>
          <p:cNvPr id="173058" name="Rectangle 2"/>
          <p:cNvSpPr txBox="1">
            <a:spLocks noGrp="1" noChangeArrowheads="1"/>
          </p:cNvSpPr>
          <p:nvPr>
            <p:ph type="body" idx="1"/>
          </p:nvPr>
        </p:nvSpPr>
        <p:spPr bwMode="auto">
          <a:xfrm>
            <a:off x="679768" y="4715153"/>
            <a:ext cx="5438140" cy="4466987"/>
          </a:xfrm>
          <a:prstGeom prst="rect">
            <a:avLst/>
          </a:prstGeom>
          <a:noFill/>
          <a:ln>
            <a:round/>
            <a:headEnd/>
            <a:tailEnd/>
          </a:ln>
        </p:spPr>
        <p:txBody>
          <a:bodyPr wrap="none" anchor="ctr"/>
          <a:lstStyle/>
          <a:p>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A5A285-E95C-461D-A7CC-57777F66802F}" type="slidenum">
              <a:rPr lang="tr-TR"/>
              <a:pPr/>
              <a:t>58</a:t>
            </a:fld>
            <a:endParaRPr lang="tr-TR"/>
          </a:p>
        </p:txBody>
      </p:sp>
      <p:sp>
        <p:nvSpPr>
          <p:cNvPr id="88066" name="Rectangle 2"/>
          <p:cNvSpPr>
            <a:spLocks noGrp="1" noRot="1" noChangeAspect="1" noChangeArrowheads="1" noTextEdit="1"/>
          </p:cNvSpPr>
          <p:nvPr>
            <p:ph type="sldImg"/>
          </p:nvPr>
        </p:nvSpPr>
        <p:spPr>
          <a:xfrm>
            <a:off x="927100" y="750888"/>
            <a:ext cx="4945063" cy="3709987"/>
          </a:xfrm>
          <a:ln/>
        </p:spPr>
      </p:sp>
      <p:sp>
        <p:nvSpPr>
          <p:cNvPr id="88067" name="Rectangle 3"/>
          <p:cNvSpPr>
            <a:spLocks noGrp="1" noChangeArrowheads="1"/>
          </p:cNvSpPr>
          <p:nvPr>
            <p:ph type="body" idx="1"/>
          </p:nvPr>
        </p:nvSpPr>
        <p:spPr>
          <a:xfrm>
            <a:off x="906357" y="4715153"/>
            <a:ext cx="4984962" cy="4466987"/>
          </a:xfrm>
        </p:spPr>
        <p:txBody>
          <a:bodyPr/>
          <a:lstStyle/>
          <a:p>
            <a:pPr defTabSz="762000"/>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84675"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84676" name="3 Slayt Numarası Yer Tutucusu"/>
          <p:cNvSpPr txBox="1">
            <a:spLocks noGrp="1"/>
          </p:cNvSpPr>
          <p:nvPr/>
        </p:nvSpPr>
        <p:spPr bwMode="auto">
          <a:xfrm>
            <a:off x="3850443" y="9428583"/>
            <a:ext cx="2945659" cy="496332"/>
          </a:xfrm>
          <a:prstGeom prst="rect">
            <a:avLst/>
          </a:prstGeom>
          <a:noFill/>
          <a:ln w="9525">
            <a:noFill/>
            <a:miter lim="800000"/>
            <a:headEnd/>
            <a:tailEnd/>
          </a:ln>
        </p:spPr>
        <p:txBody>
          <a:bodyPr anchor="b"/>
          <a:lstStyle/>
          <a:p>
            <a:pPr algn="r"/>
            <a:fld id="{CC8248CF-E2AB-4658-B7DD-7A88D7B9074F}" type="slidenum">
              <a:rPr lang="tr-TR" sz="1200">
                <a:latin typeface="Calibri" pitchFamily="34" charset="0"/>
              </a:rPr>
              <a:pPr algn="r"/>
              <a:t>3</a:t>
            </a:fld>
            <a:endParaRPr lang="tr-TR" sz="120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205038-869B-4438-B174-3218CE366D79}" type="slidenum">
              <a:rPr lang="tr-TR"/>
              <a:pPr/>
              <a:t>59</a:t>
            </a:fld>
            <a:endParaRPr lang="tr-TR"/>
          </a:p>
        </p:txBody>
      </p:sp>
      <p:sp>
        <p:nvSpPr>
          <p:cNvPr id="86018" name="Rectangle 2"/>
          <p:cNvSpPr>
            <a:spLocks noGrp="1" noRot="1" noChangeAspect="1" noChangeArrowheads="1" noTextEdit="1"/>
          </p:cNvSpPr>
          <p:nvPr>
            <p:ph type="sldImg"/>
          </p:nvPr>
        </p:nvSpPr>
        <p:spPr>
          <a:xfrm>
            <a:off x="927100" y="750888"/>
            <a:ext cx="4945063" cy="3709987"/>
          </a:xfrm>
          <a:ln/>
        </p:spPr>
      </p:sp>
      <p:sp>
        <p:nvSpPr>
          <p:cNvPr id="86019" name="Rectangle 3"/>
          <p:cNvSpPr>
            <a:spLocks noGrp="1" noChangeArrowheads="1"/>
          </p:cNvSpPr>
          <p:nvPr>
            <p:ph type="body" idx="1"/>
          </p:nvPr>
        </p:nvSpPr>
        <p:spPr>
          <a:xfrm>
            <a:off x="906357" y="4715153"/>
            <a:ext cx="4984962" cy="4466987"/>
          </a:xfrm>
        </p:spPr>
        <p:txBody>
          <a:bodyPr/>
          <a:lstStyle/>
          <a:p>
            <a:pPr defTabSz="762000"/>
            <a:endParaRPr 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2F6B00A-1BFE-4D42-93AE-7E881C0A8FE2}" type="slidenum">
              <a:rPr lang="tr-TR" altLang="tr-TR" smtClean="0"/>
              <a:pPr eaLnBrk="1" hangingPunct="1">
                <a:spcBef>
                  <a:spcPct val="0"/>
                </a:spcBef>
              </a:pPr>
              <a:t>60</a:t>
            </a:fld>
            <a:endParaRPr lang="tr-TR" altLang="tr-TR"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906357" y="4715153"/>
            <a:ext cx="4984962" cy="44669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tr-TR"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D385AE5-E5B0-4BEF-B23A-6094B980E932}" type="slidenum">
              <a:rPr lang="tr-TR" altLang="tr-TR" smtClean="0"/>
              <a:pPr eaLnBrk="1" hangingPunct="1">
                <a:spcBef>
                  <a:spcPct val="0"/>
                </a:spcBef>
              </a:pPr>
              <a:t>62</a:t>
            </a:fld>
            <a:endParaRPr lang="tr-TR" altLang="tr-TR" smtClean="0"/>
          </a:p>
        </p:txBody>
      </p:sp>
      <p:sp>
        <p:nvSpPr>
          <p:cNvPr id="41987" name="Rectangle 2"/>
          <p:cNvSpPr>
            <a:spLocks noGrp="1" noRot="1" noChangeAspect="1" noChangeArrowheads="1" noTextEdit="1"/>
          </p:cNvSpPr>
          <p:nvPr>
            <p:ph type="sldImg"/>
          </p:nvPr>
        </p:nvSpPr>
        <p:spPr>
          <a:xfrm>
            <a:off x="960438" y="636588"/>
            <a:ext cx="4244975" cy="3184525"/>
          </a:xfrm>
          <a:solidFill>
            <a:srgbClr val="FFFFFF"/>
          </a:solidFill>
          <a:ln/>
        </p:spPr>
      </p:sp>
      <p:sp>
        <p:nvSpPr>
          <p:cNvPr id="41988" name="Rectangle 3"/>
          <p:cNvSpPr>
            <a:spLocks noGrp="1" noChangeArrowheads="1"/>
          </p:cNvSpPr>
          <p:nvPr>
            <p:ph type="body" idx="1"/>
          </p:nvPr>
        </p:nvSpPr>
        <p:spPr>
          <a:xfrm>
            <a:off x="822960" y="4032697"/>
            <a:ext cx="4520768" cy="382072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0165" tIns="40083" rIns="80165" bIns="40083" anchor="ctr"/>
          <a:lstStyle/>
          <a:p>
            <a:pPr eaLnBrk="1" hangingPunct="1"/>
            <a:endParaRPr lang="en-US" altLang="tr-TR"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7AEAB3-637C-4176-B19D-98FE9254DCE9}" type="slidenum">
              <a:rPr lang="tr-TR"/>
              <a:pPr/>
              <a:t>63</a:t>
            </a:fld>
            <a:endParaRPr lang="tr-TR"/>
          </a:p>
        </p:txBody>
      </p:sp>
      <p:sp>
        <p:nvSpPr>
          <p:cNvPr id="94210" name="Rectangle 2"/>
          <p:cNvSpPr>
            <a:spLocks noGrp="1" noRot="1" noChangeAspect="1" noChangeArrowheads="1" noTextEdit="1"/>
          </p:cNvSpPr>
          <p:nvPr>
            <p:ph type="sldImg"/>
          </p:nvPr>
        </p:nvSpPr>
        <p:spPr>
          <a:xfrm>
            <a:off x="927100" y="750888"/>
            <a:ext cx="4945063" cy="3709987"/>
          </a:xfrm>
          <a:ln/>
        </p:spPr>
      </p:sp>
      <p:sp>
        <p:nvSpPr>
          <p:cNvPr id="94211" name="Rectangle 3"/>
          <p:cNvSpPr>
            <a:spLocks noGrp="1" noChangeArrowheads="1"/>
          </p:cNvSpPr>
          <p:nvPr>
            <p:ph type="body" idx="1"/>
          </p:nvPr>
        </p:nvSpPr>
        <p:spPr>
          <a:xfrm>
            <a:off x="906357" y="4715153"/>
            <a:ext cx="4984962" cy="4466987"/>
          </a:xfrm>
        </p:spPr>
        <p:txBody>
          <a:bodyPr/>
          <a:lstStyle/>
          <a:p>
            <a:pPr defTabSz="762000"/>
            <a:endParaRPr 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a:noFill/>
        </p:spPr>
        <p:txBody>
          <a:bodyPr/>
          <a:lstStyle/>
          <a:p>
            <a:r>
              <a:rPr lang="en-US" smtClean="0"/>
              <a:t>TERTİP DÜZEN</a:t>
            </a:r>
          </a:p>
        </p:txBody>
      </p:sp>
      <p:sp>
        <p:nvSpPr>
          <p:cNvPr id="65539" name="Rectangle 3"/>
          <p:cNvSpPr>
            <a:spLocks noGrp="1" noChangeArrowheads="1"/>
          </p:cNvSpPr>
          <p:nvPr>
            <p:ph type="dt" sz="quarter" idx="1"/>
          </p:nvPr>
        </p:nvSpPr>
        <p:spPr>
          <a:noFill/>
        </p:spPr>
        <p:txBody>
          <a:bodyPr/>
          <a:lstStyle/>
          <a:p>
            <a:r>
              <a:rPr lang="en-US" smtClean="0"/>
              <a:t>5 S</a:t>
            </a:r>
          </a:p>
        </p:txBody>
      </p:sp>
      <p:sp>
        <p:nvSpPr>
          <p:cNvPr id="65540" name="Rectangle 2"/>
          <p:cNvSpPr>
            <a:spLocks noGrp="1" noRot="1" noChangeAspect="1" noChangeArrowheads="1" noTextEdit="1"/>
          </p:cNvSpPr>
          <p:nvPr>
            <p:ph type="sldImg"/>
          </p:nvPr>
        </p:nvSpPr>
        <p:spPr>
          <a:ln/>
        </p:spPr>
      </p:sp>
      <p:sp>
        <p:nvSpPr>
          <p:cNvPr id="65541"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a:noFill/>
        </p:spPr>
        <p:txBody>
          <a:bodyPr/>
          <a:lstStyle/>
          <a:p>
            <a:r>
              <a:rPr lang="en-US" smtClean="0"/>
              <a:t>TERTİP DÜZEN</a:t>
            </a:r>
          </a:p>
        </p:txBody>
      </p:sp>
      <p:sp>
        <p:nvSpPr>
          <p:cNvPr id="67587" name="Rectangle 3"/>
          <p:cNvSpPr>
            <a:spLocks noGrp="1" noChangeArrowheads="1"/>
          </p:cNvSpPr>
          <p:nvPr>
            <p:ph type="dt" sz="quarter" idx="1"/>
          </p:nvPr>
        </p:nvSpPr>
        <p:spPr>
          <a:noFill/>
        </p:spPr>
        <p:txBody>
          <a:bodyPr/>
          <a:lstStyle/>
          <a:p>
            <a:r>
              <a:rPr lang="en-US" smtClean="0"/>
              <a:t>5 S</a:t>
            </a:r>
          </a:p>
        </p:txBody>
      </p:sp>
      <p:sp>
        <p:nvSpPr>
          <p:cNvPr id="67588" name="Rectangle 2"/>
          <p:cNvSpPr>
            <a:spLocks noGrp="1" noRot="1" noChangeAspect="1" noChangeArrowheads="1" noTextEdit="1"/>
          </p:cNvSpPr>
          <p:nvPr>
            <p:ph type="sldImg"/>
          </p:nvPr>
        </p:nvSpPr>
        <p:spPr>
          <a:ln/>
        </p:spPr>
      </p:sp>
      <p:sp>
        <p:nvSpPr>
          <p:cNvPr id="67589"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p:spPr>
        <p:txBody>
          <a:bodyPr/>
          <a:lstStyle/>
          <a:p>
            <a:r>
              <a:rPr lang="en-US" smtClean="0"/>
              <a:t>TERTİP DÜZEN</a:t>
            </a:r>
          </a:p>
        </p:txBody>
      </p:sp>
      <p:sp>
        <p:nvSpPr>
          <p:cNvPr id="69635" name="Rectangle 3"/>
          <p:cNvSpPr>
            <a:spLocks noGrp="1" noChangeArrowheads="1"/>
          </p:cNvSpPr>
          <p:nvPr>
            <p:ph type="dt" sz="quarter" idx="1"/>
          </p:nvPr>
        </p:nvSpPr>
        <p:spPr>
          <a:noFill/>
        </p:spPr>
        <p:txBody>
          <a:bodyPr/>
          <a:lstStyle/>
          <a:p>
            <a:r>
              <a:rPr lang="en-US" smtClean="0"/>
              <a:t>5 S</a:t>
            </a:r>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p:spPr>
        <p:txBody>
          <a:bodyPr/>
          <a:lstStyle/>
          <a:p>
            <a:r>
              <a:rPr lang="en-US" smtClean="0"/>
              <a:t>TERTİP DÜZEN</a:t>
            </a:r>
          </a:p>
        </p:txBody>
      </p:sp>
      <p:sp>
        <p:nvSpPr>
          <p:cNvPr id="73731" name="Rectangle 3"/>
          <p:cNvSpPr>
            <a:spLocks noGrp="1" noChangeArrowheads="1"/>
          </p:cNvSpPr>
          <p:nvPr>
            <p:ph type="dt" sz="quarter" idx="1"/>
          </p:nvPr>
        </p:nvSpPr>
        <p:spPr>
          <a:noFill/>
        </p:spPr>
        <p:txBody>
          <a:bodyPr/>
          <a:lstStyle/>
          <a:p>
            <a:r>
              <a:rPr lang="en-US" smtClean="0"/>
              <a:t>5 S</a:t>
            </a:r>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a:noFill/>
        </p:spPr>
        <p:txBody>
          <a:bodyPr/>
          <a:lstStyle/>
          <a:p>
            <a:r>
              <a:rPr lang="en-US" smtClean="0"/>
              <a:t>TERTİP DÜZEN</a:t>
            </a:r>
          </a:p>
        </p:txBody>
      </p:sp>
      <p:sp>
        <p:nvSpPr>
          <p:cNvPr id="79875" name="Rectangle 3"/>
          <p:cNvSpPr>
            <a:spLocks noGrp="1" noChangeArrowheads="1"/>
          </p:cNvSpPr>
          <p:nvPr>
            <p:ph type="dt" sz="quarter" idx="1"/>
          </p:nvPr>
        </p:nvSpPr>
        <p:spPr>
          <a:noFill/>
        </p:spPr>
        <p:txBody>
          <a:bodyPr/>
          <a:lstStyle/>
          <a:p>
            <a:r>
              <a:rPr lang="en-US" smtClean="0"/>
              <a:t>5 S</a:t>
            </a:r>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altLang="tr-TR"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77578458-9A42-4657-906D-0D5DDCA10D32}" type="slidenum">
              <a:rPr lang="en-US" smtClean="0"/>
              <a:pPr>
                <a:defRPr/>
              </a:pPr>
              <a:t>78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ABAF31-FFCD-4209-84A1-3DCFFA966A24}" type="slidenum">
              <a:rPr lang="en-GB" smtClean="0"/>
              <a:pPr fontAlgn="base">
                <a:spcBef>
                  <a:spcPct val="0"/>
                </a:spcBef>
                <a:spcAft>
                  <a:spcPct val="0"/>
                </a:spcAft>
                <a:defRPr/>
              </a:pPr>
              <a:t>11</a:t>
            </a:fld>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altLang="tr-TR"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B6D6F116-1890-498E-BF8A-4731CB26FF1C}" type="slidenum">
              <a:rPr lang="en-US" smtClean="0"/>
              <a:pPr>
                <a:defRPr/>
              </a:pPr>
              <a:t>79</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p:txBody>
          <a:bodyPr/>
          <a:lstStyle/>
          <a:p>
            <a:pPr>
              <a:defRPr/>
            </a:pPr>
            <a:fld id="{BD655ACB-219C-4B54-86B2-277A74F0A9F3}" type="slidenum">
              <a:rPr lang="en-US" smtClean="0"/>
              <a:pPr>
                <a:defRPr/>
              </a:pPr>
              <a:t>81</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ts val="1200"/>
              </a:spcBef>
            </a:pPr>
            <a:r>
              <a:rPr lang="en-US" altLang="tr-TR" smtClean="0">
                <a:latin typeface="Arial" pitchFamily="34" charset="0"/>
              </a:rPr>
              <a:t>Word “ergonomics” is unusual.</a:t>
            </a:r>
          </a:p>
          <a:p>
            <a:pPr>
              <a:spcBef>
                <a:spcPts val="1200"/>
              </a:spcBef>
            </a:pPr>
            <a:r>
              <a:rPr lang="en-US" altLang="tr-TR" smtClean="0">
                <a:latin typeface="Arial" pitchFamily="34" charset="0"/>
              </a:rPr>
              <a:t>Sounds like it ought to be difficult.  But it is not necessarily so.  </a:t>
            </a:r>
          </a:p>
          <a:p>
            <a:pPr>
              <a:spcBef>
                <a:spcPts val="1200"/>
              </a:spcBef>
            </a:pPr>
            <a:r>
              <a:rPr lang="en-US" altLang="tr-TR" smtClean="0">
                <a:latin typeface="Arial" pitchFamily="34" charset="0"/>
              </a:rPr>
              <a:t>Summarized in a series of principles.  </a:t>
            </a:r>
          </a:p>
          <a:p>
            <a:pPr>
              <a:spcBef>
                <a:spcPts val="1200"/>
              </a:spcBef>
            </a:pPr>
            <a:r>
              <a:rPr lang="en-US" altLang="tr-TR" smtClean="0">
                <a:latin typeface="Arial" pitchFamily="34" charset="0"/>
              </a:rPr>
              <a:t>Go thru these principles one by one </a:t>
            </a:r>
          </a:p>
          <a:p>
            <a:pPr>
              <a:spcBef>
                <a:spcPts val="1200"/>
              </a:spcBef>
            </a:pPr>
            <a:r>
              <a:rPr lang="en-US" altLang="tr-TR" smtClean="0">
                <a:latin typeface="Arial" pitchFamily="34" charset="0"/>
              </a:rPr>
              <a:t>Note you can apply these at work, at home, or any place.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p:txBody>
          <a:bodyPr/>
          <a:lstStyle/>
          <a:p>
            <a:pPr>
              <a:defRPr/>
            </a:pPr>
            <a:fld id="{C3C441F1-5358-438F-AFBA-D4F47B2A0147}" type="slidenum">
              <a:rPr lang="en-US" smtClean="0"/>
              <a:pPr>
                <a:defRPr/>
              </a:pPr>
              <a:t>82</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tr-TR" smtClean="0">
                <a:latin typeface="Arial" pitchFamily="34" charset="0"/>
              </a:rPr>
              <a:t>Your posture provides a good starting point.</a:t>
            </a:r>
          </a:p>
          <a:p>
            <a:r>
              <a:rPr lang="en-US" altLang="tr-TR" smtClean="0">
                <a:latin typeface="Arial" pitchFamily="34" charset="0"/>
              </a:rPr>
              <a:t>Best to work with the body “in neutral” </a:t>
            </a:r>
          </a:p>
          <a:p>
            <a:r>
              <a:rPr lang="en-US" altLang="tr-TR" smtClean="0">
                <a:latin typeface="Arial" pitchFamily="34" charset="0"/>
              </a:rPr>
              <a:t>Will describe what that means for:</a:t>
            </a:r>
          </a:p>
          <a:p>
            <a:pPr lvl="1"/>
            <a:r>
              <a:rPr lang="en-US" altLang="tr-TR" smtClean="0">
                <a:latin typeface="Arial" pitchFamily="34" charset="0"/>
              </a:rPr>
              <a:t>Your back and neck,</a:t>
            </a:r>
          </a:p>
          <a:p>
            <a:pPr lvl="1"/>
            <a:r>
              <a:rPr lang="en-US" altLang="tr-TR" smtClean="0">
                <a:latin typeface="Arial" pitchFamily="34" charset="0"/>
              </a:rPr>
              <a:t>Your arms, </a:t>
            </a:r>
          </a:p>
          <a:p>
            <a:pPr lvl="1"/>
            <a:r>
              <a:rPr lang="en-US" altLang="tr-TR" smtClean="0">
                <a:latin typeface="Arial" pitchFamily="34" charset="0"/>
              </a:rPr>
              <a:t>Your wrists.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tr-TR" smtClean="0">
                <a:latin typeface="Arial" pitchFamily="34" charset="0"/>
              </a:rPr>
              <a:t>Spinal column shaped like S.</a:t>
            </a:r>
          </a:p>
          <a:p>
            <a:r>
              <a:rPr lang="en-US" altLang="tr-TR" smtClean="0">
                <a:latin typeface="Arial" pitchFamily="34" charset="0"/>
              </a:rPr>
              <a:t>Most important is slight “sway back” in lower back.</a:t>
            </a:r>
          </a:p>
          <a:p>
            <a:r>
              <a:rPr lang="en-US" altLang="tr-TR" smtClean="0">
                <a:latin typeface="Arial" pitchFamily="34" charset="0"/>
              </a:rPr>
              <a:t>When standing, using a foot rest helps maintain this.</a:t>
            </a:r>
          </a:p>
          <a:p>
            <a:r>
              <a:rPr lang="en-US" altLang="tr-TR" smtClean="0">
                <a:latin typeface="Arial" pitchFamily="34" charset="0"/>
              </a:rPr>
              <a:t>When sitting, good lumbar support.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A107B926-A9A2-4C09-A675-CE9D5C283B8A}" type="slidenum">
              <a:rPr lang="tr-TR" smtClean="0">
                <a:latin typeface="Arial" pitchFamily="34" charset="0"/>
              </a:rPr>
              <a:pPr>
                <a:defRPr/>
              </a:pPr>
              <a:t>85</a:t>
            </a:fld>
            <a:endParaRPr lang="tr-TR" smtClean="0">
              <a:latin typeface="Arial" pitchFamily="34"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p:txBody>
          <a:bodyPr/>
          <a:lstStyle/>
          <a:p>
            <a:pPr>
              <a:defRPr/>
            </a:pPr>
            <a:fld id="{4909E39B-38DE-45A9-AC3C-3305E37B814F}" type="slidenum">
              <a:rPr lang="en-US" smtClean="0"/>
              <a:pPr>
                <a:defRPr/>
              </a:pPr>
              <a:t>87</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tr-TR" i="1" smtClean="0">
                <a:latin typeface="Arial" pitchFamily="34" charset="0"/>
              </a:rPr>
              <a:t>Read slide</a:t>
            </a:r>
            <a:r>
              <a:rPr lang="en-US" altLang="tr-TR" smtClean="0">
                <a:latin typeface="Arial" pitchFamily="34" charset="0"/>
              </a:rPr>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4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68644" name="3 Slayt Numarası Yer Tutucusu"/>
          <p:cNvSpPr txBox="1">
            <a:spLocks noGrp="1"/>
          </p:cNvSpPr>
          <p:nvPr/>
        </p:nvSpPr>
        <p:spPr bwMode="auto">
          <a:xfrm>
            <a:off x="3850443" y="9428583"/>
            <a:ext cx="2945659" cy="496332"/>
          </a:xfrm>
          <a:prstGeom prst="rect">
            <a:avLst/>
          </a:prstGeom>
          <a:noFill/>
          <a:ln w="9525">
            <a:noFill/>
            <a:miter lim="800000"/>
            <a:headEnd/>
            <a:tailEnd/>
          </a:ln>
        </p:spPr>
        <p:txBody>
          <a:bodyPr anchor="b"/>
          <a:lstStyle/>
          <a:p>
            <a:pPr algn="r"/>
            <a:fld id="{B620F267-7192-49C3-A6AF-4180C941C188}" type="slidenum">
              <a:rPr lang="tr-TR" sz="1200">
                <a:latin typeface="Calibri" pitchFamily="34" charset="0"/>
              </a:rPr>
              <a:pPr algn="r"/>
              <a:t>88</a:t>
            </a:fld>
            <a:endParaRPr lang="tr-TR" sz="1200">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9081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90820" name="3 Slayt Numarası Yer Tutucusu"/>
          <p:cNvSpPr txBox="1">
            <a:spLocks noGrp="1"/>
          </p:cNvSpPr>
          <p:nvPr/>
        </p:nvSpPr>
        <p:spPr bwMode="auto">
          <a:xfrm>
            <a:off x="3850443" y="9428583"/>
            <a:ext cx="2945659" cy="496332"/>
          </a:xfrm>
          <a:prstGeom prst="rect">
            <a:avLst/>
          </a:prstGeom>
          <a:noFill/>
          <a:ln w="9525">
            <a:noFill/>
            <a:miter lim="800000"/>
            <a:headEnd/>
            <a:tailEnd/>
          </a:ln>
        </p:spPr>
        <p:txBody>
          <a:bodyPr anchor="b"/>
          <a:lstStyle/>
          <a:p>
            <a:pPr algn="r"/>
            <a:fld id="{356B40AA-E413-43DA-ACE6-0194E5C98CB5}" type="slidenum">
              <a:rPr lang="tr-TR" sz="1200">
                <a:solidFill>
                  <a:srgbClr val="000000"/>
                </a:solidFill>
              </a:rPr>
              <a:pPr algn="r"/>
              <a:t>102</a:t>
            </a:fld>
            <a:endParaRPr lang="tr-TR" sz="1200">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5840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58404" name="3 Slayt Numarası Yer Tutucusu"/>
          <p:cNvSpPr txBox="1">
            <a:spLocks noGrp="1"/>
          </p:cNvSpPr>
          <p:nvPr/>
        </p:nvSpPr>
        <p:spPr bwMode="auto">
          <a:xfrm>
            <a:off x="3850443" y="9428583"/>
            <a:ext cx="2945659" cy="496332"/>
          </a:xfrm>
          <a:prstGeom prst="rect">
            <a:avLst/>
          </a:prstGeom>
          <a:noFill/>
          <a:ln w="9525">
            <a:noFill/>
            <a:miter lim="800000"/>
            <a:headEnd/>
            <a:tailEnd/>
          </a:ln>
        </p:spPr>
        <p:txBody>
          <a:bodyPr anchor="b"/>
          <a:lstStyle/>
          <a:p>
            <a:pPr algn="r"/>
            <a:fld id="{87200A1C-2F64-4AC7-90D3-EF15164E58DA}" type="slidenum">
              <a:rPr lang="tr-TR" sz="1200"/>
              <a:pPr algn="r"/>
              <a:t>105</a:t>
            </a:fld>
            <a:endParaRPr lang="tr-TR"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5942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59428" name="3 Slayt Numarası Yer Tutucusu"/>
          <p:cNvSpPr txBox="1">
            <a:spLocks noGrp="1"/>
          </p:cNvSpPr>
          <p:nvPr/>
        </p:nvSpPr>
        <p:spPr bwMode="auto">
          <a:xfrm>
            <a:off x="3850443" y="9428583"/>
            <a:ext cx="2945659" cy="496332"/>
          </a:xfrm>
          <a:prstGeom prst="rect">
            <a:avLst/>
          </a:prstGeom>
          <a:noFill/>
          <a:ln w="9525">
            <a:noFill/>
            <a:miter lim="800000"/>
            <a:headEnd/>
            <a:tailEnd/>
          </a:ln>
        </p:spPr>
        <p:txBody>
          <a:bodyPr anchor="b"/>
          <a:lstStyle/>
          <a:p>
            <a:pPr algn="r"/>
            <a:fld id="{767499FE-238D-4C48-93E8-48B077C353F1}" type="slidenum">
              <a:rPr lang="tr-TR" sz="1200"/>
              <a:pPr algn="r"/>
              <a:t>106</a:t>
            </a:fld>
            <a:endParaRPr lang="tr-T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492A0B-6AC2-4770-8B3D-13AF74D72D1C}" type="slidenum">
              <a:rPr lang="en-GB" smtClean="0"/>
              <a:pPr fontAlgn="base">
                <a:spcBef>
                  <a:spcPct val="0"/>
                </a:spcBef>
                <a:spcAft>
                  <a:spcPct val="0"/>
                </a:spcAft>
                <a:defRPr/>
              </a:pPr>
              <a:t>12</a:t>
            </a:fld>
            <a:endParaRPr lang="en-GB"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045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60452" name="3 Slayt Numarası Yer Tutucusu"/>
          <p:cNvSpPr txBox="1">
            <a:spLocks noGrp="1"/>
          </p:cNvSpPr>
          <p:nvPr/>
        </p:nvSpPr>
        <p:spPr bwMode="auto">
          <a:xfrm>
            <a:off x="3850443" y="9428583"/>
            <a:ext cx="2945659" cy="496332"/>
          </a:xfrm>
          <a:prstGeom prst="rect">
            <a:avLst/>
          </a:prstGeom>
          <a:noFill/>
          <a:ln w="9525">
            <a:noFill/>
            <a:miter lim="800000"/>
            <a:headEnd/>
            <a:tailEnd/>
          </a:ln>
        </p:spPr>
        <p:txBody>
          <a:bodyPr anchor="b"/>
          <a:lstStyle/>
          <a:p>
            <a:pPr algn="r"/>
            <a:fld id="{0BDE9072-3A13-4E3B-A35A-22A9F22E8173}" type="slidenum">
              <a:rPr lang="tr-TR" sz="1200"/>
              <a:pPr algn="r"/>
              <a:t>107</a:t>
            </a:fld>
            <a:endParaRPr lang="tr-TR"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1475"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61476" name="3 Slayt Numarası Yer Tutucusu"/>
          <p:cNvSpPr txBox="1">
            <a:spLocks noGrp="1"/>
          </p:cNvSpPr>
          <p:nvPr/>
        </p:nvSpPr>
        <p:spPr bwMode="auto">
          <a:xfrm>
            <a:off x="3850443" y="9428583"/>
            <a:ext cx="2945659" cy="496332"/>
          </a:xfrm>
          <a:prstGeom prst="rect">
            <a:avLst/>
          </a:prstGeom>
          <a:noFill/>
          <a:ln w="9525">
            <a:noFill/>
            <a:miter lim="800000"/>
            <a:headEnd/>
            <a:tailEnd/>
          </a:ln>
        </p:spPr>
        <p:txBody>
          <a:bodyPr anchor="b"/>
          <a:lstStyle/>
          <a:p>
            <a:pPr algn="r"/>
            <a:fld id="{C298B1E2-3EBC-4A6C-BF50-2C0B76A17FFC}" type="slidenum">
              <a:rPr lang="tr-TR" sz="1200"/>
              <a:pPr algn="r"/>
              <a:t>108</a:t>
            </a:fld>
            <a:endParaRPr lang="tr-TR"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35875"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35876" name="3 Slayt Numarası Yer Tutucusu"/>
          <p:cNvSpPr txBox="1">
            <a:spLocks noGrp="1"/>
          </p:cNvSpPr>
          <p:nvPr/>
        </p:nvSpPr>
        <p:spPr bwMode="auto">
          <a:xfrm>
            <a:off x="3850443" y="9428583"/>
            <a:ext cx="2945659" cy="496332"/>
          </a:xfrm>
          <a:prstGeom prst="rect">
            <a:avLst/>
          </a:prstGeom>
          <a:noFill/>
          <a:ln w="9525">
            <a:noFill/>
            <a:miter lim="800000"/>
            <a:headEnd/>
            <a:tailEnd/>
          </a:ln>
        </p:spPr>
        <p:txBody>
          <a:bodyPr anchor="b"/>
          <a:lstStyle/>
          <a:p>
            <a:pPr algn="r"/>
            <a:fld id="{397BED32-6324-4F1C-8B78-8A3D59D6D119}" type="slidenum">
              <a:rPr lang="tr-TR" sz="1200"/>
              <a:pPr algn="r"/>
              <a:t>112</a:t>
            </a:fld>
            <a:endParaRPr lang="tr-TR"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3689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36900" name="3 Slayt Numarası Yer Tutucusu"/>
          <p:cNvSpPr txBox="1">
            <a:spLocks noGrp="1"/>
          </p:cNvSpPr>
          <p:nvPr/>
        </p:nvSpPr>
        <p:spPr bwMode="auto">
          <a:xfrm>
            <a:off x="3850443" y="9428583"/>
            <a:ext cx="2945659" cy="496332"/>
          </a:xfrm>
          <a:prstGeom prst="rect">
            <a:avLst/>
          </a:prstGeom>
          <a:noFill/>
          <a:ln w="9525">
            <a:noFill/>
            <a:miter lim="800000"/>
            <a:headEnd/>
            <a:tailEnd/>
          </a:ln>
        </p:spPr>
        <p:txBody>
          <a:bodyPr anchor="b"/>
          <a:lstStyle/>
          <a:p>
            <a:pPr algn="r"/>
            <a:fld id="{B919B97C-82D0-4D0F-BA64-24ED94F741A1}" type="slidenum">
              <a:rPr lang="tr-TR" sz="1200"/>
              <a:pPr algn="r"/>
              <a:t>113</a:t>
            </a:fld>
            <a:endParaRPr lang="tr-TR"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3792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37924" name="3 Slayt Numarası Yer Tutucusu"/>
          <p:cNvSpPr txBox="1">
            <a:spLocks noGrp="1"/>
          </p:cNvSpPr>
          <p:nvPr/>
        </p:nvSpPr>
        <p:spPr bwMode="auto">
          <a:xfrm>
            <a:off x="3850443" y="9428583"/>
            <a:ext cx="2945659" cy="496332"/>
          </a:xfrm>
          <a:prstGeom prst="rect">
            <a:avLst/>
          </a:prstGeom>
          <a:noFill/>
          <a:ln w="9525">
            <a:noFill/>
            <a:miter lim="800000"/>
            <a:headEnd/>
            <a:tailEnd/>
          </a:ln>
        </p:spPr>
        <p:txBody>
          <a:bodyPr anchor="b"/>
          <a:lstStyle/>
          <a:p>
            <a:pPr algn="r"/>
            <a:fld id="{6BB16C87-634D-47F6-A4E6-CDA09F12428E}" type="slidenum">
              <a:rPr lang="tr-TR" sz="1200"/>
              <a:pPr algn="r"/>
              <a:t>114</a:t>
            </a:fld>
            <a:endParaRPr lang="tr-TR"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3894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38948" name="3 Slayt Numarası Yer Tutucusu"/>
          <p:cNvSpPr txBox="1">
            <a:spLocks noGrp="1"/>
          </p:cNvSpPr>
          <p:nvPr/>
        </p:nvSpPr>
        <p:spPr bwMode="auto">
          <a:xfrm>
            <a:off x="3850443" y="9428583"/>
            <a:ext cx="2945659" cy="496332"/>
          </a:xfrm>
          <a:prstGeom prst="rect">
            <a:avLst/>
          </a:prstGeom>
          <a:noFill/>
          <a:ln w="9525">
            <a:noFill/>
            <a:miter lim="800000"/>
            <a:headEnd/>
            <a:tailEnd/>
          </a:ln>
        </p:spPr>
        <p:txBody>
          <a:bodyPr anchor="b"/>
          <a:lstStyle/>
          <a:p>
            <a:pPr algn="r"/>
            <a:fld id="{C4E5B5B8-3AF7-4860-BDF6-999D750FD913}" type="slidenum">
              <a:rPr lang="tr-TR" sz="1200"/>
              <a:pPr algn="r"/>
              <a:t>115</a:t>
            </a:fld>
            <a:endParaRPr lang="tr-TR"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3997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39972" name="3 Slayt Numarası Yer Tutucusu"/>
          <p:cNvSpPr txBox="1">
            <a:spLocks noGrp="1"/>
          </p:cNvSpPr>
          <p:nvPr/>
        </p:nvSpPr>
        <p:spPr bwMode="auto">
          <a:xfrm>
            <a:off x="3850443" y="9428583"/>
            <a:ext cx="2945659" cy="496332"/>
          </a:xfrm>
          <a:prstGeom prst="rect">
            <a:avLst/>
          </a:prstGeom>
          <a:noFill/>
          <a:ln w="9525">
            <a:noFill/>
            <a:miter lim="800000"/>
            <a:headEnd/>
            <a:tailEnd/>
          </a:ln>
        </p:spPr>
        <p:txBody>
          <a:bodyPr anchor="b"/>
          <a:lstStyle/>
          <a:p>
            <a:pPr algn="r"/>
            <a:fld id="{56873DFA-A675-41A3-B61B-79E29C62FE7C}" type="slidenum">
              <a:rPr lang="tr-TR" sz="1200"/>
              <a:pPr algn="r"/>
              <a:t>116</a:t>
            </a:fld>
            <a:endParaRPr lang="tr-TR"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7885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78852" name="3 Slayt Numarası Yer Tutucusu"/>
          <p:cNvSpPr txBox="1">
            <a:spLocks noGrp="1"/>
          </p:cNvSpPr>
          <p:nvPr/>
        </p:nvSpPr>
        <p:spPr bwMode="auto">
          <a:xfrm>
            <a:off x="3850443" y="9428583"/>
            <a:ext cx="2945659" cy="496332"/>
          </a:xfrm>
          <a:prstGeom prst="rect">
            <a:avLst/>
          </a:prstGeom>
          <a:noFill/>
          <a:ln w="9525">
            <a:noFill/>
            <a:miter lim="800000"/>
            <a:headEnd/>
            <a:tailEnd/>
          </a:ln>
        </p:spPr>
        <p:txBody>
          <a:bodyPr anchor="b"/>
          <a:lstStyle/>
          <a:p>
            <a:pPr algn="r"/>
            <a:fld id="{134C7E7D-4FB6-412A-9626-3D15A7F736CF}" type="slidenum">
              <a:rPr lang="tr-TR" sz="1200"/>
              <a:pPr algn="r"/>
              <a:t>117</a:t>
            </a:fld>
            <a:endParaRPr lang="tr-TR" sz="12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44F28DD-E218-4CB8-9A8F-588C20FA7C5D}" type="slidenum">
              <a:rPr lang="tr-TR" smtClean="0"/>
              <a:pPr>
                <a:defRPr/>
              </a:pPr>
              <a:t>119</a:t>
            </a:fld>
            <a:endParaRPr lang="tr-TR"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BCB8275-3110-4A9A-8926-82F65FAB1D3F}" type="slidenum">
              <a:rPr lang="tr-TR" smtClean="0"/>
              <a:pPr>
                <a:defRPr/>
              </a:pPr>
              <a:t>120</a:t>
            </a:fld>
            <a:endParaRPr 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492A0B-6AC2-4770-8B3D-13AF74D72D1C}" type="slidenum">
              <a:rPr lang="en-GB" smtClean="0"/>
              <a:pPr fontAlgn="base">
                <a:spcBef>
                  <a:spcPct val="0"/>
                </a:spcBef>
                <a:spcAft>
                  <a:spcPct val="0"/>
                </a:spcAft>
                <a:defRPr/>
              </a:pPr>
              <a:t>13</a:t>
            </a:fld>
            <a:endParaRPr lang="en-GB"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7FBD257-2326-4A52-9962-C993C2FEDFED}" type="slidenum">
              <a:rPr lang="tr-TR" smtClean="0"/>
              <a:pPr>
                <a:defRPr/>
              </a:pPr>
              <a:t>121</a:t>
            </a:fld>
            <a:endParaRPr lang="tr-TR"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931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1DA1321-8DDB-4A0F-B730-F865CCE64D7E}" type="slidenum">
              <a:rPr lang="tr-TR" smtClean="0"/>
              <a:pPr>
                <a:defRPr/>
              </a:pPr>
              <a:t>122</a:t>
            </a:fld>
            <a:endParaRPr lang="tr-TR"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4CAF9C1-7BCE-4383-AD72-8B9F8FAFC33E}" type="slidenum">
              <a:rPr lang="tr-TR" smtClean="0"/>
              <a:pPr>
                <a:defRPr/>
              </a:pPr>
              <a:t>123</a:t>
            </a:fld>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879C6B-C882-455B-91AE-4C35DDF058DE}" type="slidenum">
              <a:rPr lang="en-GB" smtClean="0"/>
              <a:pPr fontAlgn="base">
                <a:spcBef>
                  <a:spcPct val="0"/>
                </a:spcBef>
                <a:spcAft>
                  <a:spcPct val="0"/>
                </a:spcAft>
                <a:defRPr/>
              </a:pPr>
              <a:t>14</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492A0B-6AC2-4770-8B3D-13AF74D72D1C}" type="slidenum">
              <a:rPr lang="en-GB" smtClean="0"/>
              <a:pPr fontAlgn="base">
                <a:spcBef>
                  <a:spcPct val="0"/>
                </a:spcBef>
                <a:spcAft>
                  <a:spcPct val="0"/>
                </a:spcAft>
                <a:defRPr/>
              </a:pPr>
              <a:t>17</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6F5665-95F6-4FFB-AC78-29EB91172A90}" type="slidenum">
              <a:rPr lang="en-GB" smtClean="0"/>
              <a:pPr fontAlgn="base">
                <a:spcBef>
                  <a:spcPct val="0"/>
                </a:spcBef>
                <a:spcAft>
                  <a:spcPct val="0"/>
                </a:spcAft>
                <a:defRPr/>
              </a:pPr>
              <a:t>18</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C4D825-4A63-4C4A-BF1E-96BEC2940063}" type="slidenum">
              <a:rPr lang="en-GB" smtClean="0"/>
              <a:pPr fontAlgn="base">
                <a:spcBef>
                  <a:spcPct val="0"/>
                </a:spcBef>
                <a:spcAft>
                  <a:spcPct val="0"/>
                </a:spcAft>
                <a:defRPr/>
              </a:pPr>
              <a:t>19</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B3DB8FE-9448-4169-B4C1-ED2FF6D0983F}" type="datetime1">
              <a:rPr lang="tr-TR" smtClean="0"/>
              <a:pPr/>
              <a:t>04.04.2016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095E4F6-51C2-4C9D-B972-A531C8DF073F}" type="slidenum">
              <a:rPr lang="tr-TR" smtClean="0"/>
              <a:pPr/>
              <a:t>‹#›</a:t>
            </a:fld>
            <a:endParaRPr lang="tr-TR"/>
          </a:p>
        </p:txBody>
      </p:sp>
    </p:spTree>
    <p:extLst>
      <p:ext uri="{BB962C8B-B14F-4D97-AF65-F5344CB8AC3E}">
        <p14:creationId xmlns="" xmlns:p14="http://schemas.microsoft.com/office/powerpoint/2010/main" val="229880587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83FF9B9-23F1-404D-9863-5A9067FB8CE3}" type="datetime1">
              <a:rPr lang="tr-TR" smtClean="0"/>
              <a:pPr/>
              <a:t>04.04.2016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095E4F6-51C2-4C9D-B972-A531C8DF073F}" type="slidenum">
              <a:rPr lang="tr-TR" smtClean="0"/>
              <a:pPr/>
              <a:t>‹#›</a:t>
            </a:fld>
            <a:endParaRPr lang="tr-TR"/>
          </a:p>
        </p:txBody>
      </p:sp>
    </p:spTree>
    <p:extLst>
      <p:ext uri="{BB962C8B-B14F-4D97-AF65-F5344CB8AC3E}">
        <p14:creationId xmlns="" xmlns:p14="http://schemas.microsoft.com/office/powerpoint/2010/main" val="3845493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1E9D5F2-69FD-404D-BCA6-AEC5322DE62D}" type="datetime1">
              <a:rPr lang="tr-TR" smtClean="0"/>
              <a:pPr/>
              <a:t>04.04.2016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095E4F6-51C2-4C9D-B972-A531C8DF073F}" type="slidenum">
              <a:rPr lang="tr-TR" smtClean="0"/>
              <a:pPr/>
              <a:t>‹#›</a:t>
            </a:fld>
            <a:endParaRPr lang="tr-TR"/>
          </a:p>
        </p:txBody>
      </p:sp>
    </p:spTree>
    <p:extLst>
      <p:ext uri="{BB962C8B-B14F-4D97-AF65-F5344CB8AC3E}">
        <p14:creationId xmlns="" xmlns:p14="http://schemas.microsoft.com/office/powerpoint/2010/main" val="896467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pic>
        <p:nvPicPr>
          <p:cNvPr id="7" name="6 Resim" descr="powerpoint1.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dirty="0" smtClean="0"/>
              <a:t>Asıl başlık stili için tıklatın</a:t>
            </a:r>
            <a:endParaRPr lang="tr-TR" dirty="0"/>
          </a:p>
        </p:txBody>
      </p:sp>
      <p:sp>
        <p:nvSpPr>
          <p:cNvPr id="4" name="3 Veri Yer Tutucusu"/>
          <p:cNvSpPr>
            <a:spLocks noGrp="1"/>
          </p:cNvSpPr>
          <p:nvPr>
            <p:ph type="dt" sz="half" idx="10"/>
          </p:nvPr>
        </p:nvSpPr>
        <p:spPr/>
        <p:txBody>
          <a:bodyPr/>
          <a:lstStyle/>
          <a:p>
            <a:fld id="{0FAB63CC-2BB5-4A4F-B350-D9BC93977781}" type="datetime1">
              <a:rPr lang="tr-TR" smtClean="0"/>
              <a:pPr/>
              <a:t>04.04.2016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095E4F6-51C2-4C9D-B972-A531C8DF073F}" type="slidenum">
              <a:rPr lang="tr-TR" smtClean="0"/>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92100"/>
            <a:ext cx="8229600" cy="13843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905000"/>
            <a:ext cx="4038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905000"/>
            <a:ext cx="4038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r>
              <a:rPr lang="tr-TR"/>
              <a:t>10.12.2006 etik tasarım</a:t>
            </a: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D1AE4EF2-BD5E-42F7-A2E5-94BF24D3BFC4}" type="slidenum">
              <a:rPr lang="tr-TR"/>
              <a:pPr>
                <a:defRPr/>
              </a:pPr>
              <a:t>‹#›</a:t>
            </a:fld>
            <a:endParaRPr lang="tr-TR"/>
          </a:p>
        </p:txBody>
      </p:sp>
    </p:spTree>
    <p:extLst>
      <p:ext uri="{BB962C8B-B14F-4D97-AF65-F5344CB8AC3E}">
        <p14:creationId xmlns="" xmlns:p14="http://schemas.microsoft.com/office/powerpoint/2010/main" val="761620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7C508D4-44C0-43EA-AF85-D25C8F0A7967}" type="datetime1">
              <a:rPr lang="tr-TR" smtClean="0"/>
              <a:pPr/>
              <a:t>04.04.2016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095E4F6-51C2-4C9D-B972-A531C8DF073F}" type="slidenum">
              <a:rPr lang="tr-TR" smtClean="0"/>
              <a:pPr/>
              <a:t>‹#›</a:t>
            </a:fld>
            <a:endParaRPr lang="tr-TR"/>
          </a:p>
        </p:txBody>
      </p:sp>
    </p:spTree>
    <p:extLst>
      <p:ext uri="{BB962C8B-B14F-4D97-AF65-F5344CB8AC3E}">
        <p14:creationId xmlns="" xmlns:p14="http://schemas.microsoft.com/office/powerpoint/2010/main" val="3796790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C5FE6C3-AFD4-4C3B-8033-4427BB86D988}" type="datetime1">
              <a:rPr lang="tr-TR" smtClean="0"/>
              <a:pPr/>
              <a:t>04.04.2016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095E4F6-51C2-4C9D-B972-A531C8DF073F}" type="slidenum">
              <a:rPr lang="tr-TR" smtClean="0"/>
              <a:pPr/>
              <a:t>‹#›</a:t>
            </a:fld>
            <a:endParaRPr lang="tr-TR"/>
          </a:p>
        </p:txBody>
      </p:sp>
    </p:spTree>
    <p:extLst>
      <p:ext uri="{BB962C8B-B14F-4D97-AF65-F5344CB8AC3E}">
        <p14:creationId xmlns="" xmlns:p14="http://schemas.microsoft.com/office/powerpoint/2010/main" val="2407384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C6F4F75-E85D-4CFF-BBFD-F3E4098C3A4C}" type="datetime1">
              <a:rPr lang="tr-TR" smtClean="0"/>
              <a:pPr/>
              <a:t>04.04.2016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095E4F6-51C2-4C9D-B972-A531C8DF073F}" type="slidenum">
              <a:rPr lang="tr-TR" smtClean="0"/>
              <a:pPr/>
              <a:t>‹#›</a:t>
            </a:fld>
            <a:endParaRPr lang="tr-TR"/>
          </a:p>
        </p:txBody>
      </p:sp>
    </p:spTree>
    <p:extLst>
      <p:ext uri="{BB962C8B-B14F-4D97-AF65-F5344CB8AC3E}">
        <p14:creationId xmlns="" xmlns:p14="http://schemas.microsoft.com/office/powerpoint/2010/main" val="12758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DBE8AD7-10CF-4034-BC7D-EA400A6BA733}" type="datetime1">
              <a:rPr lang="tr-TR" smtClean="0"/>
              <a:pPr/>
              <a:t>04.04.2016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095E4F6-51C2-4C9D-B972-A531C8DF073F}" type="slidenum">
              <a:rPr lang="tr-TR" smtClean="0"/>
              <a:pPr/>
              <a:t>‹#›</a:t>
            </a:fld>
            <a:endParaRPr lang="tr-TR"/>
          </a:p>
        </p:txBody>
      </p:sp>
    </p:spTree>
    <p:extLst>
      <p:ext uri="{BB962C8B-B14F-4D97-AF65-F5344CB8AC3E}">
        <p14:creationId xmlns="" xmlns:p14="http://schemas.microsoft.com/office/powerpoint/2010/main" val="4005007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4AF0C41-AE49-4ED5-93F0-C65D648CFA5B}" type="datetime1">
              <a:rPr lang="tr-TR" smtClean="0"/>
              <a:pPr/>
              <a:t>04.04.2016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095E4F6-51C2-4C9D-B972-A531C8DF073F}" type="slidenum">
              <a:rPr lang="tr-TR" smtClean="0"/>
              <a:pPr/>
              <a:t>‹#›</a:t>
            </a:fld>
            <a:endParaRPr lang="tr-TR"/>
          </a:p>
        </p:txBody>
      </p:sp>
    </p:spTree>
    <p:extLst>
      <p:ext uri="{BB962C8B-B14F-4D97-AF65-F5344CB8AC3E}">
        <p14:creationId xmlns="" xmlns:p14="http://schemas.microsoft.com/office/powerpoint/2010/main" val="707404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2E363E6-DE5A-4834-BDC5-A6FEFD4FF0A8}" type="datetime1">
              <a:rPr lang="tr-TR" smtClean="0"/>
              <a:pPr/>
              <a:t>04.04.2016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095E4F6-51C2-4C9D-B972-A531C8DF073F}" type="slidenum">
              <a:rPr lang="tr-TR" smtClean="0"/>
              <a:pPr/>
              <a:t>‹#›</a:t>
            </a:fld>
            <a:endParaRPr lang="tr-TR"/>
          </a:p>
        </p:txBody>
      </p:sp>
    </p:spTree>
    <p:extLst>
      <p:ext uri="{BB962C8B-B14F-4D97-AF65-F5344CB8AC3E}">
        <p14:creationId xmlns="" xmlns:p14="http://schemas.microsoft.com/office/powerpoint/2010/main" val="1471376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1030F44-F8D7-4C3F-B570-7AE0F49FC82A}" type="datetime1">
              <a:rPr lang="tr-TR" smtClean="0"/>
              <a:pPr/>
              <a:t>04.04.2016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095E4F6-51C2-4C9D-B972-A531C8DF073F}" type="slidenum">
              <a:rPr lang="tr-TR" smtClean="0"/>
              <a:pPr/>
              <a:t>‹#›</a:t>
            </a:fld>
            <a:endParaRPr lang="tr-TR"/>
          </a:p>
        </p:txBody>
      </p:sp>
    </p:spTree>
    <p:extLst>
      <p:ext uri="{BB962C8B-B14F-4D97-AF65-F5344CB8AC3E}">
        <p14:creationId xmlns="" xmlns:p14="http://schemas.microsoft.com/office/powerpoint/2010/main" val="3455968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49AFE17-1638-407F-84EE-75CA39448E29}" type="datetime1">
              <a:rPr lang="tr-TR" smtClean="0"/>
              <a:pPr/>
              <a:t>04.04.2016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095E4F6-51C2-4C9D-B972-A531C8DF073F}" type="slidenum">
              <a:rPr lang="tr-TR" smtClean="0"/>
              <a:pPr/>
              <a:t>‹#›</a:t>
            </a:fld>
            <a:endParaRPr lang="tr-TR"/>
          </a:p>
        </p:txBody>
      </p:sp>
    </p:spTree>
    <p:extLst>
      <p:ext uri="{BB962C8B-B14F-4D97-AF65-F5344CB8AC3E}">
        <p14:creationId xmlns="" xmlns:p14="http://schemas.microsoft.com/office/powerpoint/2010/main" val="3595472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DB8FE-9448-4169-B4C1-ED2FF6D0983F}" type="datetime1">
              <a:rPr lang="tr-TR" smtClean="0"/>
              <a:pPr/>
              <a:t>04.04.2016</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5E4F6-51C2-4C9D-B972-A531C8DF073F}" type="slidenum">
              <a:rPr lang="tr-TR" smtClean="0"/>
              <a:pPr/>
              <a:t>‹#›</a:t>
            </a:fld>
            <a:endParaRPr lang="tr-TR"/>
          </a:p>
        </p:txBody>
      </p:sp>
      <p:pic>
        <p:nvPicPr>
          <p:cNvPr id="7" name="7 Resim" descr="powerpoint3.jpg"/>
          <p:cNvPicPr>
            <a:picLocks noChangeAspect="1"/>
          </p:cNvPicPr>
          <p:nvPr/>
        </p:nvPicPr>
        <p:blipFill>
          <a:blip r:embed="rId15" cstate="print"/>
          <a:stretch>
            <a:fillRect/>
          </a:stretch>
        </p:blipFill>
        <p:spPr>
          <a:xfrm>
            <a:off x="0" y="0"/>
            <a:ext cx="9144000" cy="6858000"/>
          </a:xfrm>
          <a:prstGeom prst="rect">
            <a:avLst/>
          </a:prstGeom>
        </p:spPr>
      </p:pic>
    </p:spTree>
    <p:extLst>
      <p:ext uri="{BB962C8B-B14F-4D97-AF65-F5344CB8AC3E}">
        <p14:creationId xmlns="" xmlns:p14="http://schemas.microsoft.com/office/powerpoint/2010/main" val="120953045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uact=8&amp;ved=0CAcQjRw&amp;url=http://www.turkcebilgi.com/k%C4%B1z%C4%B1lay_(kurum)&amp;ei=1qBlVef9BYORsgHj-YPwDQ&amp;bvm=bv.93990622,d.bGg&amp;psig=AFQjCNFPgJj0z9D13tLcweJMiYG--06sUw&amp;ust=1432810049386746" TargetMode="External"/><Relationship Id="rId2" Type="http://schemas.openxmlformats.org/officeDocument/2006/relationships/image" Target="../media/image106.png"/><Relationship Id="rId1" Type="http://schemas.openxmlformats.org/officeDocument/2006/relationships/slideLayout" Target="../slideLayouts/slideLayout2.xml"/><Relationship Id="rId4" Type="http://schemas.openxmlformats.org/officeDocument/2006/relationships/image" Target="../media/image107.png"/></Relationships>
</file>

<file path=ppt/slides/_rels/slide10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11.gif"/></Relationships>
</file>

<file path=ppt/slides/_rels/slide10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0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16.jpeg"/><Relationship Id="rId4" Type="http://schemas.openxmlformats.org/officeDocument/2006/relationships/image" Target="../media/image115.jpeg"/></Relationships>
</file>

<file path=ppt/slides/_rels/slide109.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0.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9.png"/><Relationship Id="rId5" Type="http://schemas.openxmlformats.org/officeDocument/2006/relationships/oleObject" Target="../embeddings/oleObject10.bin"/><Relationship Id="rId4" Type="http://schemas.openxmlformats.org/officeDocument/2006/relationships/image" Target="../media/image121.jpeg"/></Relationships>
</file>

<file path=ppt/slides/_rels/slide112.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3.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4.jpeg"/><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3" Type="http://schemas.openxmlformats.org/officeDocument/2006/relationships/image" Target="../media/image125.gif"/><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26.jpeg"/><Relationship Id="rId7" Type="http://schemas.openxmlformats.org/officeDocument/2006/relationships/diagramColors" Target="../diagrams/colors15.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 Id="rId9" Type="http://schemas.microsoft.com/office/2007/relationships/diagramDrawing" Target="../diagrams/drawing15.xml"/></Relationships>
</file>

<file path=ppt/slides/_rels/slide122.xml.rels><?xml version="1.0" encoding="UTF-8" standalone="yes"?>
<Relationships xmlns="http://schemas.openxmlformats.org/package/2006/relationships"><Relationship Id="rId3" Type="http://schemas.openxmlformats.org/officeDocument/2006/relationships/image" Target="../media/image127.emf"/><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diagramDrawing" Target="../diagrams/drawing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0.pn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1.png"/><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microsoft.com/office/2007/relationships/diagramDrawing" Target="../diagrams/drawing4.xml"/></Relationships>
</file>

<file path=ppt/slides/_rels/slide1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2.png"/><Relationship Id="rId7" Type="http://schemas.openxmlformats.org/officeDocument/2006/relationships/diagramColors" Target="../diagrams/colors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3.png"/><Relationship Id="rId7" Type="http://schemas.openxmlformats.org/officeDocument/2006/relationships/diagramColors" Target="../diagrams/colors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microsoft.com/office/2007/relationships/diagramDrawing" Target="../diagrams/drawing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7" Type="http://schemas.microsoft.com/office/2007/relationships/diagramDrawing" Target="../diagrams/drawing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6.jpeg"/><Relationship Id="rId7" Type="http://schemas.openxmlformats.org/officeDocument/2006/relationships/diagramColors" Target="../diagrams/colors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3.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diagramData" Target="../diagrams/data9.xml"/><Relationship Id="rId7"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8.png"/><Relationship Id="rId7" Type="http://schemas.openxmlformats.org/officeDocument/2006/relationships/diagramColors" Target="../diagrams/colors10.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 Id="rId9" Type="http://schemas.microsoft.com/office/2007/relationships/diagramDrawing" Target="../diagrams/drawing10.xml"/></Relationships>
</file>

<file path=ppt/slides/_rels/slide25.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9.png"/><Relationship Id="rId7" Type="http://schemas.openxmlformats.org/officeDocument/2006/relationships/diagramColors" Target="../diagrams/colors1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6.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diagramData" Target="../diagrams/data12.xml"/><Relationship Id="rId7"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14.xml"/><Relationship Id="rId13" Type="http://schemas.openxmlformats.org/officeDocument/2006/relationships/image" Target="../media/image9.png"/><Relationship Id="rId3" Type="http://schemas.openxmlformats.org/officeDocument/2006/relationships/image" Target="../media/image31.jpeg"/><Relationship Id="rId7" Type="http://schemas.openxmlformats.org/officeDocument/2006/relationships/diagramColors" Target="../diagrams/colors13.xml"/><Relationship Id="rId12"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13.xml"/><Relationship Id="rId11" Type="http://schemas.openxmlformats.org/officeDocument/2006/relationships/diagramColors" Target="../diagrams/colors14.xml"/><Relationship Id="rId5" Type="http://schemas.openxmlformats.org/officeDocument/2006/relationships/diagramLayout" Target="../diagrams/layout13.xml"/><Relationship Id="rId15" Type="http://schemas.microsoft.com/office/2007/relationships/diagramDrawing" Target="../diagrams/drawing14.xml"/><Relationship Id="rId10" Type="http://schemas.openxmlformats.org/officeDocument/2006/relationships/diagramQuickStyle" Target="../diagrams/quickStyle14.xml"/><Relationship Id="rId4" Type="http://schemas.openxmlformats.org/officeDocument/2006/relationships/diagramData" Target="../diagrams/data13.xml"/><Relationship Id="rId9" Type="http://schemas.openxmlformats.org/officeDocument/2006/relationships/diagramLayout" Target="../diagrams/layout14.xml"/><Relationship Id="rId14" Type="http://schemas.microsoft.com/office/2007/relationships/diagramDrawing" Target="../diagrams/drawing13.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9.png"/><Relationship Id="rId4" Type="http://schemas.openxmlformats.org/officeDocument/2006/relationships/image" Target="../media/image42.png"/></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9.pn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slideLayout" Target="../slideLayouts/slideLayout7.xml"/><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tags" Target="../tags/tag19.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5" Type="http://schemas.openxmlformats.org/officeDocument/2006/relationships/image" Target="../media/image9.png"/><Relationship Id="rId10" Type="http://schemas.openxmlformats.org/officeDocument/2006/relationships/tags" Target="../tags/tag17.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notesSlide" Target="../notesSlides/notesSlide17.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58.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49.png"/></Relationships>
</file>

<file path=ppt/slides/_rels/slide59.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51.wmf"/></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upload.wikimedia.org/wikipedia/commons/1/16/D-W016_Warnung_vor_Biogefaehrdung_ty.sv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5.png"/><Relationship Id="rId4" Type="http://schemas.openxmlformats.org/officeDocument/2006/relationships/image" Target="../media/image54.png"/></Relationships>
</file>

<file path=ppt/slides/_rels/slide63.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0.wmf"/><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2.w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png"/><Relationship Id="rId4" Type="http://schemas.openxmlformats.org/officeDocument/2006/relationships/oleObject" Target="../embeddings/oleObject2.bin"/></Relationships>
</file>

<file path=ppt/slides/_rels/slide7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66.jpeg"/><Relationship Id="rId4" Type="http://schemas.openxmlformats.org/officeDocument/2006/relationships/image" Target="../media/image65.jpe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9.png"/><Relationship Id="rId4" Type="http://schemas.openxmlformats.org/officeDocument/2006/relationships/oleObject" Target="../embeddings/oleObject8.bin"/></Relationships>
</file>

<file path=ppt/slides/_rels/slide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9.png"/><Relationship Id="rId4"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jpe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84.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81.wmf"/><Relationship Id="rId7" Type="http://schemas.openxmlformats.org/officeDocument/2006/relationships/image" Target="../media/image85.png"/><Relationship Id="rId2" Type="http://schemas.openxmlformats.org/officeDocument/2006/relationships/image" Target="../media/image80.wmf"/><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wmf"/><Relationship Id="rId4" Type="http://schemas.openxmlformats.org/officeDocument/2006/relationships/image" Target="../media/image82.wmf"/></Relationships>
</file>

<file path=ppt/slides/_rels/slide87.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 Id="rId9" Type="http://schemas.openxmlformats.org/officeDocument/2006/relationships/image" Target="../media/image92.png"/></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9.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1.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ctrTitle"/>
          </p:nvPr>
        </p:nvSpPr>
        <p:spPr>
          <a:xfrm>
            <a:off x="5364088" y="3645024"/>
            <a:ext cx="3779912" cy="792088"/>
          </a:xfrm>
        </p:spPr>
        <p:txBody>
          <a:bodyPr>
            <a:noAutofit/>
          </a:bodyPr>
          <a:lstStyle/>
          <a:p>
            <a:r>
              <a:rPr lang="tr-TR" sz="1800" b="1" dirty="0" smtClean="0">
                <a:latin typeface="Arial" pitchFamily="34" charset="0"/>
                <a:cs typeface="Arial" pitchFamily="34" charset="0"/>
              </a:rPr>
              <a:t>ÇORLU  İLÇE  MİLLİ EĞİTİM MÜDÜRLÜĞÜ</a:t>
            </a:r>
            <a:br>
              <a:rPr lang="tr-TR" sz="1800" b="1" dirty="0" smtClean="0">
                <a:latin typeface="Arial" pitchFamily="34" charset="0"/>
                <a:cs typeface="Arial" pitchFamily="34" charset="0"/>
              </a:rPr>
            </a:br>
            <a:endParaRPr lang="tr-TR" sz="1800" b="1" dirty="0">
              <a:latin typeface="Arial" pitchFamily="34" charset="0"/>
              <a:cs typeface="Arial" pitchFamily="34" charset="0"/>
            </a:endParaRPr>
          </a:p>
        </p:txBody>
      </p:sp>
      <p:sp>
        <p:nvSpPr>
          <p:cNvPr id="5" name="Metin kutusu 4"/>
          <p:cNvSpPr txBox="1"/>
          <p:nvPr/>
        </p:nvSpPr>
        <p:spPr>
          <a:xfrm>
            <a:off x="1643042" y="5143512"/>
            <a:ext cx="6429420" cy="707886"/>
          </a:xfrm>
          <a:prstGeom prst="rect">
            <a:avLst/>
          </a:prstGeom>
          <a:noFill/>
        </p:spPr>
        <p:txBody>
          <a:bodyPr wrap="square" rtlCol="0">
            <a:spAutoFit/>
          </a:bodyPr>
          <a:lstStyle/>
          <a:p>
            <a:pPr algn="ctr"/>
            <a:r>
              <a:rPr lang="tr-TR" sz="2000" b="1" i="1" dirty="0" smtClean="0">
                <a:solidFill>
                  <a:srgbClr val="00B0F0"/>
                </a:solidFill>
                <a:latin typeface="Arial Narrow" panose="020B0606020202030204" pitchFamily="34" charset="0"/>
              </a:rPr>
              <a:t>SELCEN TECER</a:t>
            </a:r>
          </a:p>
          <a:p>
            <a:pPr algn="ctr"/>
            <a:r>
              <a:rPr lang="tr-TR" sz="2000" b="1" i="1" dirty="0" smtClean="0">
                <a:solidFill>
                  <a:srgbClr val="00B0F0"/>
                </a:solidFill>
                <a:latin typeface="Arial Narrow" panose="020B0606020202030204" pitchFamily="34" charset="0"/>
              </a:rPr>
              <a:t>İş Güvenliği Uzmanı</a:t>
            </a:r>
            <a:endParaRPr lang="tr-TR" sz="2000" b="1" i="1" dirty="0">
              <a:solidFill>
                <a:srgbClr val="00B0F0"/>
              </a:solidFill>
              <a:latin typeface="Arial Narrow" panose="020B0606020202030204" pitchFamily="34" charset="0"/>
            </a:endParaRPr>
          </a:p>
        </p:txBody>
      </p:sp>
      <p:pic>
        <p:nvPicPr>
          <p:cNvPr id="6" name="5 Resim" descr="is.jpg"/>
          <p:cNvPicPr>
            <a:picLocks noChangeAspect="1"/>
          </p:cNvPicPr>
          <p:nvPr/>
        </p:nvPicPr>
        <p:blipFill>
          <a:blip r:embed="rId2"/>
          <a:stretch>
            <a:fillRect/>
          </a:stretch>
        </p:blipFill>
        <p:spPr>
          <a:xfrm>
            <a:off x="5357818" y="785794"/>
            <a:ext cx="2928940" cy="1519882"/>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6095E4F6-51C2-4C9D-B972-A531C8DF073F}" type="slidenum">
              <a:rPr lang="tr-TR" smtClean="0"/>
              <a:pPr/>
              <a:t>10</a:t>
            </a:fld>
            <a:endParaRPr lang="tr-TR"/>
          </a:p>
        </p:txBody>
      </p:sp>
      <p:sp>
        <p:nvSpPr>
          <p:cNvPr id="5" name="Başlık 1"/>
          <p:cNvSpPr txBox="1">
            <a:spLocks/>
          </p:cNvSpPr>
          <p:nvPr/>
        </p:nvSpPr>
        <p:spPr>
          <a:xfrm>
            <a:off x="683568" y="1166887"/>
            <a:ext cx="7772400" cy="118199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dirty="0"/>
          </a:p>
        </p:txBody>
      </p:sp>
      <p:pic>
        <p:nvPicPr>
          <p:cNvPr id="17411" name="Picture 3"/>
          <p:cNvPicPr>
            <a:picLocks noChangeAspect="1" noChangeArrowheads="1"/>
          </p:cNvPicPr>
          <p:nvPr/>
        </p:nvPicPr>
        <p:blipFill>
          <a:blip r:embed="rId2" cstate="print"/>
          <a:srcRect/>
          <a:stretch>
            <a:fillRect/>
          </a:stretch>
        </p:blipFill>
        <p:spPr bwMode="auto">
          <a:xfrm>
            <a:off x="1076767" y="928670"/>
            <a:ext cx="6924257" cy="5857893"/>
          </a:xfrm>
          <a:prstGeom prst="rect">
            <a:avLst/>
          </a:prstGeom>
          <a:noFill/>
          <a:ln w="9525">
            <a:noFill/>
            <a:miter lim="800000"/>
            <a:headEnd/>
            <a:tailEnd/>
          </a:ln>
          <a:effectLst/>
        </p:spPr>
      </p:pic>
      <p:sp>
        <p:nvSpPr>
          <p:cNvPr id="9" name="Başlık 3"/>
          <p:cNvSpPr txBox="1">
            <a:spLocks/>
          </p:cNvSpPr>
          <p:nvPr/>
        </p:nvSpPr>
        <p:spPr>
          <a:xfrm>
            <a:off x="1000100" y="0"/>
            <a:ext cx="8143900" cy="857232"/>
          </a:xfrm>
          <a:prstGeom prst="rect">
            <a:avLst/>
          </a:prstGeom>
        </p:spPr>
        <p:txBody>
          <a:bodyPr vert="horz" lIns="91440" tIns="45720" rIns="91440" bIns="45720" rtlCol="0" anchor="ctr">
            <a:normAutofit fontScale="92500"/>
          </a:bodyPr>
          <a:lstStyle/>
          <a:p>
            <a:pPr marL="342900" marR="0" lvl="0" indent="-34290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150" normalizeH="0" baseline="0" noProof="0" dirty="0" smtClean="0">
                <a:ln>
                  <a:noFill/>
                </a:ln>
                <a:solidFill>
                  <a:schemeClr val="bg1"/>
                </a:solidFill>
                <a:effectLst>
                  <a:outerShdw blurRad="38100" dist="38100" dir="2700000" algn="tl">
                    <a:srgbClr val="000000">
                      <a:alpha val="43137"/>
                    </a:srgbClr>
                  </a:outerShdw>
                </a:effectLst>
                <a:uLnTx/>
                <a:uFillTx/>
                <a:latin typeface="Calibri" pitchFamily="34" charset="0"/>
                <a:ea typeface="Times New Roman" pitchFamily="18" charset="0"/>
                <a:cs typeface="Times New Roman" pitchFamily="18" charset="0"/>
              </a:rPr>
              <a:t>ÇALIŞMA MEVZUATI İLE İLGİLİ BİLGİLER</a:t>
            </a:r>
          </a:p>
        </p:txBody>
      </p:sp>
    </p:spTree>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428604"/>
            <a:ext cx="8229600" cy="1143000"/>
          </a:xfrm>
        </p:spPr>
        <p:txBody>
          <a:bodyPr>
            <a:normAutofit fontScale="90000"/>
          </a:bodyPr>
          <a:lstStyle/>
          <a:p>
            <a:pPr algn="ctr"/>
            <a:r>
              <a:rPr lang="tr-TR" sz="5400" dirty="0" smtClean="0">
                <a:effectLst>
                  <a:outerShdw blurRad="50000" dist="30000" dir="5400000" algn="tl" rotWithShape="0">
                    <a:srgbClr val="000000">
                      <a:alpha val="30000"/>
                    </a:srgbClr>
                  </a:outerShdw>
                </a:effectLst>
              </a:rPr>
              <a:t/>
            </a:r>
            <a:br>
              <a:rPr lang="tr-TR" sz="5400" dirty="0" smtClean="0">
                <a:effectLst>
                  <a:outerShdw blurRad="50000" dist="30000" dir="5400000" algn="tl" rotWithShape="0">
                    <a:srgbClr val="000000">
                      <a:alpha val="30000"/>
                    </a:srgbClr>
                  </a:outerShdw>
                </a:effectLst>
              </a:rPr>
            </a:br>
            <a:r>
              <a:rPr lang="tr-TR" sz="4400" b="1" dirty="0" smtClean="0">
                <a:effectLst>
                  <a:outerShdw blurRad="50000" dist="30000" dir="5400000" algn="tl" rotWithShape="0">
                    <a:srgbClr val="000000">
                      <a:alpha val="30000"/>
                    </a:srgbClr>
                  </a:outerShdw>
                </a:effectLst>
              </a:rPr>
              <a:t>Acil Durum </a:t>
            </a:r>
            <a:r>
              <a:rPr lang="en-US" sz="4400" b="1" dirty="0" err="1" smtClean="0">
                <a:effectLst>
                  <a:outerShdw blurRad="50000" dist="30000" dir="5400000" algn="tl" rotWithShape="0">
                    <a:srgbClr val="000000">
                      <a:alpha val="30000"/>
                    </a:srgbClr>
                  </a:outerShdw>
                </a:effectLst>
              </a:rPr>
              <a:t>ve</a:t>
            </a:r>
            <a:r>
              <a:rPr lang="tr-TR" sz="4400" b="1" dirty="0" smtClean="0">
                <a:effectLst>
                  <a:outerShdw blurRad="50000" dist="30000" dir="5400000" algn="tl" rotWithShape="0">
                    <a:srgbClr val="000000">
                      <a:alpha val="30000"/>
                    </a:srgbClr>
                  </a:outerShdw>
                </a:effectLst>
              </a:rPr>
              <a:t> Sağlık İle İlgili İşaretler</a:t>
            </a:r>
            <a:endParaRPr lang="tr-TR" sz="4400" b="1" dirty="0"/>
          </a:p>
        </p:txBody>
      </p:sp>
      <p:pic>
        <p:nvPicPr>
          <p:cNvPr id="5" name="6 İçerik Yer Tutucusu" descr="9.PNG"/>
          <p:cNvPicPr>
            <a:picLocks noGrp="1" noChangeAspect="1"/>
          </p:cNvPicPr>
          <p:nvPr>
            <p:ph idx="1"/>
          </p:nvPr>
        </p:nvPicPr>
        <p:blipFill>
          <a:blip r:embed="rId2"/>
          <a:srcRect/>
          <a:stretch>
            <a:fillRect/>
          </a:stretch>
        </p:blipFill>
        <p:spPr>
          <a:xfrm>
            <a:off x="714348" y="1928802"/>
            <a:ext cx="7680960" cy="4429156"/>
          </a:xfrm>
        </p:spPr>
      </p:pic>
    </p:spTree>
    <p:extLst>
      <p:ext uri="{BB962C8B-B14F-4D97-AF65-F5344CB8AC3E}">
        <p14:creationId xmlns="" xmlns:p14="http://schemas.microsoft.com/office/powerpoint/2010/main" val="94683451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836712"/>
            <a:ext cx="8229600" cy="1143000"/>
          </a:xfrm>
        </p:spPr>
        <p:txBody>
          <a:bodyPr>
            <a:normAutofit/>
          </a:bodyPr>
          <a:lstStyle/>
          <a:p>
            <a:pPr algn="ctr"/>
            <a:r>
              <a:rPr lang="tr-TR" sz="4000" b="1" dirty="0" smtClean="0"/>
              <a:t>Acil Durum ve Sağlık İle İlgili İşaretler</a:t>
            </a:r>
            <a:endParaRPr lang="tr-TR" sz="4000" b="1" dirty="0"/>
          </a:p>
        </p:txBody>
      </p:sp>
      <p:pic>
        <p:nvPicPr>
          <p:cNvPr id="4" name="6 İçerik Yer Tutucusu" descr="10.PNG"/>
          <p:cNvPicPr>
            <a:picLocks noGrp="1" noChangeAspect="1"/>
          </p:cNvPicPr>
          <p:nvPr>
            <p:ph idx="1"/>
          </p:nvPr>
        </p:nvPicPr>
        <p:blipFill>
          <a:blip r:embed="rId2"/>
          <a:srcRect/>
          <a:stretch>
            <a:fillRect/>
          </a:stretch>
        </p:blipFill>
        <p:spPr>
          <a:xfrm>
            <a:off x="251520" y="1844824"/>
            <a:ext cx="8096732" cy="4714908"/>
          </a:xfrm>
        </p:spPr>
      </p:pic>
      <p:pic>
        <p:nvPicPr>
          <p:cNvPr id="19458" name="Picture 2" descr="http://www.turkcebilgi.com/images/imgk/Kizilay-logosu.png">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12160" y="4293096"/>
            <a:ext cx="2215201" cy="190971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9462363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8"/>
          <p:cNvPicPr>
            <a:picLocks noChangeAspect="1" noChangeArrowheads="1"/>
          </p:cNvPicPr>
          <p:nvPr/>
        </p:nvPicPr>
        <p:blipFill>
          <a:blip r:embed="rId3"/>
          <a:srcRect/>
          <a:stretch>
            <a:fillRect/>
          </a:stretch>
        </p:blipFill>
        <p:spPr bwMode="auto">
          <a:xfrm>
            <a:off x="467544" y="836712"/>
            <a:ext cx="7631832" cy="5723874"/>
          </a:xfrm>
          <a:prstGeom prst="rect">
            <a:avLst/>
          </a:prstGeom>
          <a:noFill/>
          <a:ln w="12700" cap="sq">
            <a:noFill/>
            <a:miter lim="800000"/>
            <a:headEnd type="none" w="sm" len="sm"/>
            <a:tailEnd type="none" w="sm" len="sm"/>
          </a:ln>
        </p:spPr>
      </p:pic>
      <p:sp>
        <p:nvSpPr>
          <p:cNvPr id="2" name="Dikdörtgen 1"/>
          <p:cNvSpPr/>
          <p:nvPr/>
        </p:nvSpPr>
        <p:spPr>
          <a:xfrm>
            <a:off x="1043608" y="5589240"/>
            <a:ext cx="7848872" cy="1200329"/>
          </a:xfrm>
          <a:prstGeom prst="rect">
            <a:avLst/>
          </a:prstGeom>
        </p:spPr>
        <p:txBody>
          <a:bodyPr wrap="square">
            <a:spAutoFit/>
          </a:bodyPr>
          <a:lstStyle/>
          <a:p>
            <a:r>
              <a:rPr lang="tr-TR" dirty="0">
                <a:solidFill>
                  <a:srgbClr val="C00000"/>
                </a:solidFill>
                <a:latin typeface="Arial Black" panose="020B0A04020102020204" pitchFamily="34" charset="0"/>
              </a:rPr>
              <a:t>Sağlık ve Güvenlik işaretlerinin her yere asılmış olması bunların anlam ve öneminin kavratılması yükümlülüğünü ortadan </a:t>
            </a:r>
            <a:r>
              <a:rPr lang="tr-TR" dirty="0" err="1">
                <a:solidFill>
                  <a:srgbClr val="C00000"/>
                </a:solidFill>
                <a:latin typeface="Arial Black" panose="020B0A04020102020204" pitchFamily="34" charset="0"/>
              </a:rPr>
              <a:t>kaldırmaz.Bu</a:t>
            </a:r>
            <a:r>
              <a:rPr lang="tr-TR" dirty="0">
                <a:solidFill>
                  <a:srgbClr val="C00000"/>
                </a:solidFill>
                <a:latin typeface="Arial Black" panose="020B0A04020102020204" pitchFamily="34" charset="0"/>
              </a:rPr>
              <a:t> nedenle bu konuda da eğitim düzenlenmelidir.</a:t>
            </a:r>
          </a:p>
        </p:txBody>
      </p:sp>
    </p:spTree>
    <p:extLst>
      <p:ext uri="{BB962C8B-B14F-4D97-AF65-F5344CB8AC3E}">
        <p14:creationId xmlns="" xmlns:p14="http://schemas.microsoft.com/office/powerpoint/2010/main" val="302761964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p:txBody>
          <a:bodyPr/>
          <a:lstStyle/>
          <a:p>
            <a:endParaRPr lang="tr-TR" dirty="0"/>
          </a:p>
        </p:txBody>
      </p:sp>
      <p:sp>
        <p:nvSpPr>
          <p:cNvPr id="4" name="Slayt Numarası Yer Tutucusu 3"/>
          <p:cNvSpPr>
            <a:spLocks noGrp="1"/>
          </p:cNvSpPr>
          <p:nvPr>
            <p:ph type="sldNum" sz="quarter" idx="12"/>
          </p:nvPr>
        </p:nvSpPr>
        <p:spPr/>
        <p:txBody>
          <a:bodyPr/>
          <a:lstStyle/>
          <a:p>
            <a:fld id="{6095E4F6-51C2-4C9D-B972-A531C8DF073F}" type="slidenum">
              <a:rPr lang="tr-TR" smtClean="0"/>
              <a:pPr/>
              <a:t>103</a:t>
            </a:fld>
            <a:endParaRPr lang="tr-TR"/>
          </a:p>
        </p:txBody>
      </p:sp>
      <p:sp>
        <p:nvSpPr>
          <p:cNvPr id="5" name="Dikdörtgen 4"/>
          <p:cNvSpPr/>
          <p:nvPr/>
        </p:nvSpPr>
        <p:spPr>
          <a:xfrm>
            <a:off x="3923928" y="2277330"/>
            <a:ext cx="4572000" cy="3170099"/>
          </a:xfrm>
          <a:prstGeom prst="rect">
            <a:avLst/>
          </a:prstGeom>
        </p:spPr>
        <p:txBody>
          <a:bodyPr>
            <a:spAutoFit/>
          </a:bodyPr>
          <a:lstStyle/>
          <a:p>
            <a:r>
              <a:rPr lang="tr-TR" sz="4000" dirty="0"/>
              <a:t>Sivas'ın Yıldızeli ilçesinde otomobilin </a:t>
            </a:r>
            <a:r>
              <a:rPr lang="tr-TR" sz="4000" dirty="0" err="1"/>
              <a:t>gölete</a:t>
            </a:r>
            <a:r>
              <a:rPr lang="tr-TR" sz="4000" dirty="0"/>
              <a:t> uçması sonucu 5 kişi hayatını kaybetti. </a:t>
            </a:r>
          </a:p>
        </p:txBody>
      </p:sp>
      <p:pic>
        <p:nvPicPr>
          <p:cNvPr id="4198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55576" y="2564904"/>
            <a:ext cx="2857500" cy="21431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Resim 6"/>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10273" y="6353944"/>
            <a:ext cx="1933727" cy="504056"/>
          </a:xfrm>
          <a:prstGeom prst="rect">
            <a:avLst/>
          </a:prstGeom>
          <a:noFill/>
          <a:ln>
            <a:noFill/>
          </a:ln>
        </p:spPr>
      </p:pic>
    </p:spTree>
    <p:extLst>
      <p:ext uri="{BB962C8B-B14F-4D97-AF65-F5344CB8AC3E}">
        <p14:creationId xmlns="" xmlns:p14="http://schemas.microsoft.com/office/powerpoint/2010/main" val="359346308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643063" y="1785938"/>
            <a:ext cx="5006975" cy="2286000"/>
          </a:xfrm>
          <a:prstGeom prst="rect">
            <a:avLst/>
          </a:prstGeom>
          <a:noFill/>
          <a:ln w="9525">
            <a:noFill/>
            <a:miter lim="800000"/>
            <a:headEnd/>
            <a:tailEnd/>
          </a:ln>
          <a:effectLst/>
        </p:spPr>
        <p:txBody>
          <a:bodyPr anchor="ctr"/>
          <a:lstStyle/>
          <a:p>
            <a:pPr algn="ctr">
              <a:lnSpc>
                <a:spcPct val="110000"/>
              </a:lnSpc>
              <a:defRPr/>
            </a:pPr>
            <a:r>
              <a:rPr lang="tr-TR" sz="3600" i="1" dirty="0">
                <a:solidFill>
                  <a:srgbClr val="FF0000"/>
                </a:solidFill>
                <a:effectLst>
                  <a:outerShdw blurRad="38100" dist="38100" dir="2700000" algn="tl">
                    <a:srgbClr val="C0C0C0"/>
                  </a:outerShdw>
                </a:effectLst>
                <a:latin typeface="+mn-lt"/>
              </a:rPr>
              <a:t>UNUTMAYIN!</a:t>
            </a:r>
            <a:r>
              <a:rPr lang="tr-TR" sz="3600" i="1" dirty="0">
                <a:solidFill>
                  <a:srgbClr val="000000"/>
                </a:solidFill>
                <a:effectLst>
                  <a:outerShdw blurRad="38100" dist="38100" dir="2700000" algn="tl">
                    <a:srgbClr val="C0C0C0"/>
                  </a:outerShdw>
                </a:effectLst>
                <a:latin typeface="+mn-lt"/>
              </a:rPr>
              <a:t> </a:t>
            </a:r>
            <a:r>
              <a:rPr lang="tr-TR" sz="2800" i="1" dirty="0">
                <a:solidFill>
                  <a:srgbClr val="000000"/>
                </a:solidFill>
                <a:effectLst>
                  <a:outerShdw blurRad="38100" dist="38100" dir="2700000" algn="tl">
                    <a:srgbClr val="C0C0C0"/>
                  </a:outerShdw>
                </a:effectLst>
                <a:latin typeface="+mn-lt"/>
              </a:rPr>
              <a:t/>
            </a:r>
            <a:br>
              <a:rPr lang="tr-TR" sz="2800" i="1" dirty="0">
                <a:solidFill>
                  <a:srgbClr val="000000"/>
                </a:solidFill>
                <a:effectLst>
                  <a:outerShdw blurRad="38100" dist="38100" dir="2700000" algn="tl">
                    <a:srgbClr val="C0C0C0"/>
                  </a:outerShdw>
                </a:effectLst>
                <a:latin typeface="+mn-lt"/>
              </a:rPr>
            </a:br>
            <a:r>
              <a:rPr lang="tr-TR" sz="2800" i="1" dirty="0">
                <a:solidFill>
                  <a:srgbClr val="000000"/>
                </a:solidFill>
                <a:effectLst>
                  <a:outerShdw blurRad="38100" dist="38100" dir="2700000" algn="tl">
                    <a:srgbClr val="C0C0C0"/>
                  </a:outerShdw>
                </a:effectLst>
                <a:latin typeface="+mn-lt"/>
              </a:rPr>
              <a:t/>
            </a:r>
            <a:br>
              <a:rPr lang="tr-TR" sz="2800" i="1" dirty="0">
                <a:solidFill>
                  <a:srgbClr val="000000"/>
                </a:solidFill>
                <a:effectLst>
                  <a:outerShdw blurRad="38100" dist="38100" dir="2700000" algn="tl">
                    <a:srgbClr val="C0C0C0"/>
                  </a:outerShdw>
                </a:effectLst>
                <a:latin typeface="+mn-lt"/>
              </a:rPr>
            </a:br>
            <a:r>
              <a:rPr lang="tr-TR" sz="2800" i="1" dirty="0">
                <a:solidFill>
                  <a:srgbClr val="000000"/>
                </a:solidFill>
                <a:effectLst>
                  <a:outerShdw blurRad="38100" dist="38100" dir="2700000" algn="tl">
                    <a:srgbClr val="C0C0C0"/>
                  </a:outerShdw>
                </a:effectLst>
                <a:latin typeface="+mn-lt"/>
              </a:rPr>
              <a:t> KÜÇÜK İHMALLER,</a:t>
            </a:r>
            <a:br>
              <a:rPr lang="tr-TR" sz="2800" i="1" dirty="0">
                <a:solidFill>
                  <a:srgbClr val="000000"/>
                </a:solidFill>
                <a:effectLst>
                  <a:outerShdw blurRad="38100" dist="38100" dir="2700000" algn="tl">
                    <a:srgbClr val="C0C0C0"/>
                  </a:outerShdw>
                </a:effectLst>
                <a:latin typeface="+mn-lt"/>
              </a:rPr>
            </a:br>
            <a:r>
              <a:rPr lang="tr-TR" sz="2800" i="1" dirty="0">
                <a:solidFill>
                  <a:srgbClr val="000000"/>
                </a:solidFill>
                <a:effectLst>
                  <a:outerShdw blurRad="38100" dist="38100" dir="2700000" algn="tl">
                    <a:srgbClr val="C0C0C0"/>
                  </a:outerShdw>
                </a:effectLst>
                <a:latin typeface="+mn-lt"/>
              </a:rPr>
              <a:t> BÜYÜK KAZALARA ve </a:t>
            </a:r>
            <a:br>
              <a:rPr lang="tr-TR" sz="2800" i="1" dirty="0">
                <a:solidFill>
                  <a:srgbClr val="000000"/>
                </a:solidFill>
                <a:effectLst>
                  <a:outerShdw blurRad="38100" dist="38100" dir="2700000" algn="tl">
                    <a:srgbClr val="C0C0C0"/>
                  </a:outerShdw>
                </a:effectLst>
                <a:latin typeface="+mn-lt"/>
              </a:rPr>
            </a:br>
            <a:r>
              <a:rPr lang="tr-TR" sz="2800" i="1" dirty="0">
                <a:solidFill>
                  <a:srgbClr val="000000"/>
                </a:solidFill>
                <a:effectLst>
                  <a:outerShdw blurRad="38100" dist="38100" dir="2700000" algn="tl">
                    <a:srgbClr val="C0C0C0"/>
                  </a:outerShdw>
                </a:effectLst>
                <a:latin typeface="+mn-lt"/>
              </a:rPr>
              <a:t>YARALANMALARA YOL AÇABİLİR</a:t>
            </a:r>
            <a:endParaRPr lang="en-US" sz="2800" i="1" dirty="0">
              <a:solidFill>
                <a:srgbClr val="000000"/>
              </a:solidFill>
              <a:effectLst>
                <a:outerShdw blurRad="38100" dist="38100" dir="2700000" algn="tl">
                  <a:srgbClr val="C0C0C0"/>
                </a:outerShdw>
              </a:effectLst>
              <a:latin typeface="+mn-lt"/>
            </a:endParaRPr>
          </a:p>
        </p:txBody>
      </p:sp>
      <p:graphicFrame>
        <p:nvGraphicFramePr>
          <p:cNvPr id="429058" name="Object 2"/>
          <p:cNvGraphicFramePr>
            <a:graphicFrameLocks noChangeAspect="1"/>
          </p:cNvGraphicFramePr>
          <p:nvPr/>
        </p:nvGraphicFramePr>
        <p:xfrm>
          <a:off x="1000125" y="4500563"/>
          <a:ext cx="1593850" cy="1800225"/>
        </p:xfrm>
        <a:graphic>
          <a:graphicData uri="http://schemas.openxmlformats.org/presentationml/2006/ole">
            <p:oleObj spid="_x0000_s43036" name="Clip" r:id="rId3" imgW="3562539" imgH="3468986" progId="">
              <p:embed/>
            </p:oleObj>
          </a:graphicData>
        </a:graphic>
      </p:graphicFrame>
      <p:pic>
        <p:nvPicPr>
          <p:cNvPr id="5" name="Picture 4" descr="4946439"/>
          <p:cNvPicPr>
            <a:picLocks noChangeAspect="1" noChangeArrowheads="1" noCrop="1"/>
          </p:cNvPicPr>
          <p:nvPr/>
        </p:nvPicPr>
        <p:blipFill>
          <a:blip r:embed="rId4"/>
          <a:srcRect/>
          <a:stretch>
            <a:fillRect/>
          </a:stretch>
        </p:blipFill>
        <p:spPr bwMode="auto">
          <a:xfrm>
            <a:off x="5929313" y="4071938"/>
            <a:ext cx="2362200" cy="2362200"/>
          </a:xfrm>
          <a:prstGeom prst="rect">
            <a:avLst/>
          </a:prstGeom>
          <a:noFill/>
          <a:ln w="9525">
            <a:noFill/>
            <a:miter lim="800000"/>
            <a:headEnd/>
            <a:tailEnd/>
          </a:ln>
        </p:spPr>
      </p:pic>
      <p:sp>
        <p:nvSpPr>
          <p:cNvPr id="6" name="5 Metin kutusu"/>
          <p:cNvSpPr txBox="1"/>
          <p:nvPr/>
        </p:nvSpPr>
        <p:spPr>
          <a:xfrm>
            <a:off x="0" y="214290"/>
            <a:ext cx="9144000" cy="769441"/>
          </a:xfrm>
          <a:prstGeom prst="rect">
            <a:avLst/>
          </a:prstGeom>
          <a:noFill/>
        </p:spPr>
        <p:txBody>
          <a:bodyPr>
            <a:spAutoFit/>
          </a:bodyPr>
          <a:lstStyle/>
          <a:p>
            <a:pPr algn="ctr" fontAlgn="auto">
              <a:spcBef>
                <a:spcPts val="0"/>
              </a:spcBef>
              <a:spcAft>
                <a:spcPts val="0"/>
              </a:spcAft>
              <a:defRPr/>
            </a:pPr>
            <a:r>
              <a:rPr lang="tr-TR" sz="4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GENEL İSG KURALLARI</a:t>
            </a:r>
          </a:p>
        </p:txBody>
      </p:sp>
    </p:spTree>
    <p:extLst>
      <p:ext uri="{BB962C8B-B14F-4D97-AF65-F5344CB8AC3E}">
        <p14:creationId xmlns="" xmlns:p14="http://schemas.microsoft.com/office/powerpoint/2010/main" val="372634055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7" descr="1"/>
          <p:cNvPicPr>
            <a:picLocks noChangeAspect="1" noChangeArrowheads="1"/>
          </p:cNvPicPr>
          <p:nvPr/>
        </p:nvPicPr>
        <p:blipFill>
          <a:blip r:embed="rId3"/>
          <a:srcRect/>
          <a:stretch>
            <a:fillRect/>
          </a:stretch>
        </p:blipFill>
        <p:spPr bwMode="auto">
          <a:xfrm>
            <a:off x="1547664" y="1548530"/>
            <a:ext cx="6224587" cy="5081588"/>
          </a:xfrm>
          <a:prstGeom prst="rect">
            <a:avLst/>
          </a:prstGeom>
          <a:noFill/>
          <a:ln w="9525">
            <a:noFill/>
            <a:miter lim="800000"/>
            <a:headEnd/>
            <a:tailEnd/>
          </a:ln>
        </p:spPr>
      </p:pic>
      <p:sp>
        <p:nvSpPr>
          <p:cNvPr id="6" name="5 Metin kutusu"/>
          <p:cNvSpPr txBox="1"/>
          <p:nvPr/>
        </p:nvSpPr>
        <p:spPr>
          <a:xfrm>
            <a:off x="179512" y="210095"/>
            <a:ext cx="9144000" cy="707886"/>
          </a:xfrm>
          <a:prstGeom prst="rect">
            <a:avLst/>
          </a:prstGeom>
          <a:noFill/>
        </p:spPr>
        <p:txBody>
          <a:bodyPr>
            <a:spAutoFit/>
          </a:bodyPr>
          <a:lstStyle/>
          <a:p>
            <a:pPr algn="ctr" fontAlgn="auto">
              <a:spcBef>
                <a:spcPts val="0"/>
              </a:spcBef>
              <a:spcAft>
                <a:spcPts val="0"/>
              </a:spcAft>
              <a:defRPr/>
            </a:pPr>
            <a:r>
              <a:rPr lang="tr-TR" sz="4000" b="1" i="1" dirty="0">
                <a:ln w="1905"/>
                <a:solidFill>
                  <a:schemeClr val="bg1"/>
                </a:solidFill>
                <a:effectLst>
                  <a:innerShdw blurRad="69850" dist="43180" dir="5400000">
                    <a:srgbClr val="000000">
                      <a:alpha val="65000"/>
                    </a:srgbClr>
                  </a:innerShdw>
                </a:effectLst>
                <a:latin typeface="+mn-lt"/>
              </a:rPr>
              <a:t>KKD-KİŞİSEL KORUYUCU DONANIM</a:t>
            </a:r>
          </a:p>
        </p:txBody>
      </p:sp>
    </p:spTree>
    <p:extLst>
      <p:ext uri="{BB962C8B-B14F-4D97-AF65-F5344CB8AC3E}">
        <p14:creationId xmlns="" xmlns:p14="http://schemas.microsoft.com/office/powerpoint/2010/main" val="370823241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txBox="1">
            <a:spLocks noGrp="1"/>
          </p:cNvSpPr>
          <p:nvPr/>
        </p:nvSpPr>
        <p:spPr>
          <a:xfrm>
            <a:off x="8316913" y="6381750"/>
            <a:ext cx="533400" cy="244475"/>
          </a:xfrm>
          <a:prstGeom prst="rect">
            <a:avLst/>
          </a:prstGeom>
          <a:noFill/>
        </p:spPr>
        <p:txBody>
          <a:bodyPr anchor="ctr">
            <a:normAutofit fontScale="85000" lnSpcReduction="20000"/>
          </a:bodyPr>
          <a:lstStyle/>
          <a:p>
            <a:pPr algn="ctr" fontAlgn="auto">
              <a:spcBef>
                <a:spcPts val="0"/>
              </a:spcBef>
              <a:spcAft>
                <a:spcPts val="0"/>
              </a:spcAft>
              <a:defRPr/>
            </a:pPr>
            <a:fld id="{FDCBD024-044F-4A70-95C8-E7C2329D5EA3}" type="slidenum">
              <a:rPr lang="en-US" sz="1400" b="1">
                <a:solidFill>
                  <a:srgbClr val="FFFFFF"/>
                </a:solidFill>
                <a:latin typeface="+mn-lt"/>
              </a:rPr>
              <a:pPr algn="ctr" fontAlgn="auto">
                <a:spcBef>
                  <a:spcPts val="0"/>
                </a:spcBef>
                <a:spcAft>
                  <a:spcPts val="0"/>
                </a:spcAft>
                <a:defRPr/>
              </a:pPr>
              <a:t>106</a:t>
            </a:fld>
            <a:endParaRPr lang="en-US" sz="1400" b="1" dirty="0">
              <a:solidFill>
                <a:srgbClr val="FFFFFF"/>
              </a:solidFill>
              <a:latin typeface="+mn-lt"/>
            </a:endParaRPr>
          </a:p>
        </p:txBody>
      </p:sp>
      <p:pic>
        <p:nvPicPr>
          <p:cNvPr id="118787" name="Picture 13" descr="2"/>
          <p:cNvPicPr>
            <a:picLocks noChangeAspect="1" noChangeArrowheads="1"/>
          </p:cNvPicPr>
          <p:nvPr/>
        </p:nvPicPr>
        <p:blipFill>
          <a:blip r:embed="rId3"/>
          <a:srcRect/>
          <a:stretch>
            <a:fillRect/>
          </a:stretch>
        </p:blipFill>
        <p:spPr bwMode="auto">
          <a:xfrm>
            <a:off x="4429125" y="1071563"/>
            <a:ext cx="4459288" cy="4714875"/>
          </a:xfrm>
          <a:prstGeom prst="rect">
            <a:avLst/>
          </a:prstGeom>
          <a:noFill/>
          <a:ln w="9525">
            <a:noFill/>
            <a:miter lim="800000"/>
            <a:headEnd/>
            <a:tailEnd/>
          </a:ln>
        </p:spPr>
      </p:pic>
      <p:sp>
        <p:nvSpPr>
          <p:cNvPr id="456719" name="Rectangle 3"/>
          <p:cNvSpPr>
            <a:spLocks noChangeArrowheads="1"/>
          </p:cNvSpPr>
          <p:nvPr/>
        </p:nvSpPr>
        <p:spPr bwMode="auto">
          <a:xfrm>
            <a:off x="609600" y="1214438"/>
            <a:ext cx="2962275" cy="4572000"/>
          </a:xfrm>
          <a:prstGeom prst="rect">
            <a:avLst/>
          </a:prstGeom>
          <a:noFill/>
          <a:ln w="9525">
            <a:noFill/>
            <a:miter lim="800000"/>
            <a:headEnd/>
            <a:tailEnd/>
          </a:ln>
        </p:spPr>
        <p:txBody>
          <a:bodyPr lIns="90488" tIns="44450" rIns="90488" bIns="44450"/>
          <a:lstStyle/>
          <a:p>
            <a:pPr marL="342900" indent="-342900" defTabSz="762000">
              <a:lnSpc>
                <a:spcPct val="90000"/>
              </a:lnSpc>
              <a:spcBef>
                <a:spcPct val="20000"/>
              </a:spcBef>
              <a:buFont typeface="Wingdings" pitchFamily="2" charset="2"/>
              <a:buChar char="v"/>
              <a:defRPr/>
            </a:pPr>
            <a:r>
              <a:rPr lang="tr-TR" sz="2800" b="1" i="1" dirty="0">
                <a:latin typeface="+mn-lt"/>
              </a:rPr>
              <a:t>BAŞ</a:t>
            </a:r>
          </a:p>
          <a:p>
            <a:pPr marL="342900" indent="-342900" defTabSz="762000">
              <a:lnSpc>
                <a:spcPct val="90000"/>
              </a:lnSpc>
              <a:spcBef>
                <a:spcPct val="20000"/>
              </a:spcBef>
              <a:buFont typeface="Wingdings" pitchFamily="2" charset="2"/>
              <a:buChar char="v"/>
              <a:defRPr/>
            </a:pPr>
            <a:endParaRPr lang="tr-TR" sz="1000" b="1" i="1" dirty="0">
              <a:latin typeface="+mn-lt"/>
            </a:endParaRPr>
          </a:p>
          <a:p>
            <a:pPr marL="342900" indent="-342900" defTabSz="762000">
              <a:lnSpc>
                <a:spcPct val="90000"/>
              </a:lnSpc>
              <a:spcBef>
                <a:spcPct val="20000"/>
              </a:spcBef>
              <a:buFont typeface="Wingdings" pitchFamily="2" charset="2"/>
              <a:buChar char="v"/>
              <a:defRPr/>
            </a:pPr>
            <a:r>
              <a:rPr lang="tr-TR" sz="2800" b="1" i="1" dirty="0">
                <a:latin typeface="+mn-lt"/>
              </a:rPr>
              <a:t>YÜZ </a:t>
            </a:r>
          </a:p>
          <a:p>
            <a:pPr marL="342900" indent="-342900" defTabSz="762000">
              <a:lnSpc>
                <a:spcPct val="90000"/>
              </a:lnSpc>
              <a:spcBef>
                <a:spcPct val="20000"/>
              </a:spcBef>
              <a:buFont typeface="Wingdings" pitchFamily="2" charset="2"/>
              <a:buNone/>
              <a:defRPr/>
            </a:pPr>
            <a:endParaRPr lang="tr-TR" sz="1000" b="1" i="1" dirty="0">
              <a:latin typeface="+mn-lt"/>
            </a:endParaRPr>
          </a:p>
          <a:p>
            <a:pPr marL="342900" indent="-342900" defTabSz="762000">
              <a:lnSpc>
                <a:spcPct val="90000"/>
              </a:lnSpc>
              <a:spcBef>
                <a:spcPct val="20000"/>
              </a:spcBef>
              <a:buFont typeface="Wingdings" pitchFamily="2" charset="2"/>
              <a:buChar char="v"/>
              <a:defRPr/>
            </a:pPr>
            <a:r>
              <a:rPr lang="tr-TR" sz="2800" b="1" i="1" dirty="0">
                <a:latin typeface="+mn-lt"/>
              </a:rPr>
              <a:t>GÖZ</a:t>
            </a:r>
          </a:p>
          <a:p>
            <a:pPr marL="342900" indent="-342900" defTabSz="762000">
              <a:lnSpc>
                <a:spcPct val="90000"/>
              </a:lnSpc>
              <a:spcBef>
                <a:spcPct val="20000"/>
              </a:spcBef>
              <a:buFont typeface="Wingdings" pitchFamily="2" charset="2"/>
              <a:buNone/>
              <a:defRPr/>
            </a:pPr>
            <a:endParaRPr lang="tr-TR" sz="1000" b="1" i="1" dirty="0">
              <a:latin typeface="+mn-lt"/>
            </a:endParaRPr>
          </a:p>
          <a:p>
            <a:pPr marL="342900" indent="-342900" defTabSz="762000">
              <a:lnSpc>
                <a:spcPct val="90000"/>
              </a:lnSpc>
              <a:spcBef>
                <a:spcPct val="20000"/>
              </a:spcBef>
              <a:buFont typeface="Wingdings" pitchFamily="2" charset="2"/>
              <a:buChar char="v"/>
              <a:defRPr/>
            </a:pPr>
            <a:r>
              <a:rPr lang="tr-TR" sz="2800" b="1" i="1" dirty="0">
                <a:latin typeface="+mn-lt"/>
              </a:rPr>
              <a:t>İŞİTME SİSTEMİ</a:t>
            </a:r>
          </a:p>
          <a:p>
            <a:pPr marL="342900" indent="-342900" defTabSz="762000">
              <a:lnSpc>
                <a:spcPct val="90000"/>
              </a:lnSpc>
              <a:spcBef>
                <a:spcPct val="20000"/>
              </a:spcBef>
              <a:buFont typeface="Wingdings" pitchFamily="2" charset="2"/>
              <a:buNone/>
              <a:defRPr/>
            </a:pPr>
            <a:endParaRPr lang="tr-TR" sz="1000" b="1" i="1" dirty="0">
              <a:latin typeface="+mn-lt"/>
            </a:endParaRPr>
          </a:p>
          <a:p>
            <a:pPr marL="342900" indent="-342900" defTabSz="762000">
              <a:lnSpc>
                <a:spcPct val="90000"/>
              </a:lnSpc>
              <a:spcBef>
                <a:spcPct val="20000"/>
              </a:spcBef>
              <a:buFont typeface="Wingdings" pitchFamily="2" charset="2"/>
              <a:buChar char="v"/>
              <a:defRPr/>
            </a:pPr>
            <a:r>
              <a:rPr lang="tr-TR" sz="2800" b="1" i="1" dirty="0">
                <a:latin typeface="+mn-lt"/>
              </a:rPr>
              <a:t>ELLER</a:t>
            </a:r>
          </a:p>
          <a:p>
            <a:pPr marL="342900" indent="-342900" defTabSz="762000">
              <a:lnSpc>
                <a:spcPct val="90000"/>
              </a:lnSpc>
              <a:spcBef>
                <a:spcPct val="20000"/>
              </a:spcBef>
              <a:buFont typeface="Wingdings" pitchFamily="2" charset="2"/>
              <a:buNone/>
              <a:defRPr/>
            </a:pPr>
            <a:endParaRPr lang="tr-TR" sz="1000" b="1" i="1" dirty="0">
              <a:latin typeface="+mn-lt"/>
            </a:endParaRPr>
          </a:p>
          <a:p>
            <a:pPr marL="342900" indent="-342900" defTabSz="762000">
              <a:lnSpc>
                <a:spcPct val="90000"/>
              </a:lnSpc>
              <a:spcBef>
                <a:spcPct val="20000"/>
              </a:spcBef>
              <a:buFont typeface="Wingdings" pitchFamily="2" charset="2"/>
              <a:buChar char="v"/>
              <a:defRPr/>
            </a:pPr>
            <a:r>
              <a:rPr lang="tr-TR" sz="2800" b="1" i="1" dirty="0">
                <a:latin typeface="+mn-lt"/>
              </a:rPr>
              <a:t>VÜCUT</a:t>
            </a:r>
          </a:p>
          <a:p>
            <a:pPr marL="342900" indent="-342900" defTabSz="762000">
              <a:lnSpc>
                <a:spcPct val="90000"/>
              </a:lnSpc>
              <a:spcBef>
                <a:spcPct val="20000"/>
              </a:spcBef>
              <a:buFont typeface="Wingdings" pitchFamily="2" charset="2"/>
              <a:buNone/>
              <a:defRPr/>
            </a:pPr>
            <a:endParaRPr lang="tr-TR" sz="1000" b="1" i="1" dirty="0">
              <a:latin typeface="+mn-lt"/>
            </a:endParaRPr>
          </a:p>
          <a:p>
            <a:pPr marL="342900" indent="-342900" defTabSz="762000">
              <a:lnSpc>
                <a:spcPct val="90000"/>
              </a:lnSpc>
              <a:spcBef>
                <a:spcPct val="20000"/>
              </a:spcBef>
              <a:buFont typeface="Wingdings" pitchFamily="2" charset="2"/>
              <a:buChar char="v"/>
              <a:defRPr/>
            </a:pPr>
            <a:r>
              <a:rPr lang="tr-TR" sz="2800" b="1" i="1" dirty="0">
                <a:latin typeface="+mn-lt"/>
              </a:rPr>
              <a:t>AYAKLAR</a:t>
            </a:r>
            <a:endParaRPr lang="en-AU" sz="2800" b="1" i="1" dirty="0">
              <a:latin typeface="+mn-lt"/>
            </a:endParaRPr>
          </a:p>
        </p:txBody>
      </p:sp>
      <p:sp>
        <p:nvSpPr>
          <p:cNvPr id="2" name="Rectangle 2"/>
          <p:cNvSpPr>
            <a:spLocks noChangeArrowheads="1"/>
          </p:cNvSpPr>
          <p:nvPr/>
        </p:nvSpPr>
        <p:spPr bwMode="auto">
          <a:xfrm>
            <a:off x="785813" y="5929313"/>
            <a:ext cx="4572000" cy="609600"/>
          </a:xfrm>
          <a:prstGeom prst="rect">
            <a:avLst/>
          </a:prstGeom>
          <a:solidFill>
            <a:srgbClr val="FFFF99"/>
          </a:solidFill>
          <a:ln w="9525">
            <a:noFill/>
            <a:miter lim="800000"/>
            <a:headEnd/>
            <a:tailEnd/>
          </a:ln>
        </p:spPr>
        <p:txBody>
          <a:bodyPr anchor="ctr"/>
          <a:lstStyle/>
          <a:p>
            <a:pPr algn="ctr">
              <a:defRPr/>
            </a:pPr>
            <a:r>
              <a:rPr lang="tr-TR" sz="3200" b="1" i="1" dirty="0">
                <a:solidFill>
                  <a:srgbClr val="A50021"/>
                </a:solidFill>
                <a:latin typeface="+mn-lt"/>
              </a:rPr>
              <a:t>KORUMA SAĞLAR</a:t>
            </a:r>
          </a:p>
        </p:txBody>
      </p:sp>
      <p:sp>
        <p:nvSpPr>
          <p:cNvPr id="9" name="8 Metin kutusu"/>
          <p:cNvSpPr txBox="1"/>
          <p:nvPr/>
        </p:nvSpPr>
        <p:spPr>
          <a:xfrm>
            <a:off x="0" y="214290"/>
            <a:ext cx="9144000" cy="769441"/>
          </a:xfrm>
          <a:prstGeom prst="rect">
            <a:avLst/>
          </a:prstGeom>
          <a:noFill/>
        </p:spPr>
        <p:txBody>
          <a:bodyPr>
            <a:spAutoFit/>
          </a:bodyPr>
          <a:lstStyle/>
          <a:p>
            <a:pPr algn="ctr" fontAlgn="auto">
              <a:spcBef>
                <a:spcPts val="0"/>
              </a:spcBef>
              <a:spcAft>
                <a:spcPts val="0"/>
              </a:spcAft>
              <a:defRPr/>
            </a:pPr>
            <a:r>
              <a:rPr lang="tr-TR" sz="4400" b="1" i="1" dirty="0">
                <a:ln w="1905"/>
                <a:solidFill>
                  <a:schemeClr val="bg1"/>
                </a:solidFill>
                <a:effectLst>
                  <a:innerShdw blurRad="69850" dist="43180" dir="5400000">
                    <a:srgbClr val="000000">
                      <a:alpha val="65000"/>
                    </a:srgbClr>
                  </a:innerShdw>
                </a:effectLst>
                <a:latin typeface="+mn-lt"/>
              </a:rPr>
              <a:t>KKD-İNSAN VÜCUDU ÜZERİNE</a:t>
            </a:r>
          </a:p>
        </p:txBody>
      </p:sp>
      <p:pic>
        <p:nvPicPr>
          <p:cNvPr id="7" name="Resim 6"/>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092280" y="6234113"/>
            <a:ext cx="1933727" cy="504056"/>
          </a:xfrm>
          <a:prstGeom prst="rect">
            <a:avLst/>
          </a:prstGeom>
          <a:noFill/>
          <a:ln>
            <a:noFill/>
          </a:ln>
        </p:spPr>
      </p:pic>
    </p:spTree>
    <p:extLst>
      <p:ext uri="{BB962C8B-B14F-4D97-AF65-F5344CB8AC3E}">
        <p14:creationId xmlns="" xmlns:p14="http://schemas.microsoft.com/office/powerpoint/2010/main" val="347630162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txBox="1">
            <a:spLocks noGrp="1"/>
          </p:cNvSpPr>
          <p:nvPr/>
        </p:nvSpPr>
        <p:spPr>
          <a:xfrm>
            <a:off x="8316913" y="6381750"/>
            <a:ext cx="533400" cy="244475"/>
          </a:xfrm>
          <a:prstGeom prst="rect">
            <a:avLst/>
          </a:prstGeom>
          <a:noFill/>
        </p:spPr>
        <p:txBody>
          <a:bodyPr anchor="ctr">
            <a:normAutofit fontScale="85000" lnSpcReduction="20000"/>
          </a:bodyPr>
          <a:lstStyle/>
          <a:p>
            <a:pPr algn="ctr" fontAlgn="auto">
              <a:spcBef>
                <a:spcPts val="0"/>
              </a:spcBef>
              <a:spcAft>
                <a:spcPts val="0"/>
              </a:spcAft>
              <a:defRPr/>
            </a:pPr>
            <a:fld id="{7027E2C2-C2E7-42E5-9B49-69FB0B883A36}" type="slidenum">
              <a:rPr lang="en-US" sz="1400" b="1">
                <a:solidFill>
                  <a:srgbClr val="FFFFFF"/>
                </a:solidFill>
                <a:latin typeface="+mn-lt"/>
              </a:rPr>
              <a:pPr algn="ctr" fontAlgn="auto">
                <a:spcBef>
                  <a:spcPts val="0"/>
                </a:spcBef>
                <a:spcAft>
                  <a:spcPts val="0"/>
                </a:spcAft>
                <a:defRPr/>
              </a:pPr>
              <a:t>107</a:t>
            </a:fld>
            <a:endParaRPr lang="en-US" sz="1400" b="1" dirty="0">
              <a:solidFill>
                <a:srgbClr val="FFFFFF"/>
              </a:solidFill>
              <a:latin typeface="+mn-lt"/>
            </a:endParaRPr>
          </a:p>
        </p:txBody>
      </p:sp>
      <p:sp>
        <p:nvSpPr>
          <p:cNvPr id="460806" name="Rectangle 3"/>
          <p:cNvSpPr>
            <a:spLocks noChangeArrowheads="1"/>
          </p:cNvSpPr>
          <p:nvPr/>
        </p:nvSpPr>
        <p:spPr bwMode="auto">
          <a:xfrm>
            <a:off x="571500" y="1340768"/>
            <a:ext cx="7143750" cy="5638800"/>
          </a:xfrm>
          <a:prstGeom prst="rect">
            <a:avLst/>
          </a:prstGeom>
          <a:noFill/>
          <a:ln w="9525">
            <a:noFill/>
            <a:miter lim="800000"/>
            <a:headEnd/>
            <a:tailEnd/>
          </a:ln>
        </p:spPr>
        <p:txBody>
          <a:bodyPr lIns="90488" tIns="44450" rIns="90488" bIns="44450"/>
          <a:lstStyle/>
          <a:p>
            <a:pPr marL="342900" indent="-342900" defTabSz="762000">
              <a:lnSpc>
                <a:spcPct val="90000"/>
              </a:lnSpc>
              <a:spcBef>
                <a:spcPct val="20000"/>
              </a:spcBef>
              <a:buFont typeface="Wingdings" pitchFamily="2" charset="2"/>
              <a:buChar char="v"/>
              <a:defRPr/>
            </a:pPr>
            <a:r>
              <a:rPr lang="tr-TR" sz="2000" b="1" i="1" dirty="0">
                <a:latin typeface="+mn-lt"/>
              </a:rPr>
              <a:t>KİMYASAL DÖKÜLME, SAÇINTI VE ORTAMLAR</a:t>
            </a:r>
          </a:p>
          <a:p>
            <a:pPr marL="342900" indent="-342900" defTabSz="762000">
              <a:lnSpc>
                <a:spcPct val="90000"/>
              </a:lnSpc>
              <a:spcBef>
                <a:spcPct val="20000"/>
              </a:spcBef>
              <a:buFont typeface="Wingdings" pitchFamily="2" charset="2"/>
              <a:buChar char="v"/>
              <a:defRPr/>
            </a:pPr>
            <a:endParaRPr lang="tr-TR" sz="2000" b="1" i="1" dirty="0">
              <a:latin typeface="+mn-lt"/>
            </a:endParaRPr>
          </a:p>
          <a:p>
            <a:pPr marL="342900" indent="-342900" defTabSz="762000">
              <a:lnSpc>
                <a:spcPct val="90000"/>
              </a:lnSpc>
              <a:spcBef>
                <a:spcPct val="20000"/>
              </a:spcBef>
              <a:buFont typeface="Wingdings" pitchFamily="2" charset="2"/>
              <a:buChar char="v"/>
              <a:defRPr/>
            </a:pPr>
            <a:r>
              <a:rPr lang="tr-TR" sz="2000" b="1" i="1" dirty="0">
                <a:latin typeface="+mn-lt"/>
              </a:rPr>
              <a:t>SICAK ORTAMLAR VE YÜZEYLER</a:t>
            </a:r>
          </a:p>
          <a:p>
            <a:pPr marL="342900" indent="-342900" defTabSz="762000">
              <a:lnSpc>
                <a:spcPct val="90000"/>
              </a:lnSpc>
              <a:spcBef>
                <a:spcPct val="20000"/>
              </a:spcBef>
              <a:buFont typeface="Wingdings" pitchFamily="2" charset="2"/>
              <a:buNone/>
              <a:defRPr/>
            </a:pPr>
            <a:endParaRPr lang="tr-TR" sz="2000" b="1" i="1" dirty="0">
              <a:latin typeface="+mn-lt"/>
            </a:endParaRPr>
          </a:p>
          <a:p>
            <a:pPr marL="342900" indent="-342900" defTabSz="762000">
              <a:lnSpc>
                <a:spcPct val="90000"/>
              </a:lnSpc>
              <a:spcBef>
                <a:spcPct val="20000"/>
              </a:spcBef>
              <a:buFont typeface="Wingdings" pitchFamily="2" charset="2"/>
              <a:buChar char="v"/>
              <a:defRPr/>
            </a:pPr>
            <a:r>
              <a:rPr lang="tr-TR" sz="2000" b="1" i="1" dirty="0">
                <a:latin typeface="+mn-lt"/>
              </a:rPr>
              <a:t>SOĞUK ORTAMLAR VE YÜZEYLER</a:t>
            </a:r>
          </a:p>
          <a:p>
            <a:pPr marL="342900" indent="-342900" defTabSz="762000">
              <a:lnSpc>
                <a:spcPct val="90000"/>
              </a:lnSpc>
              <a:spcBef>
                <a:spcPct val="20000"/>
              </a:spcBef>
              <a:buFont typeface="Wingdings" pitchFamily="2" charset="2"/>
              <a:buNone/>
              <a:defRPr/>
            </a:pPr>
            <a:endParaRPr lang="tr-TR" sz="2000" b="1" i="1" dirty="0">
              <a:latin typeface="+mn-lt"/>
            </a:endParaRPr>
          </a:p>
          <a:p>
            <a:pPr marL="342900" indent="-342900" defTabSz="762000">
              <a:lnSpc>
                <a:spcPct val="90000"/>
              </a:lnSpc>
              <a:spcBef>
                <a:spcPct val="20000"/>
              </a:spcBef>
              <a:buFont typeface="Wingdings" pitchFamily="2" charset="2"/>
              <a:buChar char="v"/>
              <a:defRPr/>
            </a:pPr>
            <a:r>
              <a:rPr lang="tr-TR" sz="2000" b="1" i="1" dirty="0">
                <a:latin typeface="+mn-lt"/>
              </a:rPr>
              <a:t>ZARARLI TOZLAR, SİSLER, DUMANLAR</a:t>
            </a:r>
          </a:p>
          <a:p>
            <a:pPr marL="342900" indent="-342900" defTabSz="762000">
              <a:lnSpc>
                <a:spcPct val="90000"/>
              </a:lnSpc>
              <a:spcBef>
                <a:spcPct val="20000"/>
              </a:spcBef>
              <a:buFont typeface="Wingdings" pitchFamily="2" charset="2"/>
              <a:buNone/>
              <a:defRPr/>
            </a:pPr>
            <a:endParaRPr lang="tr-TR" sz="2000" b="1" i="1" dirty="0">
              <a:latin typeface="+mn-lt"/>
            </a:endParaRPr>
          </a:p>
          <a:p>
            <a:pPr marL="342900" indent="-342900" defTabSz="762000">
              <a:lnSpc>
                <a:spcPct val="90000"/>
              </a:lnSpc>
              <a:spcBef>
                <a:spcPct val="20000"/>
              </a:spcBef>
              <a:buFont typeface="Wingdings" pitchFamily="2" charset="2"/>
              <a:buChar char="v"/>
              <a:defRPr/>
            </a:pPr>
            <a:r>
              <a:rPr lang="tr-TR" sz="2000" b="1" i="1" dirty="0">
                <a:latin typeface="+mn-lt"/>
              </a:rPr>
              <a:t>IŞIK VE RADYASYON</a:t>
            </a:r>
          </a:p>
          <a:p>
            <a:pPr marL="342900" indent="-342900" defTabSz="762000">
              <a:lnSpc>
                <a:spcPct val="90000"/>
              </a:lnSpc>
              <a:spcBef>
                <a:spcPct val="20000"/>
              </a:spcBef>
              <a:buFont typeface="Wingdings" pitchFamily="2" charset="2"/>
              <a:buNone/>
              <a:defRPr/>
            </a:pPr>
            <a:endParaRPr lang="tr-TR" sz="2000" b="1" i="1" dirty="0">
              <a:latin typeface="+mn-lt"/>
            </a:endParaRPr>
          </a:p>
          <a:p>
            <a:pPr marL="342900" indent="-342900" defTabSz="762000">
              <a:lnSpc>
                <a:spcPct val="90000"/>
              </a:lnSpc>
              <a:spcBef>
                <a:spcPct val="20000"/>
              </a:spcBef>
              <a:buFont typeface="Wingdings" pitchFamily="2" charset="2"/>
              <a:buChar char="v"/>
              <a:defRPr/>
            </a:pPr>
            <a:r>
              <a:rPr lang="tr-TR" sz="2000" b="1" i="1" dirty="0">
                <a:latin typeface="+mn-lt"/>
              </a:rPr>
              <a:t>KESKİN SİVRİ NESNELER</a:t>
            </a:r>
          </a:p>
          <a:p>
            <a:pPr marL="342900" indent="-342900" defTabSz="762000">
              <a:lnSpc>
                <a:spcPct val="90000"/>
              </a:lnSpc>
              <a:spcBef>
                <a:spcPct val="20000"/>
              </a:spcBef>
              <a:buFont typeface="Wingdings" pitchFamily="2" charset="2"/>
              <a:buNone/>
              <a:defRPr/>
            </a:pPr>
            <a:endParaRPr lang="tr-TR" sz="2000" b="1" i="1" dirty="0">
              <a:latin typeface="+mn-lt"/>
            </a:endParaRPr>
          </a:p>
          <a:p>
            <a:pPr marL="342900" indent="-342900" defTabSz="762000">
              <a:lnSpc>
                <a:spcPct val="90000"/>
              </a:lnSpc>
              <a:spcBef>
                <a:spcPct val="20000"/>
              </a:spcBef>
              <a:buFont typeface="Wingdings" pitchFamily="2" charset="2"/>
              <a:buChar char="v"/>
              <a:defRPr/>
            </a:pPr>
            <a:r>
              <a:rPr lang="tr-TR" sz="2000" b="1" i="1" dirty="0">
                <a:latin typeface="+mn-lt"/>
              </a:rPr>
              <a:t>SIKIŞTIRMA, ÇARPMA, VURMA VE DÜŞMELER</a:t>
            </a:r>
          </a:p>
          <a:p>
            <a:pPr marL="342900" indent="-342900" defTabSz="762000">
              <a:lnSpc>
                <a:spcPct val="90000"/>
              </a:lnSpc>
              <a:spcBef>
                <a:spcPct val="20000"/>
              </a:spcBef>
              <a:buFont typeface="Wingdings" pitchFamily="2" charset="2"/>
              <a:buNone/>
              <a:defRPr/>
            </a:pPr>
            <a:endParaRPr lang="tr-TR" sz="2000" b="1" i="1" dirty="0">
              <a:latin typeface="+mn-lt"/>
            </a:endParaRPr>
          </a:p>
          <a:p>
            <a:pPr marL="342900" indent="-342900" defTabSz="762000">
              <a:lnSpc>
                <a:spcPct val="90000"/>
              </a:lnSpc>
              <a:spcBef>
                <a:spcPct val="20000"/>
              </a:spcBef>
              <a:buFont typeface="Wingdings" pitchFamily="2" charset="2"/>
              <a:buChar char="v"/>
              <a:defRPr/>
            </a:pPr>
            <a:r>
              <a:rPr lang="tr-TR" sz="2000" b="1" i="1" dirty="0">
                <a:latin typeface="+mn-lt"/>
              </a:rPr>
              <a:t>ELEKTRİKSEL TEHLİKELER</a:t>
            </a:r>
          </a:p>
          <a:p>
            <a:pPr marL="342900" indent="-342900" defTabSz="762000">
              <a:lnSpc>
                <a:spcPct val="90000"/>
              </a:lnSpc>
              <a:spcBef>
                <a:spcPct val="20000"/>
              </a:spcBef>
              <a:buFont typeface="Wingdings" pitchFamily="2" charset="2"/>
              <a:buNone/>
              <a:defRPr/>
            </a:pPr>
            <a:endParaRPr lang="tr-TR" sz="2000" b="1" dirty="0"/>
          </a:p>
        </p:txBody>
      </p:sp>
      <p:sp>
        <p:nvSpPr>
          <p:cNvPr id="7" name="6 Metin kutusu"/>
          <p:cNvSpPr txBox="1"/>
          <p:nvPr/>
        </p:nvSpPr>
        <p:spPr>
          <a:xfrm>
            <a:off x="251520" y="214290"/>
            <a:ext cx="8892480" cy="523220"/>
          </a:xfrm>
          <a:prstGeom prst="rect">
            <a:avLst/>
          </a:prstGeom>
          <a:noFill/>
        </p:spPr>
        <p:txBody>
          <a:bodyPr wrap="square">
            <a:spAutoFit/>
          </a:bodyPr>
          <a:lstStyle/>
          <a:p>
            <a:pPr algn="ctr" fontAlgn="auto">
              <a:spcBef>
                <a:spcPts val="0"/>
              </a:spcBef>
              <a:spcAft>
                <a:spcPts val="0"/>
              </a:spcAft>
              <a:defRPr/>
            </a:pPr>
            <a:r>
              <a:rPr lang="tr-TR" sz="2800" b="1" i="1" dirty="0">
                <a:ln w="1905"/>
                <a:solidFill>
                  <a:schemeClr val="bg1"/>
                </a:solidFill>
                <a:effectLst>
                  <a:innerShdw blurRad="69850" dist="43180" dir="5400000">
                    <a:srgbClr val="000000">
                      <a:alpha val="65000"/>
                    </a:srgbClr>
                  </a:innerShdw>
                </a:effectLst>
                <a:latin typeface="+mn-lt"/>
              </a:rPr>
              <a:t>İNSAN VÜCUDUNU NEYE KARŞI KORUMALIYIZ</a:t>
            </a:r>
          </a:p>
        </p:txBody>
      </p:sp>
      <p:pic>
        <p:nvPicPr>
          <p:cNvPr id="6" name="Resim 5"/>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90395" y="6251959"/>
            <a:ext cx="1933727" cy="504056"/>
          </a:xfrm>
          <a:prstGeom prst="rect">
            <a:avLst/>
          </a:prstGeom>
          <a:noFill/>
          <a:ln>
            <a:noFill/>
          </a:ln>
        </p:spPr>
      </p:pic>
    </p:spTree>
    <p:extLst>
      <p:ext uri="{BB962C8B-B14F-4D97-AF65-F5344CB8AC3E}">
        <p14:creationId xmlns="" xmlns:p14="http://schemas.microsoft.com/office/powerpoint/2010/main" val="24686368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60806"/>
                                        </p:tgtEl>
                                        <p:attrNameLst>
                                          <p:attrName>style.visibility</p:attrName>
                                        </p:attrNameLst>
                                      </p:cBhvr>
                                      <p:to>
                                        <p:strVal val="visible"/>
                                      </p:to>
                                    </p:set>
                                    <p:animEffect transition="in" filter="box(in)">
                                      <p:cBhvr>
                                        <p:cTn id="7" dur="3000"/>
                                        <p:tgtEl>
                                          <p:spTgt spid="460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06" grpId="0"/>
    </p:bld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txBox="1">
            <a:spLocks noGrp="1"/>
          </p:cNvSpPr>
          <p:nvPr/>
        </p:nvSpPr>
        <p:spPr>
          <a:xfrm>
            <a:off x="8316913" y="6381750"/>
            <a:ext cx="533400" cy="244475"/>
          </a:xfrm>
          <a:prstGeom prst="rect">
            <a:avLst/>
          </a:prstGeom>
          <a:noFill/>
        </p:spPr>
        <p:txBody>
          <a:bodyPr anchor="ctr">
            <a:normAutofit fontScale="85000" lnSpcReduction="20000"/>
          </a:bodyPr>
          <a:lstStyle/>
          <a:p>
            <a:pPr algn="ctr" fontAlgn="auto">
              <a:spcBef>
                <a:spcPts val="0"/>
              </a:spcBef>
              <a:spcAft>
                <a:spcPts val="0"/>
              </a:spcAft>
              <a:defRPr/>
            </a:pPr>
            <a:fld id="{AC046A34-FF28-4283-85B7-C19DB67BE32B}" type="slidenum">
              <a:rPr lang="en-US" sz="1400" b="1">
                <a:solidFill>
                  <a:srgbClr val="FFFFFF"/>
                </a:solidFill>
                <a:latin typeface="+mn-lt"/>
              </a:rPr>
              <a:pPr algn="ctr" fontAlgn="auto">
                <a:spcBef>
                  <a:spcPts val="0"/>
                </a:spcBef>
                <a:spcAft>
                  <a:spcPts val="0"/>
                </a:spcAft>
                <a:defRPr/>
              </a:pPr>
              <a:t>108</a:t>
            </a:fld>
            <a:endParaRPr lang="en-US" sz="1400" b="1" dirty="0">
              <a:solidFill>
                <a:srgbClr val="FFFFFF"/>
              </a:solidFill>
              <a:latin typeface="+mn-lt"/>
            </a:endParaRPr>
          </a:p>
        </p:txBody>
      </p:sp>
      <p:sp>
        <p:nvSpPr>
          <p:cNvPr id="120835" name="WordArt 5"/>
          <p:cNvSpPr>
            <a:spLocks noChangeArrowheads="1" noChangeShapeType="1" noTextEdit="1"/>
          </p:cNvSpPr>
          <p:nvPr/>
        </p:nvSpPr>
        <p:spPr bwMode="auto">
          <a:xfrm>
            <a:off x="228600" y="1066800"/>
            <a:ext cx="1857375" cy="571500"/>
          </a:xfrm>
          <a:prstGeom prst="rect">
            <a:avLst/>
          </a:prstGeom>
        </p:spPr>
        <p:txBody>
          <a:bodyPr wrap="none" fromWordArt="1">
            <a:prstTxWarp prst="textPlain">
              <a:avLst>
                <a:gd name="adj" fmla="val 50000"/>
              </a:avLst>
            </a:prstTxWarp>
          </a:bodyPr>
          <a:lstStyle/>
          <a:p>
            <a:pPr algn="ctr"/>
            <a:r>
              <a:rPr lang="tr-TR" sz="3600" i="1" kern="10">
                <a:ln w="19050">
                  <a:solidFill>
                    <a:srgbClr val="99CCFF"/>
                  </a:solidFill>
                  <a:round/>
                  <a:headEnd/>
                  <a:tailEnd/>
                </a:ln>
                <a:solidFill>
                  <a:srgbClr val="0066CC"/>
                </a:solidFill>
                <a:effectLst>
                  <a:outerShdw dist="35921" dir="2700000" algn="ctr" rotWithShape="0">
                    <a:srgbClr val="990000"/>
                  </a:outerShdw>
                </a:effectLst>
                <a:latin typeface="+mn-lt"/>
                <a:ea typeface="+mn-lt"/>
                <a:cs typeface="+mn-lt"/>
              </a:rPr>
              <a:t>ORTAMDA</a:t>
            </a:r>
          </a:p>
        </p:txBody>
      </p:sp>
      <p:sp>
        <p:nvSpPr>
          <p:cNvPr id="120836" name="Line 8"/>
          <p:cNvSpPr>
            <a:spLocks noChangeShapeType="1"/>
          </p:cNvSpPr>
          <p:nvPr/>
        </p:nvSpPr>
        <p:spPr bwMode="auto">
          <a:xfrm>
            <a:off x="1143000" y="1905000"/>
            <a:ext cx="2057400" cy="1295400"/>
          </a:xfrm>
          <a:prstGeom prst="line">
            <a:avLst/>
          </a:prstGeom>
          <a:noFill/>
          <a:ln w="127000">
            <a:solidFill>
              <a:srgbClr val="FF0000"/>
            </a:solidFill>
            <a:round/>
            <a:headEnd/>
            <a:tailEnd type="arrow" w="med" len="med"/>
          </a:ln>
        </p:spPr>
        <p:txBody>
          <a:bodyPr/>
          <a:lstStyle/>
          <a:p>
            <a:endParaRPr lang="tr-TR"/>
          </a:p>
        </p:txBody>
      </p:sp>
      <p:sp>
        <p:nvSpPr>
          <p:cNvPr id="120837" name="WordArt 6"/>
          <p:cNvSpPr>
            <a:spLocks noChangeArrowheads="1" noChangeShapeType="1" noTextEdit="1"/>
          </p:cNvSpPr>
          <p:nvPr/>
        </p:nvSpPr>
        <p:spPr bwMode="auto">
          <a:xfrm>
            <a:off x="3429000" y="3505200"/>
            <a:ext cx="1743075" cy="571500"/>
          </a:xfrm>
          <a:prstGeom prst="rect">
            <a:avLst/>
          </a:prstGeom>
        </p:spPr>
        <p:txBody>
          <a:bodyPr wrap="none" fromWordArt="1">
            <a:prstTxWarp prst="textPlain">
              <a:avLst>
                <a:gd name="adj" fmla="val 50000"/>
              </a:avLst>
            </a:prstTxWarp>
          </a:bodyPr>
          <a:lstStyle/>
          <a:p>
            <a:pPr algn="ctr"/>
            <a:r>
              <a:rPr lang="tr-TR" sz="3600" b="1" i="1" kern="10">
                <a:ln w="19050">
                  <a:solidFill>
                    <a:srgbClr val="99CCFF"/>
                  </a:solidFill>
                  <a:round/>
                  <a:headEnd/>
                  <a:tailEnd/>
                </a:ln>
                <a:solidFill>
                  <a:srgbClr val="0066CC"/>
                </a:solidFill>
                <a:effectLst>
                  <a:outerShdw dist="35921" dir="2700000" algn="ctr" rotWithShape="0">
                    <a:srgbClr val="990000"/>
                  </a:outerShdw>
                </a:effectLst>
                <a:latin typeface="+mn-lt"/>
                <a:ea typeface="+mn-lt"/>
                <a:cs typeface="+mn-lt"/>
              </a:rPr>
              <a:t>KAYNAKTA</a:t>
            </a:r>
          </a:p>
        </p:txBody>
      </p:sp>
      <p:sp>
        <p:nvSpPr>
          <p:cNvPr id="120838" name="Line 9"/>
          <p:cNvSpPr>
            <a:spLocks noChangeShapeType="1"/>
          </p:cNvSpPr>
          <p:nvPr/>
        </p:nvSpPr>
        <p:spPr bwMode="auto">
          <a:xfrm>
            <a:off x="5105400" y="4343400"/>
            <a:ext cx="1828800" cy="1143000"/>
          </a:xfrm>
          <a:prstGeom prst="line">
            <a:avLst/>
          </a:prstGeom>
          <a:noFill/>
          <a:ln w="127000">
            <a:solidFill>
              <a:srgbClr val="FF0000"/>
            </a:solidFill>
            <a:round/>
            <a:headEnd/>
            <a:tailEnd type="arrow" w="med" len="med"/>
          </a:ln>
        </p:spPr>
        <p:txBody>
          <a:bodyPr/>
          <a:lstStyle/>
          <a:p>
            <a:endParaRPr lang="tr-TR"/>
          </a:p>
        </p:txBody>
      </p:sp>
      <p:sp>
        <p:nvSpPr>
          <p:cNvPr id="120839" name="WordArt 7"/>
          <p:cNvSpPr>
            <a:spLocks noChangeArrowheads="1" noChangeShapeType="1" noTextEdit="1"/>
          </p:cNvSpPr>
          <p:nvPr/>
        </p:nvSpPr>
        <p:spPr bwMode="auto">
          <a:xfrm>
            <a:off x="6096000" y="5715000"/>
            <a:ext cx="1476375" cy="571500"/>
          </a:xfrm>
          <a:prstGeom prst="rect">
            <a:avLst/>
          </a:prstGeom>
        </p:spPr>
        <p:txBody>
          <a:bodyPr wrap="none" fromWordArt="1">
            <a:prstTxWarp prst="textPlain">
              <a:avLst>
                <a:gd name="adj" fmla="val 50000"/>
              </a:avLst>
            </a:prstTxWarp>
          </a:bodyPr>
          <a:lstStyle/>
          <a:p>
            <a:pPr algn="ctr"/>
            <a:r>
              <a:rPr lang="tr-TR" sz="3600" b="1" i="1" kern="10">
                <a:ln w="19050">
                  <a:solidFill>
                    <a:srgbClr val="99CCFF"/>
                  </a:solidFill>
                  <a:round/>
                  <a:headEnd/>
                  <a:tailEnd/>
                </a:ln>
                <a:solidFill>
                  <a:srgbClr val="0066CC"/>
                </a:solidFill>
                <a:effectLst>
                  <a:outerShdw dist="35921" dir="2700000" algn="ctr" rotWithShape="0">
                    <a:srgbClr val="990000"/>
                  </a:outerShdw>
                </a:effectLst>
                <a:latin typeface="+mn-lt"/>
                <a:ea typeface="+mn-lt"/>
                <a:cs typeface="+mn-lt"/>
              </a:rPr>
              <a:t>HEDEFTE</a:t>
            </a:r>
          </a:p>
        </p:txBody>
      </p:sp>
      <p:pic>
        <p:nvPicPr>
          <p:cNvPr id="120840" name="Picture 11"/>
          <p:cNvPicPr>
            <a:picLocks noChangeAspect="1" noChangeArrowheads="1"/>
          </p:cNvPicPr>
          <p:nvPr/>
        </p:nvPicPr>
        <p:blipFill>
          <a:blip r:embed="rId3"/>
          <a:srcRect/>
          <a:stretch>
            <a:fillRect/>
          </a:stretch>
        </p:blipFill>
        <p:spPr bwMode="auto">
          <a:xfrm>
            <a:off x="7391400" y="1066800"/>
            <a:ext cx="1498600" cy="1123950"/>
          </a:xfrm>
          <a:prstGeom prst="rect">
            <a:avLst/>
          </a:prstGeom>
          <a:noFill/>
          <a:ln w="9525">
            <a:noFill/>
            <a:miter lim="800000"/>
            <a:headEnd/>
            <a:tailEnd/>
          </a:ln>
        </p:spPr>
      </p:pic>
      <p:pic>
        <p:nvPicPr>
          <p:cNvPr id="120841" name="Picture 12"/>
          <p:cNvPicPr>
            <a:picLocks noChangeAspect="1" noChangeArrowheads="1"/>
          </p:cNvPicPr>
          <p:nvPr/>
        </p:nvPicPr>
        <p:blipFill>
          <a:blip r:embed="rId4"/>
          <a:srcRect/>
          <a:stretch>
            <a:fillRect/>
          </a:stretch>
        </p:blipFill>
        <p:spPr bwMode="auto">
          <a:xfrm>
            <a:off x="7391400" y="2286000"/>
            <a:ext cx="1524000" cy="1143000"/>
          </a:xfrm>
          <a:prstGeom prst="rect">
            <a:avLst/>
          </a:prstGeom>
          <a:noFill/>
          <a:ln w="9525">
            <a:noFill/>
            <a:miter lim="800000"/>
            <a:headEnd/>
            <a:tailEnd/>
          </a:ln>
        </p:spPr>
      </p:pic>
      <p:pic>
        <p:nvPicPr>
          <p:cNvPr id="120842" name="Picture 13" descr="Resim1"/>
          <p:cNvPicPr>
            <a:picLocks noChangeAspect="1" noChangeArrowheads="1"/>
          </p:cNvPicPr>
          <p:nvPr/>
        </p:nvPicPr>
        <p:blipFill>
          <a:blip r:embed="rId5"/>
          <a:srcRect/>
          <a:stretch>
            <a:fillRect/>
          </a:stretch>
        </p:blipFill>
        <p:spPr bwMode="auto">
          <a:xfrm>
            <a:off x="7391400" y="3505200"/>
            <a:ext cx="1524000" cy="1981200"/>
          </a:xfrm>
          <a:prstGeom prst="rect">
            <a:avLst/>
          </a:prstGeom>
          <a:noFill/>
          <a:ln w="9525">
            <a:noFill/>
            <a:miter lim="800000"/>
            <a:headEnd/>
            <a:tailEnd/>
          </a:ln>
        </p:spPr>
      </p:pic>
      <p:sp>
        <p:nvSpPr>
          <p:cNvPr id="120843" name="Line 14"/>
          <p:cNvSpPr>
            <a:spLocks noChangeShapeType="1"/>
          </p:cNvSpPr>
          <p:nvPr/>
        </p:nvSpPr>
        <p:spPr bwMode="auto">
          <a:xfrm>
            <a:off x="2362200" y="1524000"/>
            <a:ext cx="4800600" cy="0"/>
          </a:xfrm>
          <a:prstGeom prst="line">
            <a:avLst/>
          </a:prstGeom>
          <a:noFill/>
          <a:ln w="38100">
            <a:solidFill>
              <a:schemeClr val="tx1"/>
            </a:solidFill>
            <a:round/>
            <a:headEnd/>
            <a:tailEnd type="triangle" w="med" len="med"/>
          </a:ln>
        </p:spPr>
        <p:txBody>
          <a:bodyPr/>
          <a:lstStyle/>
          <a:p>
            <a:endParaRPr lang="tr-TR"/>
          </a:p>
        </p:txBody>
      </p:sp>
      <p:sp>
        <p:nvSpPr>
          <p:cNvPr id="120844" name="Line 15"/>
          <p:cNvSpPr>
            <a:spLocks noChangeShapeType="1"/>
          </p:cNvSpPr>
          <p:nvPr/>
        </p:nvSpPr>
        <p:spPr bwMode="auto">
          <a:xfrm>
            <a:off x="4419600" y="2895600"/>
            <a:ext cx="2743200" cy="0"/>
          </a:xfrm>
          <a:prstGeom prst="line">
            <a:avLst/>
          </a:prstGeom>
          <a:noFill/>
          <a:ln w="38100">
            <a:solidFill>
              <a:schemeClr val="tx1"/>
            </a:solidFill>
            <a:round/>
            <a:headEnd/>
            <a:tailEnd type="triangle" w="med" len="med"/>
          </a:ln>
        </p:spPr>
        <p:txBody>
          <a:bodyPr/>
          <a:lstStyle/>
          <a:p>
            <a:endParaRPr lang="tr-TR"/>
          </a:p>
        </p:txBody>
      </p:sp>
      <p:sp>
        <p:nvSpPr>
          <p:cNvPr id="120845" name="Line 16"/>
          <p:cNvSpPr>
            <a:spLocks noChangeShapeType="1"/>
          </p:cNvSpPr>
          <p:nvPr/>
        </p:nvSpPr>
        <p:spPr bwMode="auto">
          <a:xfrm>
            <a:off x="4419600" y="2895600"/>
            <a:ext cx="0" cy="457200"/>
          </a:xfrm>
          <a:prstGeom prst="line">
            <a:avLst/>
          </a:prstGeom>
          <a:noFill/>
          <a:ln w="38100">
            <a:solidFill>
              <a:schemeClr val="tx1"/>
            </a:solidFill>
            <a:round/>
            <a:headEnd/>
            <a:tailEnd/>
          </a:ln>
        </p:spPr>
        <p:txBody>
          <a:bodyPr/>
          <a:lstStyle/>
          <a:p>
            <a:endParaRPr lang="tr-TR"/>
          </a:p>
        </p:txBody>
      </p:sp>
      <p:sp>
        <p:nvSpPr>
          <p:cNvPr id="120846" name="Line 17"/>
          <p:cNvSpPr>
            <a:spLocks noChangeShapeType="1"/>
          </p:cNvSpPr>
          <p:nvPr/>
        </p:nvSpPr>
        <p:spPr bwMode="auto">
          <a:xfrm>
            <a:off x="7772400" y="6019800"/>
            <a:ext cx="533400" cy="0"/>
          </a:xfrm>
          <a:prstGeom prst="line">
            <a:avLst/>
          </a:prstGeom>
          <a:noFill/>
          <a:ln w="38100">
            <a:solidFill>
              <a:schemeClr val="tx1"/>
            </a:solidFill>
            <a:round/>
            <a:headEnd/>
            <a:tailEnd/>
          </a:ln>
        </p:spPr>
        <p:txBody>
          <a:bodyPr/>
          <a:lstStyle/>
          <a:p>
            <a:endParaRPr lang="tr-TR"/>
          </a:p>
        </p:txBody>
      </p:sp>
      <p:sp>
        <p:nvSpPr>
          <p:cNvPr id="120847" name="Line 18"/>
          <p:cNvSpPr>
            <a:spLocks noChangeShapeType="1"/>
          </p:cNvSpPr>
          <p:nvPr/>
        </p:nvSpPr>
        <p:spPr bwMode="auto">
          <a:xfrm flipV="1">
            <a:off x="8305800" y="5486400"/>
            <a:ext cx="0" cy="533400"/>
          </a:xfrm>
          <a:prstGeom prst="line">
            <a:avLst/>
          </a:prstGeom>
          <a:noFill/>
          <a:ln w="38100">
            <a:solidFill>
              <a:schemeClr val="tx1"/>
            </a:solidFill>
            <a:round/>
            <a:headEnd/>
            <a:tailEnd type="triangle" w="med" len="med"/>
          </a:ln>
        </p:spPr>
        <p:txBody>
          <a:bodyPr/>
          <a:lstStyle/>
          <a:p>
            <a:endParaRPr lang="tr-TR"/>
          </a:p>
        </p:txBody>
      </p:sp>
      <p:sp>
        <p:nvSpPr>
          <p:cNvPr id="19" name="18 Metin kutusu"/>
          <p:cNvSpPr txBox="1"/>
          <p:nvPr/>
        </p:nvSpPr>
        <p:spPr>
          <a:xfrm>
            <a:off x="0" y="214290"/>
            <a:ext cx="9144000" cy="769441"/>
          </a:xfrm>
          <a:prstGeom prst="rect">
            <a:avLst/>
          </a:prstGeom>
          <a:noFill/>
        </p:spPr>
        <p:txBody>
          <a:bodyPr>
            <a:spAutoFit/>
          </a:bodyPr>
          <a:lstStyle/>
          <a:p>
            <a:pPr algn="ctr" fontAlgn="auto">
              <a:spcBef>
                <a:spcPts val="0"/>
              </a:spcBef>
              <a:spcAft>
                <a:spcPts val="0"/>
              </a:spcAft>
              <a:defRPr/>
            </a:pPr>
            <a:r>
              <a:rPr lang="tr-TR" sz="4400" b="1" i="1" dirty="0">
                <a:ln w="1905"/>
                <a:solidFill>
                  <a:schemeClr val="bg1"/>
                </a:solidFill>
                <a:effectLst>
                  <a:innerShdw blurRad="69850" dist="43180" dir="5400000">
                    <a:srgbClr val="000000">
                      <a:alpha val="65000"/>
                    </a:srgbClr>
                  </a:innerShdw>
                </a:effectLst>
                <a:latin typeface="+mn-lt"/>
              </a:rPr>
              <a:t>KORUNMADA ÖNCELİK</a:t>
            </a:r>
          </a:p>
        </p:txBody>
      </p:sp>
      <p:pic>
        <p:nvPicPr>
          <p:cNvPr id="17" name="Resim 16"/>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0" y="6324951"/>
            <a:ext cx="1933727" cy="504056"/>
          </a:xfrm>
          <a:prstGeom prst="rect">
            <a:avLst/>
          </a:prstGeom>
          <a:noFill/>
          <a:ln>
            <a:noFill/>
          </a:ln>
        </p:spPr>
      </p:pic>
    </p:spTree>
    <p:extLst>
      <p:ext uri="{BB962C8B-B14F-4D97-AF65-F5344CB8AC3E}">
        <p14:creationId xmlns="" xmlns:p14="http://schemas.microsoft.com/office/powerpoint/2010/main" val="47935307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2" descr="E:\DETAY AKADEMİ KLASÖR\SUNUMLAR\RESİMLERİM\untitled 5.bmp"/>
          <p:cNvPicPr>
            <a:picLocks noChangeAspect="1" noChangeArrowheads="1"/>
          </p:cNvPicPr>
          <p:nvPr/>
        </p:nvPicPr>
        <p:blipFill>
          <a:blip r:embed="rId2"/>
          <a:srcRect/>
          <a:stretch>
            <a:fillRect/>
          </a:stretch>
        </p:blipFill>
        <p:spPr bwMode="auto">
          <a:xfrm>
            <a:off x="-3392" y="1075957"/>
            <a:ext cx="9144000" cy="5772150"/>
          </a:xfrm>
          <a:prstGeom prst="rect">
            <a:avLst/>
          </a:prstGeom>
          <a:noFill/>
          <a:ln w="9525">
            <a:noFill/>
            <a:miter lim="800000"/>
            <a:headEnd/>
            <a:tailEnd/>
          </a:ln>
        </p:spPr>
      </p:pic>
      <p:sp>
        <p:nvSpPr>
          <p:cNvPr id="4" name="3 Metin kutusu"/>
          <p:cNvSpPr txBox="1"/>
          <p:nvPr/>
        </p:nvSpPr>
        <p:spPr>
          <a:xfrm>
            <a:off x="-3392" y="188640"/>
            <a:ext cx="9144000" cy="707886"/>
          </a:xfrm>
          <a:prstGeom prst="rect">
            <a:avLst/>
          </a:prstGeom>
          <a:noFill/>
        </p:spPr>
        <p:txBody>
          <a:bodyPr>
            <a:spAutoFit/>
          </a:bodyPr>
          <a:lstStyle/>
          <a:p>
            <a:pPr algn="ctr" fontAlgn="auto">
              <a:spcBef>
                <a:spcPts val="0"/>
              </a:spcBef>
              <a:spcAft>
                <a:spcPts val="0"/>
              </a:spcAft>
              <a:defRPr/>
            </a:pPr>
            <a:r>
              <a:rPr lang="tr-TR" sz="4000" b="1" i="1" dirty="0">
                <a:ln w="1905"/>
                <a:solidFill>
                  <a:schemeClr val="bg1"/>
                </a:solidFill>
                <a:effectLst>
                  <a:innerShdw blurRad="69850" dist="43180" dir="5400000">
                    <a:srgbClr val="000000">
                      <a:alpha val="65000"/>
                    </a:srgbClr>
                  </a:innerShdw>
                </a:effectLst>
                <a:latin typeface="+mn-lt"/>
              </a:rPr>
              <a:t>GÜRÜLTÜ</a:t>
            </a:r>
          </a:p>
        </p:txBody>
      </p:sp>
    </p:spTree>
    <p:extLst>
      <p:ext uri="{BB962C8B-B14F-4D97-AF65-F5344CB8AC3E}">
        <p14:creationId xmlns="" xmlns:p14="http://schemas.microsoft.com/office/powerpoint/2010/main" val="395655463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s://encrypted-tbn0.gstatic.com/images?q=tbn:ANd9GcTknHpCJfZ_3Vlm1qXakBNN_GZncALWZ0kbziARQJJPly05T1MH"/>
          <p:cNvPicPr>
            <a:picLocks noChangeAspect="1" noChangeArrowheads="1"/>
          </p:cNvPicPr>
          <p:nvPr/>
        </p:nvPicPr>
        <p:blipFill>
          <a:blip r:embed="rId3" cstate="print"/>
          <a:srcRect/>
          <a:stretch>
            <a:fillRect/>
          </a:stretch>
        </p:blipFill>
        <p:spPr bwMode="auto">
          <a:xfrm>
            <a:off x="4651005" y="4286257"/>
            <a:ext cx="4493027" cy="2571768"/>
          </a:xfrm>
          <a:prstGeom prst="rect">
            <a:avLst/>
          </a:prstGeom>
          <a:noFill/>
        </p:spPr>
      </p:pic>
      <p:sp>
        <p:nvSpPr>
          <p:cNvPr id="3" name="Content Placeholder 2"/>
          <p:cNvSpPr>
            <a:spLocks noGrp="1"/>
          </p:cNvSpPr>
          <p:nvPr>
            <p:ph idx="1"/>
          </p:nvPr>
        </p:nvSpPr>
        <p:spPr>
          <a:xfrm>
            <a:off x="285720" y="2428868"/>
            <a:ext cx="8501122" cy="2000264"/>
          </a:xfrm>
        </p:spPr>
        <p:txBody>
          <a:bodyPr rtlCol="0">
            <a:normAutofit/>
          </a:bodyPr>
          <a:lstStyle/>
          <a:p>
            <a:pPr marL="0" indent="0" eaLnBrk="1" fontAlgn="auto" hangingPunct="1">
              <a:spcAft>
                <a:spcPts val="0"/>
              </a:spcAft>
              <a:buClr>
                <a:schemeClr val="accent3"/>
              </a:buClr>
              <a:buFont typeface="Arial" pitchFamily="34" charset="0"/>
              <a:buNone/>
              <a:defRPr/>
            </a:pPr>
            <a:r>
              <a:rPr lang="tr-TR" dirty="0" smtClean="0">
                <a:latin typeface="+mj-lt"/>
              </a:rPr>
              <a:t>     </a:t>
            </a:r>
            <a:r>
              <a:rPr lang="en-GB" dirty="0" smtClean="0">
                <a:latin typeface="+mj-lt"/>
              </a:rPr>
              <a:t>6331</a:t>
            </a:r>
            <a:r>
              <a:rPr lang="tr-TR" dirty="0" smtClean="0">
                <a:latin typeface="+mj-lt"/>
              </a:rPr>
              <a:t> Sayılı İş Sağlığı ve Güvenliği Kanunu</a:t>
            </a:r>
            <a:endParaRPr lang="en-GB" dirty="0" smtClean="0">
              <a:latin typeface="+mj-lt"/>
            </a:endParaRPr>
          </a:p>
          <a:p>
            <a:pPr marL="457200" lvl="1" indent="0" eaLnBrk="1" fontAlgn="auto" hangingPunct="1">
              <a:spcAft>
                <a:spcPts val="0"/>
              </a:spcAft>
              <a:buFont typeface="Arial" pitchFamily="34" charset="0"/>
              <a:buNone/>
              <a:defRPr/>
            </a:pPr>
            <a:endParaRPr lang="en-GB" dirty="0" smtClean="0">
              <a:latin typeface="+mj-lt"/>
            </a:endParaRPr>
          </a:p>
          <a:p>
            <a:pPr marL="640080" lvl="1" indent="-246888" eaLnBrk="1" fontAlgn="auto" hangingPunct="1">
              <a:spcAft>
                <a:spcPts val="0"/>
              </a:spcAft>
              <a:buFont typeface="Arial" pitchFamily="34" charset="0"/>
              <a:buChar char="–"/>
              <a:defRPr/>
            </a:pPr>
            <a:r>
              <a:rPr lang="en-GB" i="1" dirty="0" err="1" smtClean="0">
                <a:latin typeface="+mj-lt"/>
              </a:rPr>
              <a:t>Yay</a:t>
            </a:r>
            <a:r>
              <a:rPr lang="tr-TR" i="1" dirty="0" smtClean="0">
                <a:latin typeface="+mj-lt"/>
              </a:rPr>
              <a:t>ı</a:t>
            </a:r>
            <a:r>
              <a:rPr lang="en-GB" i="1" dirty="0" smtClean="0">
                <a:latin typeface="+mj-lt"/>
              </a:rPr>
              <a:t>m </a:t>
            </a:r>
            <a:r>
              <a:rPr lang="en-GB" i="1" dirty="0" err="1" smtClean="0">
                <a:latin typeface="+mj-lt"/>
              </a:rPr>
              <a:t>tarihi</a:t>
            </a:r>
            <a:r>
              <a:rPr lang="en-GB" i="1" dirty="0" smtClean="0">
                <a:latin typeface="+mj-lt"/>
              </a:rPr>
              <a:t>: </a:t>
            </a:r>
            <a:r>
              <a:rPr lang="en-GB" sz="3600" b="1" i="1" dirty="0" smtClean="0">
                <a:latin typeface="+mj-lt"/>
              </a:rPr>
              <a:t>30 </a:t>
            </a:r>
            <a:r>
              <a:rPr lang="en-GB" sz="3600" b="1" i="1" dirty="0" err="1" smtClean="0">
                <a:latin typeface="+mj-lt"/>
              </a:rPr>
              <a:t>Haziran</a:t>
            </a:r>
            <a:r>
              <a:rPr lang="en-GB" sz="3600" b="1" i="1" dirty="0" smtClean="0">
                <a:latin typeface="+mj-lt"/>
              </a:rPr>
              <a:t> 2012</a:t>
            </a:r>
          </a:p>
        </p:txBody>
      </p:sp>
      <p:sp>
        <p:nvSpPr>
          <p:cNvPr id="6" name="Slide Number Placeholder 5"/>
          <p:cNvSpPr>
            <a:spLocks noGrp="1"/>
          </p:cNvSpPr>
          <p:nvPr>
            <p:ph type="sldNum" sz="quarter" idx="12"/>
          </p:nvPr>
        </p:nvSpPr>
        <p:spPr/>
        <p:txBody>
          <a:bodyPr/>
          <a:lstStyle/>
          <a:p>
            <a:pPr>
              <a:defRPr/>
            </a:pPr>
            <a:fld id="{961D4CE0-651B-4F6D-882D-D338DE3C2998}" type="slidenum">
              <a:rPr lang="en-US"/>
              <a:pPr>
                <a:defRPr/>
              </a:pPr>
              <a:t>11</a:t>
            </a:fld>
            <a:endParaRPr lang="en-US"/>
          </a:p>
        </p:txBody>
      </p:sp>
      <p:sp>
        <p:nvSpPr>
          <p:cNvPr id="6146" name="Title 1"/>
          <p:cNvSpPr>
            <a:spLocks noGrp="1"/>
          </p:cNvSpPr>
          <p:nvPr>
            <p:ph type="title"/>
          </p:nvPr>
        </p:nvSpPr>
        <p:spPr>
          <a:xfrm>
            <a:off x="285720" y="1071554"/>
            <a:ext cx="8629680" cy="1143000"/>
          </a:xfrm>
        </p:spPr>
        <p:txBody>
          <a:bodyPr>
            <a:normAutofit fontScale="90000"/>
          </a:bodyPr>
          <a:lstStyle/>
          <a:p>
            <a:pPr eaLnBrk="1" hangingPunct="1"/>
            <a:r>
              <a:rPr lang="en-GB" sz="3600" b="1" dirty="0" smtClean="0">
                <a:solidFill>
                  <a:schemeClr val="bg2">
                    <a:lumMod val="25000"/>
                  </a:schemeClr>
                </a:solidFill>
              </a:rPr>
              <a:t>6331 SAYILI </a:t>
            </a:r>
            <a:r>
              <a:rPr lang="tr-TR" sz="3600" b="1" dirty="0" smtClean="0">
                <a:solidFill>
                  <a:schemeClr val="bg2">
                    <a:lumMod val="25000"/>
                  </a:schemeClr>
                </a:solidFill>
              </a:rPr>
              <a:t>İŞ SAĞLIĞI VE GÜVENLİĞİ </a:t>
            </a:r>
            <a:r>
              <a:rPr lang="en-GB" sz="3600" b="1" dirty="0" smtClean="0">
                <a:solidFill>
                  <a:schemeClr val="bg2">
                    <a:lumMod val="25000"/>
                  </a:schemeClr>
                </a:solidFill>
              </a:rPr>
              <a:t>KANUNU VE BA</a:t>
            </a:r>
            <a:r>
              <a:rPr lang="tr-TR" sz="3600" b="1" dirty="0" smtClean="0">
                <a:solidFill>
                  <a:schemeClr val="bg2">
                    <a:lumMod val="25000"/>
                  </a:schemeClr>
                </a:solidFill>
              </a:rPr>
              <a:t>Ğ</a:t>
            </a:r>
            <a:r>
              <a:rPr lang="en-GB" sz="3600" b="1" dirty="0" smtClean="0">
                <a:solidFill>
                  <a:schemeClr val="bg2">
                    <a:lumMod val="25000"/>
                  </a:schemeClr>
                </a:solidFill>
              </a:rPr>
              <a:t>LI Y</a:t>
            </a:r>
            <a:r>
              <a:rPr lang="tr-TR" sz="3600" b="1" dirty="0" smtClean="0">
                <a:solidFill>
                  <a:schemeClr val="bg2">
                    <a:lumMod val="25000"/>
                  </a:schemeClr>
                </a:solidFill>
              </a:rPr>
              <a:t>Ö</a:t>
            </a:r>
            <a:r>
              <a:rPr lang="en-GB" sz="3600" b="1" dirty="0" smtClean="0">
                <a:solidFill>
                  <a:schemeClr val="bg2">
                    <a:lumMod val="25000"/>
                  </a:schemeClr>
                </a:solidFill>
              </a:rPr>
              <a:t>NETMEL</a:t>
            </a:r>
            <a:r>
              <a:rPr lang="tr-TR" sz="3600" b="1" dirty="0" smtClean="0">
                <a:solidFill>
                  <a:schemeClr val="bg2">
                    <a:lumMod val="25000"/>
                  </a:schemeClr>
                </a:solidFill>
              </a:rPr>
              <a:t>İ</a:t>
            </a:r>
            <a:r>
              <a:rPr lang="en-GB" sz="3600" b="1" dirty="0" smtClean="0">
                <a:solidFill>
                  <a:schemeClr val="bg2">
                    <a:lumMod val="25000"/>
                  </a:schemeClr>
                </a:solidFill>
              </a:rPr>
              <a:t>KLER</a:t>
            </a:r>
          </a:p>
        </p:txBody>
      </p:sp>
      <p:sp>
        <p:nvSpPr>
          <p:cNvPr id="5" name="Başlık 3"/>
          <p:cNvSpPr txBox="1">
            <a:spLocks/>
          </p:cNvSpPr>
          <p:nvPr/>
        </p:nvSpPr>
        <p:spPr>
          <a:xfrm>
            <a:off x="1000100" y="0"/>
            <a:ext cx="8143900" cy="857232"/>
          </a:xfrm>
          <a:prstGeom prst="rect">
            <a:avLst/>
          </a:prstGeom>
        </p:spPr>
        <p:txBody>
          <a:bodyPr vert="horz" lIns="91440" tIns="45720" rIns="91440" bIns="45720" rtlCol="0" anchor="ctr">
            <a:normAutofit fontScale="92500"/>
          </a:bodyPr>
          <a:lstStyle/>
          <a:p>
            <a:pPr marL="342900" marR="0" lvl="0" indent="-34290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150" normalizeH="0" baseline="0" noProof="0" dirty="0" smtClean="0">
                <a:ln>
                  <a:noFill/>
                </a:ln>
                <a:solidFill>
                  <a:schemeClr val="bg1"/>
                </a:solidFill>
                <a:effectLst>
                  <a:outerShdw blurRad="38100" dist="38100" dir="2700000" algn="tl">
                    <a:srgbClr val="000000">
                      <a:alpha val="43137"/>
                    </a:srgbClr>
                  </a:outerShdw>
                </a:effectLst>
                <a:uLnTx/>
                <a:uFillTx/>
                <a:latin typeface="Calibri" pitchFamily="34" charset="0"/>
                <a:ea typeface="Times New Roman" pitchFamily="18" charset="0"/>
                <a:cs typeface="Times New Roman" pitchFamily="18" charset="0"/>
              </a:rPr>
              <a:t>ÇALIŞMA MEVZUATI İLE İLGİLİ BİLGİLER</a:t>
            </a:r>
          </a:p>
        </p:txBody>
      </p:sp>
      <p:pic>
        <p:nvPicPr>
          <p:cNvPr id="7" name="Resim 6"/>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6353944"/>
            <a:ext cx="1933727" cy="504056"/>
          </a:xfrm>
          <a:prstGeom prst="rect">
            <a:avLst/>
          </a:prstGeom>
          <a:noFill/>
          <a:ln>
            <a:noFill/>
          </a:ln>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10" descr="C:\Users\EXPER\Desktop\iş kazaları\y1pT2wvrvL6YenNyATkt4hNvbgdeT5RZn9D_PqH-SkxdJQ-UmHGxjPJIr1aENVFNUG8MOWrZLnpL0w.jpg"/>
          <p:cNvPicPr>
            <a:picLocks noChangeAspect="1" noChangeArrowheads="1"/>
          </p:cNvPicPr>
          <p:nvPr/>
        </p:nvPicPr>
        <p:blipFill>
          <a:blip r:embed="rId2"/>
          <a:srcRect/>
          <a:stretch>
            <a:fillRect/>
          </a:stretch>
        </p:blipFill>
        <p:spPr bwMode="auto">
          <a:xfrm>
            <a:off x="285750" y="1000125"/>
            <a:ext cx="8572500" cy="5857875"/>
          </a:xfrm>
          <a:prstGeom prst="rect">
            <a:avLst/>
          </a:prstGeom>
          <a:noFill/>
          <a:ln w="9525">
            <a:noFill/>
            <a:miter lim="800000"/>
            <a:headEnd/>
            <a:tailEnd/>
          </a:ln>
        </p:spPr>
      </p:pic>
      <p:sp>
        <p:nvSpPr>
          <p:cNvPr id="4" name="3 Metin kutusu"/>
          <p:cNvSpPr txBox="1"/>
          <p:nvPr/>
        </p:nvSpPr>
        <p:spPr>
          <a:xfrm>
            <a:off x="0" y="214290"/>
            <a:ext cx="9144000" cy="769441"/>
          </a:xfrm>
          <a:prstGeom prst="rect">
            <a:avLst/>
          </a:prstGeom>
          <a:noFill/>
        </p:spPr>
        <p:txBody>
          <a:bodyPr>
            <a:spAutoFit/>
          </a:bodyPr>
          <a:lstStyle/>
          <a:p>
            <a:pPr algn="ctr" fontAlgn="auto">
              <a:spcBef>
                <a:spcPts val="0"/>
              </a:spcBef>
              <a:spcAft>
                <a:spcPts val="0"/>
              </a:spcAft>
              <a:defRPr/>
            </a:pPr>
            <a:r>
              <a:rPr lang="tr-TR" sz="4400" b="1" i="1" dirty="0">
                <a:ln w="1905"/>
                <a:solidFill>
                  <a:schemeClr val="bg1"/>
                </a:solidFill>
                <a:effectLst>
                  <a:innerShdw blurRad="69850" dist="43180" dir="5400000">
                    <a:srgbClr val="000000">
                      <a:alpha val="65000"/>
                    </a:srgbClr>
                  </a:innerShdw>
                </a:effectLst>
                <a:latin typeface="+mn-lt"/>
              </a:rPr>
              <a:t>MESLEK HASTALIĞI NEDİR?</a:t>
            </a:r>
          </a:p>
        </p:txBody>
      </p:sp>
    </p:spTree>
    <p:extLst>
      <p:ext uri="{BB962C8B-B14F-4D97-AF65-F5344CB8AC3E}">
        <p14:creationId xmlns="" xmlns:p14="http://schemas.microsoft.com/office/powerpoint/2010/main" val="267206963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108520" y="116632"/>
            <a:ext cx="9828584" cy="707886"/>
          </a:xfrm>
          <a:prstGeom prst="rect">
            <a:avLst/>
          </a:prstGeom>
          <a:noFill/>
        </p:spPr>
        <p:txBody>
          <a:bodyPr wrap="square">
            <a:spAutoFit/>
          </a:bodyPr>
          <a:lstStyle/>
          <a:p>
            <a:pPr algn="ctr" fontAlgn="auto">
              <a:spcBef>
                <a:spcPts val="0"/>
              </a:spcBef>
              <a:spcAft>
                <a:spcPts val="0"/>
              </a:spcAft>
              <a:defRPr/>
            </a:pPr>
            <a:r>
              <a:rPr lang="tr-TR" sz="4000" b="1" i="1" dirty="0">
                <a:ln w="1905"/>
                <a:solidFill>
                  <a:schemeClr val="bg1"/>
                </a:solidFill>
                <a:effectLst>
                  <a:innerShdw blurRad="69850" dist="43180" dir="5400000">
                    <a:srgbClr val="000000">
                      <a:alpha val="65000"/>
                    </a:srgbClr>
                  </a:innerShdw>
                </a:effectLst>
                <a:latin typeface="+mn-lt"/>
              </a:rPr>
              <a:t>MESLEK HASTALIĞI</a:t>
            </a:r>
          </a:p>
        </p:txBody>
      </p:sp>
      <p:sp>
        <p:nvSpPr>
          <p:cNvPr id="4" name="3 Yuvarlatılmış Dikdörtgen"/>
          <p:cNvSpPr/>
          <p:nvPr/>
        </p:nvSpPr>
        <p:spPr>
          <a:xfrm>
            <a:off x="571472" y="1500174"/>
            <a:ext cx="7858180" cy="1643074"/>
          </a:xfrm>
          <a:prstGeom prst="roundRect">
            <a:avLst/>
          </a:prstGeom>
          <a:blipFill>
            <a:blip r:embed="rId3"/>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spcBef>
                <a:spcPct val="50000"/>
              </a:spcBef>
              <a:defRPr/>
            </a:pPr>
            <a:r>
              <a:rPr lang="tr-TR" sz="2200" b="1" i="1" dirty="0">
                <a:solidFill>
                  <a:schemeClr val="tx1"/>
                </a:solidFill>
              </a:rPr>
              <a:t>SİGORTALININ ÇALIŞTIRILDIĞI İŞİN NİTELİĞİNE GÖRE TEKRARLANAN BİR SEBEPLE veya İŞİN YÜRÜTÜM ŞARTLARI YÜZÜNDEN UĞRADIĞI </a:t>
            </a:r>
            <a:r>
              <a:rPr lang="tr-TR" sz="2200" b="1" i="1" u="sng" dirty="0">
                <a:solidFill>
                  <a:schemeClr val="tx1"/>
                </a:solidFill>
              </a:rPr>
              <a:t>GEÇİCİ veya SÜREKLİ HASTALIK, SAKATLIK, RUHİ ARIZA</a:t>
            </a:r>
            <a:r>
              <a:rPr lang="tr-TR" sz="2200" b="1" i="1" dirty="0">
                <a:solidFill>
                  <a:schemeClr val="tx1"/>
                </a:solidFill>
              </a:rPr>
              <a:t> HALLERİDİR.</a:t>
            </a:r>
          </a:p>
        </p:txBody>
      </p:sp>
      <p:sp>
        <p:nvSpPr>
          <p:cNvPr id="5" name="4 Metin kutusu"/>
          <p:cNvSpPr txBox="1"/>
          <p:nvPr/>
        </p:nvSpPr>
        <p:spPr>
          <a:xfrm>
            <a:off x="642910" y="3357562"/>
            <a:ext cx="7643866" cy="584775"/>
          </a:xfrm>
          <a:prstGeom prst="rect">
            <a:avLst/>
          </a:prstGeom>
          <a:blipFill>
            <a:blip r:embed="rId4"/>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ross"/>
          </a:sp3d>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tr-TR" sz="3200" b="1" i="1" dirty="0">
                <a:ln w="1905"/>
                <a:solidFill>
                  <a:schemeClr val="accent1">
                    <a:lumMod val="75000"/>
                  </a:schemeClr>
                </a:solidFill>
                <a:effectLst>
                  <a:innerShdw blurRad="69850" dist="43180" dir="5400000">
                    <a:srgbClr val="000000">
                      <a:alpha val="65000"/>
                    </a:srgbClr>
                  </a:innerShdw>
                </a:effectLst>
              </a:rPr>
              <a:t>Her hastalık “Meslek Hastalığı” sayılmaz!</a:t>
            </a:r>
          </a:p>
        </p:txBody>
      </p:sp>
      <p:sp>
        <p:nvSpPr>
          <p:cNvPr id="7" name="6 Yuvarlatılmış Dikdörtgen"/>
          <p:cNvSpPr/>
          <p:nvPr/>
        </p:nvSpPr>
        <p:spPr>
          <a:xfrm>
            <a:off x="2195736" y="4509120"/>
            <a:ext cx="4286280" cy="1214446"/>
          </a:xfrm>
          <a:prstGeom prst="roundRect">
            <a:avLst/>
          </a:prstGeom>
          <a:blipFill>
            <a:blip r:embed="rId3"/>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tr-TR" sz="2200" b="1" i="1" dirty="0">
                <a:solidFill>
                  <a:schemeClr val="tx1"/>
                </a:solidFill>
              </a:rPr>
              <a:t>Yapılan işle ilgili olmalıdır.</a:t>
            </a:r>
          </a:p>
          <a:p>
            <a:pPr algn="ctr">
              <a:spcBef>
                <a:spcPct val="50000"/>
              </a:spcBef>
              <a:defRPr/>
            </a:pPr>
            <a:r>
              <a:rPr lang="tr-TR" sz="2200" b="1" i="1" dirty="0">
                <a:solidFill>
                  <a:schemeClr val="tx1"/>
                </a:solidFill>
              </a:rPr>
              <a:t>Çalışılan ortamla ilgisi olmalıdır.</a:t>
            </a:r>
          </a:p>
        </p:txBody>
      </p:sp>
      <p:graphicFrame>
        <p:nvGraphicFramePr>
          <p:cNvPr id="1158149" name="Object 5"/>
          <p:cNvGraphicFramePr>
            <a:graphicFrameLocks/>
          </p:cNvGraphicFramePr>
          <p:nvPr/>
        </p:nvGraphicFramePr>
        <p:xfrm>
          <a:off x="6357950" y="4357694"/>
          <a:ext cx="2786050" cy="2500306"/>
        </p:xfrm>
        <a:graphic>
          <a:graphicData uri="http://schemas.openxmlformats.org/presentationml/2006/ole">
            <p:oleObj spid="_x0000_s47132" name="ClipArt" r:id="rId5" imgW="4700257" imgH="3997105" progId="">
              <p:embed/>
            </p:oleObj>
          </a:graphicData>
        </a:graphic>
      </p:graphicFrame>
      <p:pic>
        <p:nvPicPr>
          <p:cNvPr id="8" name="Resim 7"/>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52257" y="6021288"/>
            <a:ext cx="1933727" cy="504056"/>
          </a:xfrm>
          <a:prstGeom prst="rect">
            <a:avLst/>
          </a:prstGeom>
          <a:noFill/>
          <a:ln>
            <a:noFill/>
          </a:ln>
        </p:spPr>
      </p:pic>
    </p:spTree>
    <p:extLst>
      <p:ext uri="{BB962C8B-B14F-4D97-AF65-F5344CB8AC3E}">
        <p14:creationId xmlns="" xmlns:p14="http://schemas.microsoft.com/office/powerpoint/2010/main" val="337063311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1158149"/>
                                        </p:tgtEl>
                                        <p:attrNameLst>
                                          <p:attrName>style.visibility</p:attrName>
                                        </p:attrNameLst>
                                      </p:cBhvr>
                                      <p:to>
                                        <p:strVal val="visible"/>
                                      </p:to>
                                    </p:set>
                                    <p:anim calcmode="lin" valueType="num">
                                      <p:cBhvr additive="base">
                                        <p:cTn id="23" dur="1000" fill="hold"/>
                                        <p:tgtEl>
                                          <p:spTgt spid="1158149"/>
                                        </p:tgtEl>
                                        <p:attrNameLst>
                                          <p:attrName>ppt_x</p:attrName>
                                        </p:attrNameLst>
                                      </p:cBhvr>
                                      <p:tavLst>
                                        <p:tav tm="0">
                                          <p:val>
                                            <p:strVal val="#ppt_x"/>
                                          </p:val>
                                        </p:tav>
                                        <p:tav tm="100000">
                                          <p:val>
                                            <p:strVal val="#ppt_x"/>
                                          </p:val>
                                        </p:tav>
                                      </p:tavLst>
                                    </p:anim>
                                    <p:anim calcmode="lin" valueType="num">
                                      <p:cBhvr additive="base">
                                        <p:cTn id="24" dur="1000" fill="hold"/>
                                        <p:tgtEl>
                                          <p:spTgt spid="115814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ChangeArrowheads="1"/>
          </p:cNvSpPr>
          <p:nvPr/>
        </p:nvSpPr>
        <p:spPr bwMode="auto">
          <a:xfrm>
            <a:off x="500063" y="2286000"/>
            <a:ext cx="4335462" cy="2735263"/>
          </a:xfrm>
          <a:prstGeom prst="rect">
            <a:avLst/>
          </a:prstGeom>
          <a:noFill/>
          <a:ln w="9525">
            <a:noFill/>
            <a:miter lim="800000"/>
            <a:headEnd/>
            <a:tailEnd/>
          </a:ln>
        </p:spPr>
        <p:txBody>
          <a:bodyPr/>
          <a:lstStyle/>
          <a:p>
            <a:pPr marL="609600" indent="-609600" eaLnBrk="0" hangingPunct="0">
              <a:spcBef>
                <a:spcPct val="20000"/>
              </a:spcBef>
              <a:buFont typeface="Wingdings" pitchFamily="2" charset="2"/>
              <a:buAutoNum type="arabicPeriod"/>
            </a:pPr>
            <a:r>
              <a:rPr lang="tr-TR" sz="2800" i="1">
                <a:latin typeface="Calibri" pitchFamily="34" charset="0"/>
              </a:rPr>
              <a:t>Kimyasal nedenler </a:t>
            </a:r>
          </a:p>
          <a:p>
            <a:pPr marL="609600" indent="-609600" eaLnBrk="0" hangingPunct="0">
              <a:spcBef>
                <a:spcPct val="20000"/>
              </a:spcBef>
              <a:buFont typeface="Wingdings" pitchFamily="2" charset="2"/>
              <a:buAutoNum type="arabicPeriod"/>
            </a:pPr>
            <a:r>
              <a:rPr lang="tr-TR" sz="2800" i="1">
                <a:latin typeface="Calibri" pitchFamily="34" charset="0"/>
              </a:rPr>
              <a:t>Fiziksel nedenler </a:t>
            </a:r>
          </a:p>
          <a:p>
            <a:pPr marL="609600" indent="-609600" eaLnBrk="0" hangingPunct="0">
              <a:spcBef>
                <a:spcPct val="20000"/>
              </a:spcBef>
              <a:buFont typeface="Wingdings" pitchFamily="2" charset="2"/>
              <a:buAutoNum type="arabicPeriod"/>
            </a:pPr>
            <a:r>
              <a:rPr lang="tr-TR" sz="2800" i="1">
                <a:latin typeface="Calibri" pitchFamily="34" charset="0"/>
              </a:rPr>
              <a:t>Biyolojik nedenler </a:t>
            </a:r>
          </a:p>
          <a:p>
            <a:pPr marL="609600" indent="-609600" eaLnBrk="0" hangingPunct="0">
              <a:spcBef>
                <a:spcPct val="20000"/>
              </a:spcBef>
              <a:buFont typeface="Wingdings" pitchFamily="2" charset="2"/>
              <a:buAutoNum type="arabicPeriod"/>
            </a:pPr>
            <a:r>
              <a:rPr lang="tr-TR" sz="2800" i="1">
                <a:latin typeface="Calibri" pitchFamily="34" charset="0"/>
              </a:rPr>
              <a:t>Tozlar </a:t>
            </a:r>
          </a:p>
        </p:txBody>
      </p:sp>
      <p:sp>
        <p:nvSpPr>
          <p:cNvPr id="5" name="4 Metin kutusu"/>
          <p:cNvSpPr txBox="1"/>
          <p:nvPr/>
        </p:nvSpPr>
        <p:spPr>
          <a:xfrm>
            <a:off x="0" y="214290"/>
            <a:ext cx="9144000" cy="769441"/>
          </a:xfrm>
          <a:prstGeom prst="rect">
            <a:avLst/>
          </a:prstGeom>
          <a:noFill/>
        </p:spPr>
        <p:txBody>
          <a:bodyPr>
            <a:spAutoFit/>
          </a:bodyPr>
          <a:lstStyle/>
          <a:p>
            <a:pPr algn="ctr" fontAlgn="auto">
              <a:spcBef>
                <a:spcPts val="0"/>
              </a:spcBef>
              <a:spcAft>
                <a:spcPts val="0"/>
              </a:spcAft>
              <a:defRPr/>
            </a:pPr>
            <a:r>
              <a:rPr lang="tr-TR" sz="4400" b="1" i="1" dirty="0">
                <a:ln w="1905"/>
                <a:solidFill>
                  <a:schemeClr val="bg1"/>
                </a:solidFill>
                <a:effectLst>
                  <a:innerShdw blurRad="69850" dist="43180" dir="5400000">
                    <a:srgbClr val="000000">
                      <a:alpha val="65000"/>
                    </a:srgbClr>
                  </a:innerShdw>
                </a:effectLst>
                <a:latin typeface="+mn-lt"/>
              </a:rPr>
              <a:t>MESLEK HASTALIĞI NEDENLERİ</a:t>
            </a:r>
          </a:p>
        </p:txBody>
      </p:sp>
      <p:pic>
        <p:nvPicPr>
          <p:cNvPr id="100356" name="5 Resim" descr="meslek.jpg"/>
          <p:cNvPicPr>
            <a:picLocks noChangeAspect="1"/>
          </p:cNvPicPr>
          <p:nvPr/>
        </p:nvPicPr>
        <p:blipFill>
          <a:blip r:embed="rId3"/>
          <a:srcRect/>
          <a:stretch>
            <a:fillRect/>
          </a:stretch>
        </p:blipFill>
        <p:spPr bwMode="auto">
          <a:xfrm>
            <a:off x="4643438" y="1928813"/>
            <a:ext cx="3846512" cy="3143250"/>
          </a:xfrm>
          <a:prstGeom prst="rect">
            <a:avLst/>
          </a:prstGeom>
          <a:noFill/>
          <a:ln w="9525">
            <a:noFill/>
            <a:miter lim="800000"/>
            <a:headEnd/>
            <a:tailEnd/>
          </a:ln>
        </p:spPr>
      </p:pic>
      <p:pic>
        <p:nvPicPr>
          <p:cNvPr id="6" name="Resim 5"/>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660232" y="5877272"/>
            <a:ext cx="1933727" cy="504056"/>
          </a:xfrm>
          <a:prstGeom prst="rect">
            <a:avLst/>
          </a:prstGeom>
          <a:noFill/>
          <a:ln>
            <a:noFill/>
          </a:ln>
        </p:spPr>
      </p:pic>
    </p:spTree>
    <p:extLst>
      <p:ext uri="{BB962C8B-B14F-4D97-AF65-F5344CB8AC3E}">
        <p14:creationId xmlns="" xmlns:p14="http://schemas.microsoft.com/office/powerpoint/2010/main" val="395059123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3"/>
          <p:cNvSpPr>
            <a:spLocks noChangeArrowheads="1"/>
          </p:cNvSpPr>
          <p:nvPr/>
        </p:nvSpPr>
        <p:spPr bwMode="auto">
          <a:xfrm>
            <a:off x="785813" y="1371600"/>
            <a:ext cx="7026275" cy="4789488"/>
          </a:xfrm>
          <a:prstGeom prst="rect">
            <a:avLst/>
          </a:prstGeom>
          <a:noFill/>
          <a:ln w="9525">
            <a:noFill/>
            <a:miter lim="800000"/>
            <a:headEnd/>
            <a:tailEnd/>
          </a:ln>
        </p:spPr>
        <p:txBody>
          <a:bodyPr/>
          <a:lstStyle/>
          <a:p>
            <a:pPr marL="342900" indent="-342900" eaLnBrk="0" hangingPunct="0">
              <a:spcBef>
                <a:spcPct val="20000"/>
              </a:spcBef>
              <a:buFont typeface="Wingdings" pitchFamily="2" charset="2"/>
              <a:buNone/>
              <a:defRPr/>
            </a:pPr>
            <a:r>
              <a:rPr lang="tr-TR" sz="2400" b="1" i="1" dirty="0">
                <a:latin typeface="+mn-lt"/>
              </a:rPr>
              <a:t>1- METALLER (Kurşun, </a:t>
            </a:r>
            <a:r>
              <a:rPr lang="tr-TR" sz="2400" b="1" i="1" dirty="0" err="1">
                <a:latin typeface="+mn-lt"/>
              </a:rPr>
              <a:t>civa</a:t>
            </a:r>
            <a:r>
              <a:rPr lang="tr-TR" sz="2400" b="1" i="1" dirty="0">
                <a:latin typeface="+mn-lt"/>
              </a:rPr>
              <a:t>, krom, kadmiyum)</a:t>
            </a:r>
          </a:p>
          <a:p>
            <a:pPr marL="342900" indent="-342900" eaLnBrk="0" hangingPunct="0">
              <a:spcBef>
                <a:spcPct val="20000"/>
              </a:spcBef>
              <a:buFont typeface="Wingdings" pitchFamily="2" charset="2"/>
              <a:buNone/>
              <a:defRPr/>
            </a:pPr>
            <a:r>
              <a:rPr lang="tr-TR" sz="2400" b="1" i="1" dirty="0">
                <a:latin typeface="+mn-lt"/>
              </a:rPr>
              <a:t>2-ÇÖZÜCÜLER (</a:t>
            </a:r>
            <a:r>
              <a:rPr lang="tr-TR" sz="2400" b="1" i="1" dirty="0" err="1">
                <a:latin typeface="+mn-lt"/>
              </a:rPr>
              <a:t>Solvent</a:t>
            </a:r>
            <a:r>
              <a:rPr lang="tr-TR" sz="2400" b="1" i="1" dirty="0">
                <a:latin typeface="+mn-lt"/>
              </a:rPr>
              <a:t> ,</a:t>
            </a:r>
            <a:r>
              <a:rPr lang="tr-TR" sz="2400" b="1" i="1" dirty="0" err="1">
                <a:latin typeface="+mn-lt"/>
              </a:rPr>
              <a:t>hekzan</a:t>
            </a:r>
            <a:r>
              <a:rPr lang="tr-TR" sz="2400" b="1" i="1" dirty="0">
                <a:latin typeface="+mn-lt"/>
              </a:rPr>
              <a:t> ,etilen)</a:t>
            </a:r>
          </a:p>
          <a:p>
            <a:pPr marL="342900" indent="-342900" eaLnBrk="0" hangingPunct="0">
              <a:spcBef>
                <a:spcPct val="20000"/>
              </a:spcBef>
              <a:buFont typeface="Wingdings" pitchFamily="2" charset="2"/>
              <a:buNone/>
              <a:defRPr/>
            </a:pPr>
            <a:r>
              <a:rPr lang="tr-TR" sz="2400" b="1" i="1" dirty="0">
                <a:latin typeface="+mn-lt"/>
              </a:rPr>
              <a:t>3-ZEHİRLİ GAZLAR</a:t>
            </a:r>
          </a:p>
          <a:p>
            <a:pPr marL="342900" indent="-342900" eaLnBrk="0" hangingPunct="0">
              <a:spcBef>
                <a:spcPct val="20000"/>
              </a:spcBef>
              <a:buFont typeface="Wingdings" pitchFamily="2" charset="2"/>
              <a:buNone/>
              <a:defRPr/>
            </a:pPr>
            <a:r>
              <a:rPr lang="tr-TR" sz="2400" b="1" i="1" dirty="0">
                <a:latin typeface="+mn-lt"/>
              </a:rPr>
              <a:t>4-ASİTLER </a:t>
            </a:r>
          </a:p>
          <a:p>
            <a:pPr marL="342900" indent="-342900" eaLnBrk="0" hangingPunct="0">
              <a:spcBef>
                <a:spcPct val="20000"/>
              </a:spcBef>
              <a:buFont typeface="Wingdings" pitchFamily="2" charset="2"/>
              <a:buNone/>
              <a:defRPr/>
            </a:pPr>
            <a:r>
              <a:rPr lang="tr-TR" sz="2400" b="1" i="1" dirty="0">
                <a:latin typeface="+mn-lt"/>
              </a:rPr>
              <a:t>5-ALKALİLER</a:t>
            </a:r>
          </a:p>
          <a:p>
            <a:pPr marL="342900" indent="-342900" eaLnBrk="0" hangingPunct="0">
              <a:spcBef>
                <a:spcPct val="20000"/>
              </a:spcBef>
              <a:buFont typeface="Wingdings" pitchFamily="2" charset="2"/>
              <a:buNone/>
              <a:defRPr/>
            </a:pPr>
            <a:r>
              <a:rPr lang="tr-TR" sz="2000" i="1" dirty="0">
                <a:solidFill>
                  <a:srgbClr val="FF3300"/>
                </a:solidFill>
                <a:effectLst>
                  <a:outerShdw blurRad="38100" dist="38100" dir="2700000" algn="tl">
                    <a:srgbClr val="000000"/>
                  </a:outerShdw>
                </a:effectLst>
                <a:latin typeface="+mn-lt"/>
              </a:rPr>
              <a:t>		</a:t>
            </a:r>
            <a:r>
              <a:rPr lang="tr-TR" sz="2400" b="1" i="1" dirty="0" smtClean="0">
                <a:solidFill>
                  <a:srgbClr val="FF3300"/>
                </a:solidFill>
                <a:latin typeface="+mn-lt"/>
              </a:rPr>
              <a:t>ETKİLERİ </a:t>
            </a:r>
            <a:r>
              <a:rPr lang="tr-TR" sz="2400" b="1" i="1" dirty="0">
                <a:solidFill>
                  <a:srgbClr val="FF3300"/>
                </a:solidFill>
                <a:latin typeface="+mn-lt"/>
              </a:rPr>
              <a:t>:</a:t>
            </a:r>
          </a:p>
          <a:p>
            <a:pPr marL="342900" indent="-342900" eaLnBrk="0" hangingPunct="0">
              <a:spcBef>
                <a:spcPct val="20000"/>
              </a:spcBef>
              <a:buFont typeface="Wingdings" pitchFamily="2" charset="2"/>
              <a:buNone/>
              <a:defRPr/>
            </a:pPr>
            <a:r>
              <a:rPr lang="tr-TR" sz="2400" b="1" i="1" dirty="0">
                <a:solidFill>
                  <a:srgbClr val="FF3300"/>
                </a:solidFill>
                <a:latin typeface="+mn-lt"/>
              </a:rPr>
              <a:t>		</a:t>
            </a:r>
            <a:r>
              <a:rPr lang="tr-TR" sz="2400" b="1" i="1" dirty="0" smtClean="0">
                <a:solidFill>
                  <a:srgbClr val="FF3300"/>
                </a:solidFill>
                <a:latin typeface="+mn-lt"/>
              </a:rPr>
              <a:t>        a</a:t>
            </a:r>
            <a:r>
              <a:rPr lang="tr-TR" sz="2400" b="1" i="1" dirty="0">
                <a:solidFill>
                  <a:srgbClr val="FF3300"/>
                </a:solidFill>
                <a:latin typeface="+mn-lt"/>
              </a:rPr>
              <a:t>) BAĞIMLILIK</a:t>
            </a:r>
          </a:p>
          <a:p>
            <a:pPr marL="342900" indent="-342900" eaLnBrk="0" hangingPunct="0">
              <a:spcBef>
                <a:spcPct val="20000"/>
              </a:spcBef>
              <a:buFont typeface="Wingdings" pitchFamily="2" charset="2"/>
              <a:buNone/>
              <a:defRPr/>
            </a:pPr>
            <a:r>
              <a:rPr lang="tr-TR" sz="2400" b="1" i="1" dirty="0">
                <a:solidFill>
                  <a:srgbClr val="FF3300"/>
                </a:solidFill>
                <a:latin typeface="+mn-lt"/>
              </a:rPr>
              <a:t>		</a:t>
            </a:r>
            <a:r>
              <a:rPr lang="tr-TR" sz="2400" b="1" i="1" dirty="0" smtClean="0">
                <a:solidFill>
                  <a:srgbClr val="FF3300"/>
                </a:solidFill>
                <a:latin typeface="+mn-lt"/>
              </a:rPr>
              <a:t>        b</a:t>
            </a:r>
            <a:r>
              <a:rPr lang="tr-TR" sz="2400" b="1" i="1" dirty="0">
                <a:solidFill>
                  <a:srgbClr val="FF3300"/>
                </a:solidFill>
                <a:latin typeface="+mn-lt"/>
              </a:rPr>
              <a:t>) DAVRANIŞ BOZUKLUĞU</a:t>
            </a:r>
          </a:p>
          <a:p>
            <a:pPr marL="342900" indent="-342900" eaLnBrk="0" hangingPunct="0">
              <a:spcBef>
                <a:spcPct val="20000"/>
              </a:spcBef>
              <a:buFont typeface="Wingdings" pitchFamily="2" charset="2"/>
              <a:buNone/>
              <a:defRPr/>
            </a:pPr>
            <a:r>
              <a:rPr lang="tr-TR" sz="2400" b="1" i="1" dirty="0">
                <a:solidFill>
                  <a:srgbClr val="FF3300"/>
                </a:solidFill>
                <a:latin typeface="+mn-lt"/>
              </a:rPr>
              <a:t>	 </a:t>
            </a:r>
            <a:r>
              <a:rPr lang="tr-TR" sz="2400" b="1" i="1" dirty="0" smtClean="0">
                <a:solidFill>
                  <a:srgbClr val="FF3300"/>
                </a:solidFill>
                <a:latin typeface="+mn-lt"/>
              </a:rPr>
              <a:t>               c</a:t>
            </a:r>
            <a:r>
              <a:rPr lang="tr-TR" sz="2400" b="1" i="1" dirty="0">
                <a:solidFill>
                  <a:srgbClr val="FF3300"/>
                </a:solidFill>
                <a:latin typeface="+mn-lt"/>
              </a:rPr>
              <a:t>) ZEHİRLENME      </a:t>
            </a:r>
          </a:p>
          <a:p>
            <a:pPr marL="342900" indent="-342900" eaLnBrk="0" hangingPunct="0">
              <a:spcBef>
                <a:spcPct val="20000"/>
              </a:spcBef>
              <a:buFont typeface="Wingdings" pitchFamily="2" charset="2"/>
              <a:buNone/>
              <a:defRPr/>
            </a:pPr>
            <a:r>
              <a:rPr lang="tr-TR" sz="2400" b="1" i="1" dirty="0">
                <a:solidFill>
                  <a:srgbClr val="FF3300"/>
                </a:solidFill>
                <a:latin typeface="+mn-lt"/>
              </a:rPr>
              <a:t>		 </a:t>
            </a:r>
            <a:r>
              <a:rPr lang="tr-TR" sz="2400" b="1" i="1" dirty="0" smtClean="0">
                <a:solidFill>
                  <a:srgbClr val="FF3300"/>
                </a:solidFill>
                <a:latin typeface="+mn-lt"/>
              </a:rPr>
              <a:t>       d</a:t>
            </a:r>
            <a:r>
              <a:rPr lang="tr-TR" sz="2400" b="1" i="1" dirty="0">
                <a:solidFill>
                  <a:srgbClr val="FF3300"/>
                </a:solidFill>
                <a:latin typeface="+mn-lt"/>
              </a:rPr>
              <a:t>) KANSER</a:t>
            </a:r>
          </a:p>
          <a:p>
            <a:pPr marL="342900" indent="-342900" eaLnBrk="0" hangingPunct="0">
              <a:spcBef>
                <a:spcPct val="20000"/>
              </a:spcBef>
              <a:buFont typeface="Wingdings" pitchFamily="2" charset="2"/>
              <a:buNone/>
              <a:defRPr/>
            </a:pPr>
            <a:endParaRPr lang="tr-TR" sz="2400" b="1" dirty="0">
              <a:solidFill>
                <a:srgbClr val="FF3300"/>
              </a:solidFill>
              <a:latin typeface="+mn-lt"/>
            </a:endParaRPr>
          </a:p>
        </p:txBody>
      </p:sp>
      <p:pic>
        <p:nvPicPr>
          <p:cNvPr id="101379" name="Picture 4" descr="izleme"/>
          <p:cNvPicPr>
            <a:picLocks noChangeAspect="1" noChangeArrowheads="1"/>
          </p:cNvPicPr>
          <p:nvPr/>
        </p:nvPicPr>
        <p:blipFill>
          <a:blip r:embed="rId3"/>
          <a:srcRect/>
          <a:stretch>
            <a:fillRect/>
          </a:stretch>
        </p:blipFill>
        <p:spPr bwMode="auto">
          <a:xfrm>
            <a:off x="6553200" y="4267200"/>
            <a:ext cx="2590800" cy="2590800"/>
          </a:xfrm>
          <a:prstGeom prst="rect">
            <a:avLst/>
          </a:prstGeom>
          <a:noFill/>
          <a:ln w="38100">
            <a:solidFill>
              <a:schemeClr val="bg1"/>
            </a:solidFill>
            <a:miter lim="800000"/>
            <a:headEnd/>
            <a:tailEnd/>
          </a:ln>
        </p:spPr>
      </p:pic>
      <p:sp>
        <p:nvSpPr>
          <p:cNvPr id="5" name="4 Metin kutusu"/>
          <p:cNvSpPr txBox="1"/>
          <p:nvPr/>
        </p:nvSpPr>
        <p:spPr>
          <a:xfrm>
            <a:off x="0" y="214290"/>
            <a:ext cx="9144000" cy="769441"/>
          </a:xfrm>
          <a:prstGeom prst="rect">
            <a:avLst/>
          </a:prstGeom>
          <a:noFill/>
        </p:spPr>
        <p:txBody>
          <a:bodyPr>
            <a:spAutoFit/>
          </a:bodyPr>
          <a:lstStyle/>
          <a:p>
            <a:pPr algn="ctr" fontAlgn="auto">
              <a:spcBef>
                <a:spcPts val="0"/>
              </a:spcBef>
              <a:spcAft>
                <a:spcPts val="0"/>
              </a:spcAft>
              <a:defRPr/>
            </a:pPr>
            <a:r>
              <a:rPr lang="tr-TR" sz="4400" b="1" i="1" dirty="0">
                <a:ln w="1905"/>
                <a:solidFill>
                  <a:schemeClr val="bg1"/>
                </a:solidFill>
                <a:effectLst>
                  <a:innerShdw blurRad="69850" dist="43180" dir="5400000">
                    <a:srgbClr val="000000">
                      <a:alpha val="65000"/>
                    </a:srgbClr>
                  </a:innerShdw>
                </a:effectLst>
                <a:latin typeface="+mn-lt"/>
              </a:rPr>
              <a:t>1.KİMYASAL NEDENLER</a:t>
            </a:r>
          </a:p>
        </p:txBody>
      </p:sp>
      <p:pic>
        <p:nvPicPr>
          <p:cNvPr id="6" name="Resim 5"/>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7090" y="6353944"/>
            <a:ext cx="1933727" cy="504056"/>
          </a:xfrm>
          <a:prstGeom prst="rect">
            <a:avLst/>
          </a:prstGeom>
          <a:noFill/>
          <a:ln>
            <a:noFill/>
          </a:ln>
        </p:spPr>
      </p:pic>
    </p:spTree>
    <p:extLst>
      <p:ext uri="{BB962C8B-B14F-4D97-AF65-F5344CB8AC3E}">
        <p14:creationId xmlns="" xmlns:p14="http://schemas.microsoft.com/office/powerpoint/2010/main" val="196970021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3"/>
          <p:cNvSpPr>
            <a:spLocks noChangeArrowheads="1"/>
          </p:cNvSpPr>
          <p:nvPr/>
        </p:nvSpPr>
        <p:spPr bwMode="auto">
          <a:xfrm>
            <a:off x="430213" y="1143000"/>
            <a:ext cx="8713787" cy="5327650"/>
          </a:xfrm>
          <a:prstGeom prst="rect">
            <a:avLst/>
          </a:prstGeom>
          <a:noFill/>
          <a:ln w="9525">
            <a:noFill/>
            <a:miter lim="800000"/>
            <a:headEnd/>
            <a:tailEnd/>
          </a:ln>
        </p:spPr>
        <p:txBody>
          <a:bodyPr/>
          <a:lstStyle/>
          <a:p>
            <a:pPr marL="609600" indent="-609600" eaLnBrk="0" hangingPunct="0">
              <a:lnSpc>
                <a:spcPct val="90000"/>
              </a:lnSpc>
              <a:spcBef>
                <a:spcPct val="20000"/>
              </a:spcBef>
              <a:buFont typeface="Wingdings" pitchFamily="2" charset="2"/>
              <a:buNone/>
              <a:defRPr/>
            </a:pPr>
            <a:r>
              <a:rPr lang="tr-TR" sz="2800" dirty="0">
                <a:latin typeface="Calibri" pitchFamily="34" charset="0"/>
              </a:rPr>
              <a:t>Sıcaklık</a:t>
            </a:r>
            <a:r>
              <a:rPr lang="tr-TR" sz="2800" dirty="0"/>
              <a:t>		</a:t>
            </a:r>
            <a:r>
              <a:rPr lang="tr-TR" sz="2000" b="1" dirty="0">
                <a:solidFill>
                  <a:srgbClr val="FF3300"/>
                </a:solidFill>
                <a:latin typeface="Calibri" pitchFamily="34" charset="0"/>
              </a:rPr>
              <a:t>Sinirsel rahatsızlıklar</a:t>
            </a:r>
            <a:endParaRPr lang="tr-TR" sz="2000" dirty="0">
              <a:solidFill>
                <a:srgbClr val="FF3300"/>
              </a:solidFill>
              <a:effectLst>
                <a:outerShdw blurRad="38100" dist="38100" dir="2700000" algn="tl">
                  <a:srgbClr val="C0C0C0"/>
                </a:outerShdw>
              </a:effectLst>
              <a:latin typeface="Calibri" pitchFamily="34" charset="0"/>
            </a:endParaRPr>
          </a:p>
          <a:p>
            <a:pPr marL="609600" indent="-609600" eaLnBrk="0" hangingPunct="0">
              <a:lnSpc>
                <a:spcPct val="90000"/>
              </a:lnSpc>
              <a:spcBef>
                <a:spcPct val="20000"/>
              </a:spcBef>
              <a:buFont typeface="Wingdings" pitchFamily="2" charset="2"/>
              <a:buNone/>
              <a:defRPr/>
            </a:pPr>
            <a:r>
              <a:rPr lang="tr-TR" sz="2800" dirty="0">
                <a:latin typeface="Calibri" pitchFamily="34" charset="0"/>
              </a:rPr>
              <a:t>Gürültü</a:t>
            </a:r>
            <a:r>
              <a:rPr lang="tr-TR" sz="2800" dirty="0"/>
              <a:t>		</a:t>
            </a:r>
            <a:r>
              <a:rPr lang="tr-TR" sz="2000" b="1" dirty="0">
                <a:solidFill>
                  <a:srgbClr val="FF3300"/>
                </a:solidFill>
                <a:latin typeface="Calibri" pitchFamily="34" charset="0"/>
              </a:rPr>
              <a:t>Gürültü sonucu işitme kaybı ,</a:t>
            </a:r>
          </a:p>
          <a:p>
            <a:pPr marL="609600" indent="-609600" eaLnBrk="0" hangingPunct="0">
              <a:lnSpc>
                <a:spcPct val="90000"/>
              </a:lnSpc>
              <a:spcBef>
                <a:spcPct val="20000"/>
              </a:spcBef>
              <a:buFont typeface="Wingdings" pitchFamily="2" charset="2"/>
              <a:buNone/>
              <a:defRPr/>
            </a:pPr>
            <a:r>
              <a:rPr lang="tr-TR" sz="2000" b="1" dirty="0">
                <a:solidFill>
                  <a:srgbClr val="FF3300"/>
                </a:solidFill>
                <a:latin typeface="Calibri" pitchFamily="34" charset="0"/>
              </a:rPr>
              <a:t>                                </a:t>
            </a:r>
            <a:r>
              <a:rPr lang="tr-TR" sz="2000" b="1" dirty="0">
                <a:solidFill>
                  <a:srgbClr val="FF3300"/>
                </a:solidFill>
              </a:rPr>
              <a:t>	</a:t>
            </a:r>
            <a:r>
              <a:rPr lang="tr-TR" sz="2000" b="1" dirty="0">
                <a:solidFill>
                  <a:srgbClr val="FF3300"/>
                </a:solidFill>
                <a:latin typeface="Calibri" pitchFamily="34" charset="0"/>
              </a:rPr>
              <a:t>Yorgunluk ,yüksek tansiyon.</a:t>
            </a:r>
            <a:r>
              <a:rPr lang="tr-TR" sz="2000" dirty="0">
                <a:solidFill>
                  <a:srgbClr val="FF3300"/>
                </a:solidFill>
                <a:effectLst>
                  <a:outerShdw blurRad="38100" dist="38100" dir="2700000" algn="tl">
                    <a:srgbClr val="C0C0C0"/>
                  </a:outerShdw>
                </a:effectLst>
                <a:latin typeface="Calibri" pitchFamily="34" charset="0"/>
              </a:rPr>
              <a:t> </a:t>
            </a:r>
          </a:p>
          <a:p>
            <a:pPr marL="609600" indent="-609600" eaLnBrk="0" hangingPunct="0">
              <a:lnSpc>
                <a:spcPct val="90000"/>
              </a:lnSpc>
              <a:spcBef>
                <a:spcPct val="20000"/>
              </a:spcBef>
              <a:buFont typeface="Wingdings" pitchFamily="2" charset="2"/>
              <a:buNone/>
              <a:defRPr/>
            </a:pPr>
            <a:r>
              <a:rPr lang="tr-TR" sz="2800" dirty="0">
                <a:latin typeface="Calibri" pitchFamily="34" charset="0"/>
              </a:rPr>
              <a:t>Radyasyon</a:t>
            </a:r>
            <a:r>
              <a:rPr lang="tr-TR" sz="2800" dirty="0"/>
              <a:t>		</a:t>
            </a:r>
            <a:r>
              <a:rPr lang="tr-TR" sz="2000" b="1" dirty="0" err="1">
                <a:solidFill>
                  <a:srgbClr val="FF3300"/>
                </a:solidFill>
                <a:latin typeface="Calibri" pitchFamily="34" charset="0"/>
              </a:rPr>
              <a:t>İyonlayıcı</a:t>
            </a:r>
            <a:r>
              <a:rPr lang="tr-TR" sz="2000" b="1" dirty="0">
                <a:solidFill>
                  <a:srgbClr val="FF3300"/>
                </a:solidFill>
                <a:latin typeface="Calibri" pitchFamily="34" charset="0"/>
              </a:rPr>
              <a:t> ışınlarla olan hastalıklar </a:t>
            </a:r>
          </a:p>
          <a:p>
            <a:pPr marL="609600" indent="-609600" eaLnBrk="0" hangingPunct="0">
              <a:lnSpc>
                <a:spcPct val="90000"/>
              </a:lnSpc>
              <a:spcBef>
                <a:spcPct val="20000"/>
              </a:spcBef>
              <a:buFont typeface="Wingdings" pitchFamily="2" charset="2"/>
              <a:buNone/>
              <a:defRPr/>
            </a:pPr>
            <a:r>
              <a:rPr lang="tr-TR" sz="2000" b="1" dirty="0">
                <a:solidFill>
                  <a:srgbClr val="FF3300"/>
                </a:solidFill>
                <a:latin typeface="Calibri" pitchFamily="34" charset="0"/>
              </a:rPr>
              <a:t>                                 </a:t>
            </a:r>
            <a:r>
              <a:rPr lang="tr-TR" sz="2000" b="1" dirty="0">
                <a:solidFill>
                  <a:srgbClr val="FF3300"/>
                </a:solidFill>
              </a:rPr>
              <a:t>	</a:t>
            </a:r>
            <a:r>
              <a:rPr lang="tr-TR" sz="2000" b="1" dirty="0">
                <a:solidFill>
                  <a:srgbClr val="FF3300"/>
                </a:solidFill>
                <a:latin typeface="Calibri" pitchFamily="34" charset="0"/>
              </a:rPr>
              <a:t>Enfraruj ışınları ile katarakt</a:t>
            </a:r>
            <a:r>
              <a:rPr lang="tr-TR" sz="1600" b="1" dirty="0">
                <a:latin typeface="Calibri" pitchFamily="34" charset="0"/>
              </a:rPr>
              <a:t> </a:t>
            </a:r>
            <a:endParaRPr lang="tr-TR" sz="2400" dirty="0">
              <a:latin typeface="Calibri" pitchFamily="34" charset="0"/>
            </a:endParaRPr>
          </a:p>
          <a:p>
            <a:pPr marL="609600" indent="-609600" eaLnBrk="0" hangingPunct="0">
              <a:lnSpc>
                <a:spcPct val="90000"/>
              </a:lnSpc>
              <a:spcBef>
                <a:spcPct val="20000"/>
              </a:spcBef>
              <a:buFont typeface="Wingdings" pitchFamily="2" charset="2"/>
              <a:buNone/>
              <a:defRPr/>
            </a:pPr>
            <a:r>
              <a:rPr lang="tr-TR" sz="2800" dirty="0">
                <a:latin typeface="Calibri" pitchFamily="34" charset="0"/>
              </a:rPr>
              <a:t>Titreşim</a:t>
            </a:r>
            <a:r>
              <a:rPr lang="tr-TR" sz="2800" dirty="0"/>
              <a:t>		</a:t>
            </a:r>
            <a:r>
              <a:rPr lang="tr-TR" sz="2000" b="1" dirty="0">
                <a:solidFill>
                  <a:srgbClr val="FF3300"/>
                </a:solidFill>
                <a:latin typeface="Calibri" pitchFamily="34" charset="0"/>
              </a:rPr>
              <a:t>Titreşim sonucu kas , iskelet </a:t>
            </a:r>
          </a:p>
          <a:p>
            <a:pPr marL="609600" indent="-609600" eaLnBrk="0" hangingPunct="0">
              <a:lnSpc>
                <a:spcPct val="90000"/>
              </a:lnSpc>
              <a:spcBef>
                <a:spcPct val="20000"/>
              </a:spcBef>
              <a:buFont typeface="Wingdings" pitchFamily="2" charset="2"/>
              <a:buNone/>
              <a:defRPr/>
            </a:pPr>
            <a:r>
              <a:rPr lang="tr-TR" sz="2000" b="1" dirty="0">
                <a:solidFill>
                  <a:srgbClr val="FF3300"/>
                </a:solidFill>
                <a:latin typeface="Calibri" pitchFamily="34" charset="0"/>
              </a:rPr>
              <a:t>                                 </a:t>
            </a:r>
            <a:r>
              <a:rPr lang="tr-TR" sz="2000" b="1" dirty="0">
                <a:solidFill>
                  <a:srgbClr val="FF3300"/>
                </a:solidFill>
              </a:rPr>
              <a:t>	</a:t>
            </a:r>
            <a:r>
              <a:rPr lang="tr-TR" sz="2000" b="1" dirty="0">
                <a:solidFill>
                  <a:srgbClr val="FF3300"/>
                </a:solidFill>
                <a:latin typeface="Calibri" pitchFamily="34" charset="0"/>
              </a:rPr>
              <a:t>Dolaşım sistemi rahatsızlıkları.</a:t>
            </a:r>
          </a:p>
          <a:p>
            <a:pPr marL="609600" indent="-609600" eaLnBrk="0" hangingPunct="0">
              <a:lnSpc>
                <a:spcPct val="90000"/>
              </a:lnSpc>
              <a:spcBef>
                <a:spcPct val="20000"/>
              </a:spcBef>
              <a:buFont typeface="Wingdings" pitchFamily="2" charset="2"/>
              <a:buNone/>
              <a:defRPr/>
            </a:pPr>
            <a:r>
              <a:rPr lang="tr-TR" sz="2800" dirty="0">
                <a:latin typeface="Calibri" pitchFamily="34" charset="0"/>
              </a:rPr>
              <a:t>Basınç</a:t>
            </a:r>
            <a:r>
              <a:rPr lang="tr-TR" sz="2800" dirty="0"/>
              <a:t>		</a:t>
            </a:r>
            <a:r>
              <a:rPr lang="tr-TR" sz="2000" b="1" dirty="0">
                <a:solidFill>
                  <a:srgbClr val="FF3300"/>
                </a:solidFill>
                <a:latin typeface="Calibri" pitchFamily="34" charset="0"/>
              </a:rPr>
              <a:t>Hava basıncındaki ani değişmeler</a:t>
            </a:r>
            <a:r>
              <a:rPr lang="tr-TR" sz="2400" dirty="0">
                <a:latin typeface="Calibri" pitchFamily="34" charset="0"/>
              </a:rPr>
              <a:t> </a:t>
            </a:r>
          </a:p>
          <a:p>
            <a:pPr marL="609600" indent="-609600" eaLnBrk="0" hangingPunct="0">
              <a:lnSpc>
                <a:spcPct val="90000"/>
              </a:lnSpc>
              <a:spcBef>
                <a:spcPct val="20000"/>
              </a:spcBef>
              <a:buFont typeface="Wingdings" pitchFamily="2" charset="2"/>
              <a:buNone/>
              <a:defRPr/>
            </a:pPr>
            <a:r>
              <a:rPr lang="tr-TR" sz="2800" dirty="0">
                <a:latin typeface="Calibri" pitchFamily="34" charset="0"/>
              </a:rPr>
              <a:t>Aydınlatma</a:t>
            </a:r>
            <a:r>
              <a:rPr lang="tr-TR" sz="2800" dirty="0"/>
              <a:t>		</a:t>
            </a:r>
            <a:r>
              <a:rPr lang="tr-TR" sz="2000" b="1" dirty="0">
                <a:solidFill>
                  <a:srgbClr val="FF3300"/>
                </a:solidFill>
                <a:latin typeface="Calibri" pitchFamily="34" charset="0"/>
              </a:rPr>
              <a:t>Görme sorunları</a:t>
            </a:r>
          </a:p>
          <a:p>
            <a:pPr marL="609600" indent="-609600" eaLnBrk="0" hangingPunct="0">
              <a:lnSpc>
                <a:spcPct val="90000"/>
              </a:lnSpc>
              <a:spcBef>
                <a:spcPct val="20000"/>
              </a:spcBef>
              <a:buFont typeface="Wingdings" pitchFamily="2" charset="2"/>
              <a:buNone/>
              <a:defRPr/>
            </a:pPr>
            <a:r>
              <a:rPr lang="tr-TR" sz="2800" dirty="0">
                <a:latin typeface="Calibri" pitchFamily="34" charset="0"/>
              </a:rPr>
              <a:t>Nem</a:t>
            </a:r>
            <a:r>
              <a:rPr lang="tr-TR" sz="2800" dirty="0"/>
              <a:t>			</a:t>
            </a:r>
            <a:r>
              <a:rPr lang="tr-TR" sz="2000" b="1" dirty="0">
                <a:solidFill>
                  <a:srgbClr val="FF3300"/>
                </a:solidFill>
                <a:latin typeface="Calibri" pitchFamily="34" charset="0"/>
              </a:rPr>
              <a:t>Akciğer rahatsızlıkları, romatizma</a:t>
            </a:r>
          </a:p>
          <a:p>
            <a:pPr marL="609600" indent="-609600" eaLnBrk="0" hangingPunct="0">
              <a:lnSpc>
                <a:spcPct val="90000"/>
              </a:lnSpc>
              <a:spcBef>
                <a:spcPct val="20000"/>
              </a:spcBef>
              <a:buFont typeface="Wingdings" pitchFamily="2" charset="2"/>
              <a:buNone/>
              <a:defRPr/>
            </a:pPr>
            <a:r>
              <a:rPr lang="tr-TR" sz="2800" dirty="0">
                <a:latin typeface="Calibri" pitchFamily="34" charset="0"/>
              </a:rPr>
              <a:t>Hava Akımı</a:t>
            </a:r>
            <a:r>
              <a:rPr lang="tr-TR" sz="2800" dirty="0"/>
              <a:t>	          </a:t>
            </a:r>
            <a:r>
              <a:rPr lang="tr-TR" sz="2000" b="1" dirty="0">
                <a:solidFill>
                  <a:srgbClr val="FF3300"/>
                </a:solidFill>
                <a:latin typeface="Calibri" pitchFamily="34" charset="0"/>
              </a:rPr>
              <a:t>Solunum rahatsızlıkları</a:t>
            </a:r>
          </a:p>
          <a:p>
            <a:pPr marL="609600" indent="-609600" eaLnBrk="0" hangingPunct="0">
              <a:lnSpc>
                <a:spcPct val="90000"/>
              </a:lnSpc>
              <a:spcBef>
                <a:spcPct val="20000"/>
              </a:spcBef>
              <a:buFont typeface="Wingdings" pitchFamily="2" charset="2"/>
              <a:buNone/>
              <a:defRPr/>
            </a:pPr>
            <a:r>
              <a:rPr lang="tr-TR" sz="2800" dirty="0">
                <a:latin typeface="Calibri" pitchFamily="34" charset="0"/>
              </a:rPr>
              <a:t>Ağırlık</a:t>
            </a:r>
            <a:r>
              <a:rPr lang="tr-TR" sz="2800" dirty="0"/>
              <a:t>		          </a:t>
            </a:r>
            <a:r>
              <a:rPr lang="tr-TR" sz="2000" b="1" dirty="0">
                <a:solidFill>
                  <a:srgbClr val="FF3300"/>
                </a:solidFill>
                <a:latin typeface="Calibri" pitchFamily="34" charset="0"/>
              </a:rPr>
              <a:t>Bel kayması, fıtık ,iskelet sistemi rahatsızlıkları</a:t>
            </a:r>
            <a:endParaRPr lang="tr-TR" sz="2800" dirty="0">
              <a:latin typeface="Calibri" pitchFamily="34" charset="0"/>
            </a:endParaRPr>
          </a:p>
        </p:txBody>
      </p:sp>
      <p:sp>
        <p:nvSpPr>
          <p:cNvPr id="102403" name="Line 7"/>
          <p:cNvSpPr>
            <a:spLocks noChangeShapeType="1"/>
          </p:cNvSpPr>
          <p:nvPr/>
        </p:nvSpPr>
        <p:spPr bwMode="auto">
          <a:xfrm>
            <a:off x="1785938" y="1428750"/>
            <a:ext cx="1295400" cy="0"/>
          </a:xfrm>
          <a:prstGeom prst="line">
            <a:avLst/>
          </a:prstGeom>
          <a:noFill/>
          <a:ln w="9525">
            <a:solidFill>
              <a:schemeClr val="tx1"/>
            </a:solidFill>
            <a:round/>
            <a:headEnd/>
            <a:tailEnd type="triangle" w="med" len="med"/>
          </a:ln>
        </p:spPr>
        <p:txBody>
          <a:bodyPr/>
          <a:lstStyle/>
          <a:p>
            <a:endParaRPr lang="tr-TR"/>
          </a:p>
        </p:txBody>
      </p:sp>
      <p:sp>
        <p:nvSpPr>
          <p:cNvPr id="102404" name="Line 8"/>
          <p:cNvSpPr>
            <a:spLocks noChangeShapeType="1"/>
          </p:cNvSpPr>
          <p:nvPr/>
        </p:nvSpPr>
        <p:spPr bwMode="auto">
          <a:xfrm>
            <a:off x="1785938" y="1928813"/>
            <a:ext cx="1295400" cy="0"/>
          </a:xfrm>
          <a:prstGeom prst="line">
            <a:avLst/>
          </a:prstGeom>
          <a:noFill/>
          <a:ln w="9525">
            <a:solidFill>
              <a:schemeClr val="tx1"/>
            </a:solidFill>
            <a:round/>
            <a:headEnd/>
            <a:tailEnd type="triangle" w="med" len="med"/>
          </a:ln>
        </p:spPr>
        <p:txBody>
          <a:bodyPr/>
          <a:lstStyle/>
          <a:p>
            <a:endParaRPr lang="tr-TR"/>
          </a:p>
        </p:txBody>
      </p:sp>
      <p:sp>
        <p:nvSpPr>
          <p:cNvPr id="102405" name="Line 9"/>
          <p:cNvSpPr>
            <a:spLocks noChangeShapeType="1"/>
          </p:cNvSpPr>
          <p:nvPr/>
        </p:nvSpPr>
        <p:spPr bwMode="auto">
          <a:xfrm>
            <a:off x="2286000" y="2643188"/>
            <a:ext cx="762000" cy="0"/>
          </a:xfrm>
          <a:prstGeom prst="line">
            <a:avLst/>
          </a:prstGeom>
          <a:noFill/>
          <a:ln w="9525">
            <a:solidFill>
              <a:schemeClr val="tx1"/>
            </a:solidFill>
            <a:round/>
            <a:headEnd/>
            <a:tailEnd type="triangle" w="med" len="med"/>
          </a:ln>
        </p:spPr>
        <p:txBody>
          <a:bodyPr/>
          <a:lstStyle/>
          <a:p>
            <a:endParaRPr lang="tr-TR"/>
          </a:p>
        </p:txBody>
      </p:sp>
      <p:sp>
        <p:nvSpPr>
          <p:cNvPr id="102406" name="Line 10"/>
          <p:cNvSpPr>
            <a:spLocks noChangeShapeType="1"/>
          </p:cNvSpPr>
          <p:nvPr/>
        </p:nvSpPr>
        <p:spPr bwMode="auto">
          <a:xfrm>
            <a:off x="1785938" y="3500438"/>
            <a:ext cx="1295400" cy="0"/>
          </a:xfrm>
          <a:prstGeom prst="line">
            <a:avLst/>
          </a:prstGeom>
          <a:noFill/>
          <a:ln w="9525">
            <a:solidFill>
              <a:schemeClr val="tx1"/>
            </a:solidFill>
            <a:round/>
            <a:headEnd/>
            <a:tailEnd type="triangle" w="med" len="med"/>
          </a:ln>
        </p:spPr>
        <p:txBody>
          <a:bodyPr/>
          <a:lstStyle/>
          <a:p>
            <a:endParaRPr lang="tr-TR"/>
          </a:p>
        </p:txBody>
      </p:sp>
      <p:sp>
        <p:nvSpPr>
          <p:cNvPr id="102407" name="Line 11"/>
          <p:cNvSpPr>
            <a:spLocks noChangeShapeType="1"/>
          </p:cNvSpPr>
          <p:nvPr/>
        </p:nvSpPr>
        <p:spPr bwMode="auto">
          <a:xfrm>
            <a:off x="1785938" y="4286250"/>
            <a:ext cx="1295400" cy="0"/>
          </a:xfrm>
          <a:prstGeom prst="line">
            <a:avLst/>
          </a:prstGeom>
          <a:noFill/>
          <a:ln w="9525">
            <a:solidFill>
              <a:schemeClr val="tx1"/>
            </a:solidFill>
            <a:round/>
            <a:headEnd/>
            <a:tailEnd type="triangle" w="med" len="med"/>
          </a:ln>
        </p:spPr>
        <p:txBody>
          <a:bodyPr/>
          <a:lstStyle/>
          <a:p>
            <a:endParaRPr lang="tr-TR"/>
          </a:p>
        </p:txBody>
      </p:sp>
      <p:sp>
        <p:nvSpPr>
          <p:cNvPr id="102408" name="Line 12"/>
          <p:cNvSpPr>
            <a:spLocks noChangeShapeType="1"/>
          </p:cNvSpPr>
          <p:nvPr/>
        </p:nvSpPr>
        <p:spPr bwMode="auto">
          <a:xfrm>
            <a:off x="2286000" y="4786313"/>
            <a:ext cx="838200" cy="0"/>
          </a:xfrm>
          <a:prstGeom prst="line">
            <a:avLst/>
          </a:prstGeom>
          <a:noFill/>
          <a:ln w="9525">
            <a:solidFill>
              <a:schemeClr val="tx1"/>
            </a:solidFill>
            <a:round/>
            <a:headEnd/>
            <a:tailEnd type="triangle" w="med" len="med"/>
          </a:ln>
        </p:spPr>
        <p:txBody>
          <a:bodyPr/>
          <a:lstStyle/>
          <a:p>
            <a:endParaRPr lang="tr-TR"/>
          </a:p>
        </p:txBody>
      </p:sp>
      <p:sp>
        <p:nvSpPr>
          <p:cNvPr id="102409" name="Line 13"/>
          <p:cNvSpPr>
            <a:spLocks noChangeShapeType="1"/>
          </p:cNvSpPr>
          <p:nvPr/>
        </p:nvSpPr>
        <p:spPr bwMode="auto">
          <a:xfrm>
            <a:off x="1428750" y="5286375"/>
            <a:ext cx="1676400" cy="0"/>
          </a:xfrm>
          <a:prstGeom prst="line">
            <a:avLst/>
          </a:prstGeom>
          <a:noFill/>
          <a:ln w="9525">
            <a:solidFill>
              <a:schemeClr val="tx1"/>
            </a:solidFill>
            <a:round/>
            <a:headEnd/>
            <a:tailEnd type="triangle" w="med" len="med"/>
          </a:ln>
        </p:spPr>
        <p:txBody>
          <a:bodyPr/>
          <a:lstStyle/>
          <a:p>
            <a:endParaRPr lang="tr-TR"/>
          </a:p>
        </p:txBody>
      </p:sp>
      <p:sp>
        <p:nvSpPr>
          <p:cNvPr id="102410" name="Line 14"/>
          <p:cNvSpPr>
            <a:spLocks noChangeShapeType="1"/>
          </p:cNvSpPr>
          <p:nvPr/>
        </p:nvSpPr>
        <p:spPr bwMode="auto">
          <a:xfrm>
            <a:off x="2357438" y="5715000"/>
            <a:ext cx="762000" cy="0"/>
          </a:xfrm>
          <a:prstGeom prst="line">
            <a:avLst/>
          </a:prstGeom>
          <a:noFill/>
          <a:ln w="9525">
            <a:solidFill>
              <a:schemeClr val="tx1"/>
            </a:solidFill>
            <a:round/>
            <a:headEnd/>
            <a:tailEnd type="triangle" w="med" len="med"/>
          </a:ln>
        </p:spPr>
        <p:txBody>
          <a:bodyPr/>
          <a:lstStyle/>
          <a:p>
            <a:endParaRPr lang="tr-TR"/>
          </a:p>
        </p:txBody>
      </p:sp>
      <p:sp>
        <p:nvSpPr>
          <p:cNvPr id="102411" name="Line 15"/>
          <p:cNvSpPr>
            <a:spLocks noChangeShapeType="1"/>
          </p:cNvSpPr>
          <p:nvPr/>
        </p:nvSpPr>
        <p:spPr bwMode="auto">
          <a:xfrm>
            <a:off x="1785938" y="6215063"/>
            <a:ext cx="1371600" cy="0"/>
          </a:xfrm>
          <a:prstGeom prst="line">
            <a:avLst/>
          </a:prstGeom>
          <a:noFill/>
          <a:ln w="9525">
            <a:solidFill>
              <a:schemeClr val="tx1"/>
            </a:solidFill>
            <a:round/>
            <a:headEnd/>
            <a:tailEnd type="triangle" w="med" len="med"/>
          </a:ln>
        </p:spPr>
        <p:txBody>
          <a:bodyPr/>
          <a:lstStyle/>
          <a:p>
            <a:endParaRPr lang="tr-TR"/>
          </a:p>
        </p:txBody>
      </p:sp>
      <p:sp>
        <p:nvSpPr>
          <p:cNvPr id="13" name="12 Metin kutusu"/>
          <p:cNvSpPr txBox="1"/>
          <p:nvPr/>
        </p:nvSpPr>
        <p:spPr>
          <a:xfrm>
            <a:off x="0" y="214290"/>
            <a:ext cx="9144000" cy="769441"/>
          </a:xfrm>
          <a:prstGeom prst="rect">
            <a:avLst/>
          </a:prstGeom>
          <a:noFill/>
        </p:spPr>
        <p:txBody>
          <a:bodyPr>
            <a:spAutoFit/>
          </a:bodyPr>
          <a:lstStyle/>
          <a:p>
            <a:pPr algn="ctr" fontAlgn="auto">
              <a:spcBef>
                <a:spcPts val="0"/>
              </a:spcBef>
              <a:spcAft>
                <a:spcPts val="0"/>
              </a:spcAft>
              <a:defRPr/>
            </a:pPr>
            <a:r>
              <a:rPr lang="tr-TR" sz="4400" b="1" i="1" dirty="0">
                <a:ln w="1905"/>
                <a:solidFill>
                  <a:schemeClr val="bg1"/>
                </a:solidFill>
                <a:effectLst>
                  <a:innerShdw blurRad="69850" dist="43180" dir="5400000">
                    <a:srgbClr val="000000">
                      <a:alpha val="65000"/>
                    </a:srgbClr>
                  </a:innerShdw>
                </a:effectLst>
                <a:latin typeface="+mn-lt"/>
              </a:rPr>
              <a:t>2.FİZİKSEL NEDENLER</a:t>
            </a:r>
          </a:p>
        </p:txBody>
      </p:sp>
      <p:pic>
        <p:nvPicPr>
          <p:cNvPr id="14" name="Resim 13"/>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01400" y="6353944"/>
            <a:ext cx="1933727" cy="504056"/>
          </a:xfrm>
          <a:prstGeom prst="rect">
            <a:avLst/>
          </a:prstGeom>
          <a:noFill/>
          <a:ln>
            <a:noFill/>
          </a:ln>
        </p:spPr>
      </p:pic>
    </p:spTree>
    <p:extLst>
      <p:ext uri="{BB962C8B-B14F-4D97-AF65-F5344CB8AC3E}">
        <p14:creationId xmlns="" xmlns:p14="http://schemas.microsoft.com/office/powerpoint/2010/main" val="234147858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ChangeArrowheads="1"/>
          </p:cNvSpPr>
          <p:nvPr/>
        </p:nvSpPr>
        <p:spPr bwMode="auto">
          <a:xfrm>
            <a:off x="533400" y="1285875"/>
            <a:ext cx="7991475" cy="4667250"/>
          </a:xfrm>
          <a:prstGeom prst="rect">
            <a:avLst/>
          </a:prstGeom>
          <a:noFill/>
          <a:ln w="9525">
            <a:noFill/>
            <a:miter lim="800000"/>
            <a:headEnd/>
            <a:tailEnd/>
          </a:ln>
        </p:spPr>
        <p:txBody>
          <a:bodyPr/>
          <a:lstStyle/>
          <a:p>
            <a:pPr marL="342900" indent="-342900" eaLnBrk="0" hangingPunct="0">
              <a:lnSpc>
                <a:spcPct val="90000"/>
              </a:lnSpc>
              <a:spcBef>
                <a:spcPct val="20000"/>
              </a:spcBef>
              <a:buFont typeface="Wingdings" pitchFamily="2" charset="2"/>
              <a:buNone/>
              <a:defRPr/>
            </a:pPr>
            <a:r>
              <a:rPr lang="tr-TR" sz="3200" i="1" dirty="0">
                <a:solidFill>
                  <a:schemeClr val="accent1">
                    <a:lumMod val="75000"/>
                  </a:schemeClr>
                </a:solidFill>
                <a:latin typeface="+mn-lt"/>
              </a:rPr>
              <a:t>1-İşyeri temizliğinin iyi yapılmaması.</a:t>
            </a:r>
          </a:p>
          <a:p>
            <a:pPr marL="342900" indent="-342900" eaLnBrk="0" hangingPunct="0">
              <a:lnSpc>
                <a:spcPct val="90000"/>
              </a:lnSpc>
              <a:spcBef>
                <a:spcPct val="20000"/>
              </a:spcBef>
              <a:buFont typeface="Wingdings" pitchFamily="2" charset="2"/>
              <a:buNone/>
              <a:defRPr/>
            </a:pPr>
            <a:r>
              <a:rPr lang="tr-TR" sz="3200" i="1" dirty="0">
                <a:solidFill>
                  <a:schemeClr val="accent1">
                    <a:lumMod val="75000"/>
                  </a:schemeClr>
                </a:solidFill>
                <a:latin typeface="+mn-lt"/>
              </a:rPr>
              <a:t>2-Çevresel </a:t>
            </a:r>
            <a:r>
              <a:rPr lang="tr-TR" sz="3200" i="1" dirty="0" smtClean="0">
                <a:solidFill>
                  <a:schemeClr val="accent1">
                    <a:lumMod val="75000"/>
                  </a:schemeClr>
                </a:solidFill>
                <a:latin typeface="+mn-lt"/>
              </a:rPr>
              <a:t>faktörler</a:t>
            </a:r>
            <a:endParaRPr lang="tr-TR" sz="3200" i="1" dirty="0">
              <a:solidFill>
                <a:schemeClr val="accent1">
                  <a:lumMod val="75000"/>
                </a:schemeClr>
              </a:solidFill>
              <a:latin typeface="+mn-lt"/>
            </a:endParaRPr>
          </a:p>
          <a:p>
            <a:pPr marL="342900" indent="-342900" eaLnBrk="0" hangingPunct="0">
              <a:lnSpc>
                <a:spcPct val="90000"/>
              </a:lnSpc>
              <a:spcBef>
                <a:spcPct val="20000"/>
              </a:spcBef>
              <a:buFont typeface="Wingdings" pitchFamily="2" charset="2"/>
              <a:buNone/>
              <a:defRPr/>
            </a:pPr>
            <a:r>
              <a:rPr lang="tr-TR" sz="3200" i="1" dirty="0">
                <a:solidFill>
                  <a:schemeClr val="accent1">
                    <a:lumMod val="75000"/>
                  </a:schemeClr>
                </a:solidFill>
                <a:latin typeface="+mn-lt"/>
              </a:rPr>
              <a:t>3-Atıklar</a:t>
            </a:r>
          </a:p>
          <a:p>
            <a:pPr marL="342900" indent="-342900" eaLnBrk="0" hangingPunct="0">
              <a:lnSpc>
                <a:spcPct val="90000"/>
              </a:lnSpc>
              <a:spcBef>
                <a:spcPct val="20000"/>
              </a:spcBef>
              <a:buFont typeface="Wingdings" pitchFamily="2" charset="2"/>
              <a:buNone/>
              <a:defRPr/>
            </a:pPr>
            <a:endParaRPr lang="tr-TR" sz="3200" i="1" dirty="0">
              <a:latin typeface="+mn-lt"/>
            </a:endParaRPr>
          </a:p>
          <a:p>
            <a:pPr marL="342900" indent="-342900" eaLnBrk="0" hangingPunct="0">
              <a:lnSpc>
                <a:spcPct val="90000"/>
              </a:lnSpc>
              <a:spcBef>
                <a:spcPct val="20000"/>
              </a:spcBef>
              <a:buFont typeface="Wingdings" pitchFamily="2" charset="2"/>
              <a:buNone/>
              <a:defRPr/>
            </a:pPr>
            <a:r>
              <a:rPr lang="tr-TR" sz="3200" b="1" i="1" u="sng" dirty="0">
                <a:solidFill>
                  <a:srgbClr val="FF3300"/>
                </a:solidFill>
                <a:latin typeface="+mn-lt"/>
              </a:rPr>
              <a:t>Etkileri :</a:t>
            </a:r>
          </a:p>
          <a:p>
            <a:pPr marL="342900" indent="-342900" eaLnBrk="0" hangingPunct="0">
              <a:lnSpc>
                <a:spcPct val="90000"/>
              </a:lnSpc>
              <a:spcBef>
                <a:spcPct val="20000"/>
              </a:spcBef>
              <a:buFont typeface="Wingdings" pitchFamily="2" charset="2"/>
              <a:buNone/>
              <a:defRPr/>
            </a:pPr>
            <a:r>
              <a:rPr lang="tr-TR" sz="3200" i="1" dirty="0">
                <a:solidFill>
                  <a:srgbClr val="FF3300"/>
                </a:solidFill>
                <a:latin typeface="+mn-lt"/>
              </a:rPr>
              <a:t>Bu şartlarda ortamda mikroorganizmalar,</a:t>
            </a:r>
          </a:p>
          <a:p>
            <a:pPr marL="342900" indent="-342900" eaLnBrk="0" hangingPunct="0">
              <a:lnSpc>
                <a:spcPct val="90000"/>
              </a:lnSpc>
              <a:spcBef>
                <a:spcPct val="20000"/>
              </a:spcBef>
              <a:buFont typeface="Wingdings" pitchFamily="2" charset="2"/>
              <a:buNone/>
              <a:defRPr/>
            </a:pPr>
            <a:r>
              <a:rPr lang="tr-TR" sz="3200" i="1" dirty="0">
                <a:solidFill>
                  <a:srgbClr val="FF3300"/>
                </a:solidFill>
                <a:latin typeface="+mn-lt"/>
              </a:rPr>
              <a:t>bakteriler , parazitler , mantarlar ve virüsler </a:t>
            </a:r>
          </a:p>
          <a:p>
            <a:pPr marL="342900" indent="-342900" eaLnBrk="0" hangingPunct="0">
              <a:lnSpc>
                <a:spcPct val="90000"/>
              </a:lnSpc>
              <a:spcBef>
                <a:spcPct val="20000"/>
              </a:spcBef>
              <a:buFont typeface="Wingdings" pitchFamily="2" charset="2"/>
              <a:buNone/>
              <a:defRPr/>
            </a:pPr>
            <a:r>
              <a:rPr lang="tr-TR" sz="3200" i="1" dirty="0">
                <a:solidFill>
                  <a:srgbClr val="FF3300"/>
                </a:solidFill>
                <a:latin typeface="+mn-lt"/>
              </a:rPr>
              <a:t>bulunabilir. Bu durum da insan sağlığını etkiler.</a:t>
            </a:r>
          </a:p>
          <a:p>
            <a:pPr marL="342900" indent="-342900" eaLnBrk="0" hangingPunct="0">
              <a:lnSpc>
                <a:spcPct val="90000"/>
              </a:lnSpc>
              <a:spcBef>
                <a:spcPct val="20000"/>
              </a:spcBef>
              <a:buFont typeface="Wingdings" pitchFamily="2" charset="2"/>
              <a:buNone/>
              <a:defRPr/>
            </a:pPr>
            <a:endParaRPr lang="tr-TR" sz="4000" dirty="0">
              <a:solidFill>
                <a:srgbClr val="FF0000"/>
              </a:solidFill>
              <a:effectLst>
                <a:outerShdw blurRad="38100" dist="38100" dir="2700000" algn="tl">
                  <a:srgbClr val="000000"/>
                </a:outerShdw>
              </a:effectLst>
              <a:latin typeface="+mn-lt"/>
            </a:endParaRPr>
          </a:p>
        </p:txBody>
      </p:sp>
      <p:sp>
        <p:nvSpPr>
          <p:cNvPr id="4" name="3 Metin kutusu"/>
          <p:cNvSpPr txBox="1"/>
          <p:nvPr/>
        </p:nvSpPr>
        <p:spPr>
          <a:xfrm>
            <a:off x="0" y="214290"/>
            <a:ext cx="9144000" cy="769441"/>
          </a:xfrm>
          <a:prstGeom prst="rect">
            <a:avLst/>
          </a:prstGeom>
          <a:noFill/>
        </p:spPr>
        <p:txBody>
          <a:bodyPr>
            <a:spAutoFit/>
          </a:bodyPr>
          <a:lstStyle/>
          <a:p>
            <a:pPr algn="ctr" fontAlgn="auto">
              <a:spcBef>
                <a:spcPts val="0"/>
              </a:spcBef>
              <a:spcAft>
                <a:spcPts val="0"/>
              </a:spcAft>
              <a:defRPr/>
            </a:pPr>
            <a:r>
              <a:rPr lang="tr-TR" sz="4400" b="1" i="1" dirty="0">
                <a:ln w="1905"/>
                <a:solidFill>
                  <a:schemeClr val="bg1"/>
                </a:solidFill>
                <a:effectLst>
                  <a:innerShdw blurRad="69850" dist="43180" dir="5400000">
                    <a:srgbClr val="000000">
                      <a:alpha val="65000"/>
                    </a:srgbClr>
                  </a:innerShdw>
                </a:effectLst>
                <a:latin typeface="+mn-lt"/>
              </a:rPr>
              <a:t>3.BİYOLOJİK NEDENLER</a:t>
            </a:r>
          </a:p>
        </p:txBody>
      </p:sp>
      <p:pic>
        <p:nvPicPr>
          <p:cNvPr id="5" name="Resim 4"/>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10273" y="6353944"/>
            <a:ext cx="1933727" cy="504056"/>
          </a:xfrm>
          <a:prstGeom prst="rect">
            <a:avLst/>
          </a:prstGeom>
          <a:noFill/>
          <a:ln>
            <a:noFill/>
          </a:ln>
        </p:spPr>
      </p:pic>
    </p:spTree>
    <p:extLst>
      <p:ext uri="{BB962C8B-B14F-4D97-AF65-F5344CB8AC3E}">
        <p14:creationId xmlns="" xmlns:p14="http://schemas.microsoft.com/office/powerpoint/2010/main" val="402512350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Text Box 2"/>
          <p:cNvSpPr txBox="1">
            <a:spLocks noChangeArrowheads="1"/>
          </p:cNvSpPr>
          <p:nvPr/>
        </p:nvSpPr>
        <p:spPr bwMode="auto">
          <a:xfrm>
            <a:off x="271654" y="809286"/>
            <a:ext cx="8858250" cy="5693866"/>
          </a:xfrm>
          <a:prstGeom prst="rect">
            <a:avLst/>
          </a:prstGeom>
          <a:noFill/>
          <a:ln w="9525">
            <a:noFill/>
            <a:miter lim="800000"/>
            <a:headEnd/>
            <a:tailEnd/>
          </a:ln>
        </p:spPr>
        <p:txBody>
          <a:bodyPr>
            <a:spAutoFit/>
          </a:bodyPr>
          <a:lstStyle/>
          <a:p>
            <a:pPr>
              <a:defRPr/>
            </a:pPr>
            <a:r>
              <a:rPr lang="tr-TR" sz="2800" b="1" i="1" dirty="0">
                <a:latin typeface="+mn-lt"/>
              </a:rPr>
              <a:t>Tozların </a:t>
            </a:r>
            <a:r>
              <a:rPr lang="en-AU" sz="2800" b="1" i="1" dirty="0" err="1">
                <a:latin typeface="+mn-lt"/>
              </a:rPr>
              <a:t>Etkilerine</a:t>
            </a:r>
            <a:r>
              <a:rPr lang="en-AU" sz="2800" b="1" i="1" dirty="0">
                <a:latin typeface="+mn-lt"/>
              </a:rPr>
              <a:t> </a:t>
            </a:r>
            <a:r>
              <a:rPr lang="en-AU" sz="2800" b="1" i="1" dirty="0" err="1">
                <a:latin typeface="+mn-lt"/>
              </a:rPr>
              <a:t>Örnekler</a:t>
            </a:r>
            <a:endParaRPr lang="tr-TR" sz="2800" b="1" i="1" dirty="0">
              <a:latin typeface="+mn-lt"/>
            </a:endParaRPr>
          </a:p>
          <a:p>
            <a:pPr>
              <a:defRPr/>
            </a:pPr>
            <a:endParaRPr lang="tr-TR" sz="2400" i="1" dirty="0">
              <a:latin typeface="+mn-lt"/>
            </a:endParaRPr>
          </a:p>
          <a:p>
            <a:pPr>
              <a:defRPr/>
            </a:pPr>
            <a:r>
              <a:rPr lang="tr-TR" sz="2400" i="1" dirty="0">
                <a:latin typeface="+mn-lt"/>
              </a:rPr>
              <a:t>1- Spesifik akciğer hastalığına neden olan tozlar</a:t>
            </a:r>
          </a:p>
          <a:p>
            <a:pPr>
              <a:buFontTx/>
              <a:buChar char="•"/>
              <a:defRPr/>
            </a:pPr>
            <a:r>
              <a:rPr lang="tr-TR" sz="2400" i="1" dirty="0">
                <a:solidFill>
                  <a:srgbClr val="FF3300"/>
                </a:solidFill>
                <a:latin typeface="+mn-lt"/>
              </a:rPr>
              <a:t>     Kömür tozu:	 	</a:t>
            </a:r>
            <a:r>
              <a:rPr lang="tr-TR" sz="2400" i="1" dirty="0" err="1">
                <a:latin typeface="+mn-lt"/>
              </a:rPr>
              <a:t>Antrakozis</a:t>
            </a:r>
            <a:r>
              <a:rPr lang="tr-TR" sz="2400" i="1" dirty="0">
                <a:latin typeface="+mn-lt"/>
              </a:rPr>
              <a:t> hastalığı,</a:t>
            </a:r>
            <a:r>
              <a:rPr lang="tr-TR" sz="2400" i="1" dirty="0">
                <a:solidFill>
                  <a:srgbClr val="FF3300"/>
                </a:solidFill>
                <a:latin typeface="+mn-lt"/>
              </a:rPr>
              <a:t>	</a:t>
            </a:r>
          </a:p>
          <a:p>
            <a:pPr>
              <a:buFontTx/>
              <a:buChar char="•"/>
              <a:defRPr/>
            </a:pPr>
            <a:r>
              <a:rPr lang="tr-TR" sz="2400" i="1" dirty="0">
                <a:solidFill>
                  <a:srgbClr val="FF3300"/>
                </a:solidFill>
                <a:latin typeface="+mn-lt"/>
              </a:rPr>
              <a:t>     Demir tozu: 	 	</a:t>
            </a:r>
            <a:r>
              <a:rPr lang="tr-TR" sz="2400" i="1" dirty="0" err="1">
                <a:latin typeface="+mn-lt"/>
              </a:rPr>
              <a:t>Siderozis</a:t>
            </a:r>
            <a:r>
              <a:rPr lang="tr-TR" sz="2400" i="1" dirty="0">
                <a:latin typeface="+mn-lt"/>
              </a:rPr>
              <a:t> hastalığı</a:t>
            </a:r>
          </a:p>
          <a:p>
            <a:pPr>
              <a:buFontTx/>
              <a:buChar char="•"/>
              <a:defRPr/>
            </a:pPr>
            <a:r>
              <a:rPr lang="tr-TR" sz="2400" i="1" dirty="0">
                <a:solidFill>
                  <a:srgbClr val="FF3300"/>
                </a:solidFill>
                <a:latin typeface="+mn-lt"/>
              </a:rPr>
              <a:t>     Talk tozu: 	 	</a:t>
            </a:r>
            <a:r>
              <a:rPr lang="tr-TR" sz="2400" i="1" dirty="0" smtClean="0">
                <a:solidFill>
                  <a:srgbClr val="FF3300"/>
                </a:solidFill>
                <a:latin typeface="+mn-lt"/>
              </a:rPr>
              <a:t>             </a:t>
            </a:r>
            <a:r>
              <a:rPr lang="tr-TR" sz="2400" i="1" dirty="0" err="1" smtClean="0">
                <a:latin typeface="+mn-lt"/>
              </a:rPr>
              <a:t>Talkozis</a:t>
            </a:r>
            <a:r>
              <a:rPr lang="tr-TR" sz="2400" i="1" dirty="0" smtClean="0">
                <a:latin typeface="+mn-lt"/>
              </a:rPr>
              <a:t> </a:t>
            </a:r>
            <a:r>
              <a:rPr lang="tr-TR" sz="2400" i="1" dirty="0">
                <a:latin typeface="+mn-lt"/>
              </a:rPr>
              <a:t>adı hastalığı,</a:t>
            </a:r>
          </a:p>
          <a:p>
            <a:pPr>
              <a:buFontTx/>
              <a:buChar char="•"/>
              <a:defRPr/>
            </a:pPr>
            <a:r>
              <a:rPr lang="tr-TR" sz="2400" i="1" dirty="0">
                <a:solidFill>
                  <a:srgbClr val="FF3300"/>
                </a:solidFill>
                <a:latin typeface="+mn-lt"/>
              </a:rPr>
              <a:t>     </a:t>
            </a:r>
            <a:r>
              <a:rPr lang="tr-TR" sz="2400" i="1" dirty="0" smtClean="0">
                <a:solidFill>
                  <a:srgbClr val="FF3300"/>
                </a:solidFill>
                <a:latin typeface="+mn-lt"/>
              </a:rPr>
              <a:t>Alüminyum </a:t>
            </a:r>
            <a:r>
              <a:rPr lang="tr-TR" sz="2400" i="1" dirty="0">
                <a:solidFill>
                  <a:srgbClr val="FF3300"/>
                </a:solidFill>
                <a:latin typeface="+mn-lt"/>
              </a:rPr>
              <a:t>tozu:    	</a:t>
            </a:r>
            <a:r>
              <a:rPr lang="tr-TR" sz="2400" i="1" dirty="0" err="1">
                <a:latin typeface="+mn-lt"/>
              </a:rPr>
              <a:t>Shower</a:t>
            </a:r>
            <a:r>
              <a:rPr lang="tr-TR" sz="2400" i="1" dirty="0">
                <a:latin typeface="+mn-lt"/>
              </a:rPr>
              <a:t> hastalığı,</a:t>
            </a:r>
          </a:p>
          <a:p>
            <a:pPr>
              <a:buFontTx/>
              <a:buChar char="•"/>
              <a:defRPr/>
            </a:pPr>
            <a:r>
              <a:rPr lang="tr-TR" sz="2400" i="1" dirty="0">
                <a:solidFill>
                  <a:srgbClr val="FF3300"/>
                </a:solidFill>
                <a:latin typeface="+mn-lt"/>
              </a:rPr>
              <a:t>     Şeker tozu: 	  	</a:t>
            </a:r>
            <a:r>
              <a:rPr lang="tr-TR" sz="2400" i="1" dirty="0" err="1">
                <a:latin typeface="+mn-lt"/>
              </a:rPr>
              <a:t>Bagositozis</a:t>
            </a:r>
            <a:r>
              <a:rPr lang="tr-TR" sz="2400" i="1" dirty="0">
                <a:latin typeface="+mn-lt"/>
              </a:rPr>
              <a:t> hastalığı,</a:t>
            </a:r>
          </a:p>
          <a:p>
            <a:pPr>
              <a:buFontTx/>
              <a:buChar char="•"/>
              <a:defRPr/>
            </a:pPr>
            <a:r>
              <a:rPr lang="tr-TR" sz="2400" i="1" dirty="0">
                <a:solidFill>
                  <a:srgbClr val="FF3300"/>
                </a:solidFill>
                <a:latin typeface="+mn-lt"/>
              </a:rPr>
              <a:t>     Pamuk tozu: 		</a:t>
            </a:r>
            <a:r>
              <a:rPr lang="tr-TR" sz="2400" i="1" dirty="0" err="1">
                <a:latin typeface="+mn-lt"/>
              </a:rPr>
              <a:t>Bissinosis</a:t>
            </a:r>
            <a:r>
              <a:rPr lang="tr-TR" sz="2400" i="1" dirty="0">
                <a:latin typeface="+mn-lt"/>
              </a:rPr>
              <a:t> hastalığı,</a:t>
            </a:r>
          </a:p>
          <a:p>
            <a:pPr algn="ctr">
              <a:defRPr/>
            </a:pPr>
            <a:endParaRPr lang="tr-TR" sz="2400" i="1" dirty="0">
              <a:latin typeface="+mn-lt"/>
            </a:endParaRPr>
          </a:p>
          <a:p>
            <a:pPr>
              <a:defRPr/>
            </a:pPr>
            <a:r>
              <a:rPr lang="tr-TR" sz="2400" i="1" dirty="0">
                <a:latin typeface="+mn-lt"/>
              </a:rPr>
              <a:t>2-Alerjik etki gösteren </a:t>
            </a:r>
            <a:r>
              <a:rPr lang="tr-TR" sz="2400" i="1" dirty="0" err="1">
                <a:latin typeface="+mn-lt"/>
              </a:rPr>
              <a:t>toksik</a:t>
            </a:r>
            <a:r>
              <a:rPr lang="tr-TR" sz="2400" i="1" dirty="0">
                <a:latin typeface="+mn-lt"/>
              </a:rPr>
              <a:t> tozlar: </a:t>
            </a:r>
          </a:p>
          <a:p>
            <a:pPr>
              <a:buFontTx/>
              <a:buChar char="•"/>
              <a:defRPr/>
            </a:pPr>
            <a:r>
              <a:rPr lang="tr-TR" sz="2400" i="1" dirty="0">
                <a:solidFill>
                  <a:srgbClr val="FF0000"/>
                </a:solidFill>
                <a:latin typeface="+mn-lt"/>
              </a:rPr>
              <a:t>     Polen tozu,</a:t>
            </a:r>
          </a:p>
          <a:p>
            <a:pPr>
              <a:buFontTx/>
              <a:buChar char="•"/>
              <a:defRPr/>
            </a:pPr>
            <a:r>
              <a:rPr lang="tr-TR" sz="2400" i="1" dirty="0">
                <a:solidFill>
                  <a:srgbClr val="FF0000"/>
                </a:solidFill>
                <a:latin typeface="+mn-lt"/>
              </a:rPr>
              <a:t>     tebeşir tozu, </a:t>
            </a:r>
          </a:p>
          <a:p>
            <a:pPr>
              <a:buFontTx/>
              <a:buChar char="•"/>
              <a:defRPr/>
            </a:pPr>
            <a:r>
              <a:rPr lang="tr-TR" sz="2400" i="1" dirty="0">
                <a:solidFill>
                  <a:srgbClr val="FF0000"/>
                </a:solidFill>
                <a:latin typeface="+mn-lt"/>
              </a:rPr>
              <a:t>     odun tozu</a:t>
            </a:r>
            <a:r>
              <a:rPr lang="tr-TR" sz="2400" i="1" dirty="0" smtClean="0">
                <a:solidFill>
                  <a:srgbClr val="FF0000"/>
                </a:solidFill>
                <a:latin typeface="+mn-lt"/>
              </a:rPr>
              <a:t>.</a:t>
            </a:r>
            <a:endParaRPr lang="tr-TR" sz="2400" i="1" dirty="0">
              <a:solidFill>
                <a:srgbClr val="FF0000"/>
              </a:solidFill>
              <a:latin typeface="+mn-lt"/>
            </a:endParaRPr>
          </a:p>
          <a:p>
            <a:pPr>
              <a:defRPr/>
            </a:pPr>
            <a:r>
              <a:rPr lang="tr-TR" sz="2400" i="1" dirty="0">
                <a:latin typeface="+mn-lt"/>
              </a:rPr>
              <a:t>3-Kanser</a:t>
            </a:r>
          </a:p>
        </p:txBody>
      </p:sp>
      <p:sp>
        <p:nvSpPr>
          <p:cNvPr id="4" name="3 Metin kutusu"/>
          <p:cNvSpPr txBox="1"/>
          <p:nvPr/>
        </p:nvSpPr>
        <p:spPr>
          <a:xfrm>
            <a:off x="0" y="214290"/>
            <a:ext cx="9144000" cy="769441"/>
          </a:xfrm>
          <a:prstGeom prst="rect">
            <a:avLst/>
          </a:prstGeom>
          <a:noFill/>
        </p:spPr>
        <p:txBody>
          <a:bodyPr>
            <a:spAutoFit/>
          </a:bodyPr>
          <a:lstStyle/>
          <a:p>
            <a:pPr algn="ctr" fontAlgn="auto">
              <a:spcBef>
                <a:spcPts val="0"/>
              </a:spcBef>
              <a:spcAft>
                <a:spcPts val="0"/>
              </a:spcAft>
              <a:defRPr/>
            </a:pPr>
            <a:r>
              <a:rPr lang="tr-TR" sz="4400" b="1" i="1" dirty="0">
                <a:ln w="1905"/>
                <a:solidFill>
                  <a:schemeClr val="bg1"/>
                </a:solidFill>
                <a:effectLst>
                  <a:innerShdw blurRad="69850" dist="43180" dir="5400000">
                    <a:srgbClr val="000000">
                      <a:alpha val="65000"/>
                    </a:srgbClr>
                  </a:innerShdw>
                </a:effectLst>
                <a:latin typeface="+mn-lt"/>
              </a:rPr>
              <a:t>4.TOZLAR</a:t>
            </a:r>
          </a:p>
        </p:txBody>
      </p:sp>
      <p:pic>
        <p:nvPicPr>
          <p:cNvPr id="5" name="Resim 4"/>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10273" y="6353944"/>
            <a:ext cx="1933727" cy="504056"/>
          </a:xfrm>
          <a:prstGeom prst="rect">
            <a:avLst/>
          </a:prstGeom>
          <a:noFill/>
          <a:ln>
            <a:noFill/>
          </a:ln>
        </p:spPr>
      </p:pic>
    </p:spTree>
    <p:extLst>
      <p:ext uri="{BB962C8B-B14F-4D97-AF65-F5344CB8AC3E}">
        <p14:creationId xmlns="" xmlns:p14="http://schemas.microsoft.com/office/powerpoint/2010/main" val="74280813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428625" y="1214438"/>
            <a:ext cx="8358188" cy="5151437"/>
          </a:xfrm>
          <a:prstGeom prst="rect">
            <a:avLst/>
          </a:prstGeom>
          <a:noFill/>
          <a:ln w="9525">
            <a:noFill/>
            <a:miter lim="800000"/>
            <a:headEnd/>
            <a:tailEnd/>
          </a:ln>
        </p:spPr>
        <p:txBody>
          <a:bodyPr>
            <a:spAutoFit/>
          </a:bodyPr>
          <a:lstStyle/>
          <a:p>
            <a:pPr lvl="2">
              <a:lnSpc>
                <a:spcPct val="170000"/>
              </a:lnSpc>
              <a:spcBef>
                <a:spcPct val="50000"/>
              </a:spcBef>
              <a:buClr>
                <a:srgbClr val="CC0000"/>
              </a:buClr>
              <a:buFont typeface="Wingdings 2" pitchFamily="18" charset="2"/>
              <a:buChar char="A"/>
              <a:defRPr/>
            </a:pPr>
            <a:r>
              <a:rPr lang="tr-TR" sz="2400" i="1" dirty="0">
                <a:latin typeface="+mn-lt"/>
              </a:rPr>
              <a:t> İşe giriş sağlık muayeneleri</a:t>
            </a:r>
          </a:p>
          <a:p>
            <a:pPr lvl="2">
              <a:spcBef>
                <a:spcPct val="50000"/>
              </a:spcBef>
              <a:buClr>
                <a:srgbClr val="CC0000"/>
              </a:buClr>
              <a:buFont typeface="Wingdings 2" pitchFamily="18" charset="2"/>
              <a:buChar char="A"/>
              <a:defRPr/>
            </a:pPr>
            <a:r>
              <a:rPr lang="tr-TR" sz="2400" i="1" dirty="0">
                <a:latin typeface="+mn-lt"/>
              </a:rPr>
              <a:t> Aralıklı sağlık taramaları</a:t>
            </a:r>
          </a:p>
          <a:p>
            <a:pPr lvl="2">
              <a:spcBef>
                <a:spcPct val="50000"/>
              </a:spcBef>
              <a:buClr>
                <a:srgbClr val="CC0000"/>
              </a:buClr>
              <a:buFont typeface="Wingdings 2" pitchFamily="18" charset="2"/>
              <a:buChar char="A"/>
              <a:defRPr/>
            </a:pPr>
            <a:r>
              <a:rPr lang="tr-TR" sz="2400" i="1" dirty="0">
                <a:latin typeface="+mn-lt"/>
              </a:rPr>
              <a:t> Diğer sağlık hizmetleri</a:t>
            </a:r>
          </a:p>
          <a:p>
            <a:pPr lvl="2">
              <a:spcBef>
                <a:spcPct val="50000"/>
              </a:spcBef>
              <a:buClr>
                <a:srgbClr val="CC0000"/>
              </a:buClr>
              <a:buFont typeface="Wingdings 2" pitchFamily="18" charset="2"/>
              <a:buChar char="A"/>
              <a:defRPr/>
            </a:pPr>
            <a:r>
              <a:rPr lang="tr-TR" sz="2400" i="1" dirty="0">
                <a:latin typeface="+mn-lt"/>
              </a:rPr>
              <a:t> KKD kullanımı</a:t>
            </a:r>
          </a:p>
          <a:p>
            <a:pPr lvl="2">
              <a:spcBef>
                <a:spcPct val="50000"/>
              </a:spcBef>
              <a:buClr>
                <a:srgbClr val="CC0000"/>
              </a:buClr>
              <a:buFont typeface="Wingdings 2" pitchFamily="18" charset="2"/>
              <a:buChar char="A"/>
              <a:defRPr/>
            </a:pPr>
            <a:r>
              <a:rPr lang="tr-TR" sz="2400" i="1" dirty="0">
                <a:latin typeface="+mn-lt"/>
              </a:rPr>
              <a:t> Yer değiştirme</a:t>
            </a:r>
          </a:p>
          <a:p>
            <a:pPr lvl="2">
              <a:spcBef>
                <a:spcPct val="50000"/>
              </a:spcBef>
              <a:buClr>
                <a:srgbClr val="CC0000"/>
              </a:buClr>
              <a:buFont typeface="Wingdings 2" pitchFamily="18" charset="2"/>
              <a:buChar char="A"/>
              <a:defRPr/>
            </a:pPr>
            <a:r>
              <a:rPr lang="tr-TR" sz="2400" i="1" dirty="0">
                <a:latin typeface="+mn-lt"/>
              </a:rPr>
              <a:t> Ayırma</a:t>
            </a:r>
          </a:p>
          <a:p>
            <a:pPr lvl="2">
              <a:spcBef>
                <a:spcPct val="50000"/>
              </a:spcBef>
              <a:buClr>
                <a:srgbClr val="CC0000"/>
              </a:buClr>
              <a:buFont typeface="Wingdings 2" pitchFamily="18" charset="2"/>
              <a:buChar char="A"/>
              <a:defRPr/>
            </a:pPr>
            <a:r>
              <a:rPr lang="tr-TR" sz="2400" i="1" dirty="0">
                <a:latin typeface="+mn-lt"/>
              </a:rPr>
              <a:t> Yaş yöntem</a:t>
            </a:r>
          </a:p>
          <a:p>
            <a:pPr lvl="2">
              <a:spcBef>
                <a:spcPct val="50000"/>
              </a:spcBef>
              <a:buClr>
                <a:srgbClr val="CC0000"/>
              </a:buClr>
              <a:buFont typeface="Wingdings 2" pitchFamily="18" charset="2"/>
              <a:buChar char="A"/>
              <a:defRPr/>
            </a:pPr>
            <a:r>
              <a:rPr lang="tr-TR" sz="2400" i="1" dirty="0">
                <a:latin typeface="+mn-lt"/>
              </a:rPr>
              <a:t> Havalandırma</a:t>
            </a:r>
          </a:p>
          <a:p>
            <a:pPr lvl="2">
              <a:spcBef>
                <a:spcPct val="50000"/>
              </a:spcBef>
              <a:buClr>
                <a:srgbClr val="CC0000"/>
              </a:buClr>
              <a:buFont typeface="Wingdings 2" pitchFamily="18" charset="2"/>
              <a:buChar char="A"/>
              <a:defRPr/>
            </a:pPr>
            <a:r>
              <a:rPr lang="tr-TR" sz="2400" i="1" dirty="0">
                <a:latin typeface="+mn-lt"/>
              </a:rPr>
              <a:t> Kapatma</a:t>
            </a:r>
          </a:p>
        </p:txBody>
      </p:sp>
      <p:sp>
        <p:nvSpPr>
          <p:cNvPr id="3" name="2 Metin kutusu"/>
          <p:cNvSpPr txBox="1"/>
          <p:nvPr/>
        </p:nvSpPr>
        <p:spPr>
          <a:xfrm>
            <a:off x="997623" y="0"/>
            <a:ext cx="7596336" cy="1077218"/>
          </a:xfrm>
          <a:prstGeom prst="rect">
            <a:avLst/>
          </a:prstGeom>
          <a:noFill/>
        </p:spPr>
        <p:txBody>
          <a:bodyPr wrap="square">
            <a:spAutoFit/>
          </a:bodyPr>
          <a:lstStyle/>
          <a:p>
            <a:pPr algn="ctr" fontAlgn="auto">
              <a:spcBef>
                <a:spcPts val="0"/>
              </a:spcBef>
              <a:spcAft>
                <a:spcPts val="0"/>
              </a:spcAft>
              <a:defRPr/>
            </a:pPr>
            <a:r>
              <a:rPr lang="tr-TR" sz="3200" b="1" i="1" u="sng" dirty="0">
                <a:ln w="1905"/>
                <a:solidFill>
                  <a:schemeClr val="bg1"/>
                </a:solidFill>
                <a:effectLst>
                  <a:innerShdw blurRad="69850" dist="43180" dir="5400000">
                    <a:srgbClr val="000000">
                      <a:alpha val="65000"/>
                    </a:srgbClr>
                  </a:innerShdw>
                </a:effectLst>
                <a:latin typeface="+mn-lt"/>
              </a:rPr>
              <a:t>ÖNLEYİCİ FAALİYET OLARAK YAPILMASI GEREKENLER</a:t>
            </a:r>
          </a:p>
        </p:txBody>
      </p:sp>
      <p:pic>
        <p:nvPicPr>
          <p:cNvPr id="4" name="Resim 3"/>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60232" y="5949280"/>
            <a:ext cx="1933727" cy="504056"/>
          </a:xfrm>
          <a:prstGeom prst="rect">
            <a:avLst/>
          </a:prstGeom>
          <a:noFill/>
          <a:ln>
            <a:noFill/>
          </a:ln>
        </p:spPr>
      </p:pic>
    </p:spTree>
    <p:extLst>
      <p:ext uri="{BB962C8B-B14F-4D97-AF65-F5344CB8AC3E}">
        <p14:creationId xmlns="" xmlns:p14="http://schemas.microsoft.com/office/powerpoint/2010/main" val="248175150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2" name="Rectangle 4"/>
          <p:cNvSpPr>
            <a:spLocks noGrp="1"/>
          </p:cNvSpPr>
          <p:nvPr>
            <p:ph type="title"/>
          </p:nvPr>
        </p:nvSpPr>
        <p:spPr>
          <a:xfrm>
            <a:off x="2771800" y="-603448"/>
            <a:ext cx="3600400" cy="1728192"/>
          </a:xfrm>
        </p:spPr>
        <p:txBody>
          <a:bodyPr>
            <a:normAutofit/>
          </a:bodyPr>
          <a:lstStyle/>
          <a:p>
            <a:pPr eaLnBrk="1" fontAlgn="auto" hangingPunct="1">
              <a:spcAft>
                <a:spcPts val="0"/>
              </a:spcAft>
              <a:defRPr/>
            </a:pPr>
            <a:r>
              <a:rPr lang="tr-TR" dirty="0" smtClean="0">
                <a:solidFill>
                  <a:srgbClr val="FF0000"/>
                </a:solidFill>
                <a:effectLst>
                  <a:outerShdw blurRad="38100" dist="38100" dir="2700000" algn="tl">
                    <a:srgbClr val="C0C0C0"/>
                  </a:outerShdw>
                </a:effectLst>
                <a:latin typeface="Arial" charset="0"/>
              </a:rPr>
              <a:t>                </a:t>
            </a:r>
            <a:r>
              <a:rPr lang="tr-TR" dirty="0" smtClean="0">
                <a:solidFill>
                  <a:schemeClr val="bg1"/>
                </a:solidFill>
                <a:effectLst>
                  <a:outerShdw blurRad="38100" dist="38100" dir="2700000" algn="tl">
                    <a:srgbClr val="C0C0C0"/>
                  </a:outerShdw>
                </a:effectLst>
                <a:latin typeface="Arial" charset="0"/>
              </a:rPr>
              <a:t>İlkyardım:</a:t>
            </a:r>
          </a:p>
        </p:txBody>
      </p:sp>
      <p:pic>
        <p:nvPicPr>
          <p:cNvPr id="9219" name="Picture 7" descr="ilkyardımsunum"/>
          <p:cNvPicPr>
            <a:picLocks noGrp="1" noChangeAspect="1" noChangeArrowheads="1"/>
          </p:cNvPicPr>
          <p:nvPr>
            <p:ph sz="quarter" idx="1"/>
          </p:nvPr>
        </p:nvPicPr>
        <p:blipFill>
          <a:blip r:embed="rId2">
            <a:lum bright="-18000"/>
            <a:extLst>
              <a:ext uri="{28A0092B-C50C-407E-A947-70E740481C1C}">
                <a14:useLocalDpi xmlns="" xmlns:a14="http://schemas.microsoft.com/office/drawing/2010/main" val="0"/>
              </a:ext>
            </a:extLst>
          </a:blip>
          <a:srcRect/>
          <a:stretch>
            <a:fillRect/>
          </a:stretch>
        </p:blipFill>
        <p:spPr>
          <a:xfrm>
            <a:off x="808038" y="1600200"/>
            <a:ext cx="2955925" cy="4572000"/>
          </a:xfrm>
          <a:noFill/>
        </p:spPr>
      </p:pic>
      <p:sp>
        <p:nvSpPr>
          <p:cNvPr id="268294" name="Rectangle 6"/>
          <p:cNvSpPr>
            <a:spLocks noGrp="1"/>
          </p:cNvSpPr>
          <p:nvPr>
            <p:ph sz="quarter" idx="2"/>
          </p:nvPr>
        </p:nvSpPr>
        <p:spPr>
          <a:xfrm>
            <a:off x="4648200" y="1556793"/>
            <a:ext cx="4388296" cy="4767808"/>
          </a:xfrm>
        </p:spPr>
        <p:txBody>
          <a:bodyPr>
            <a:normAutofit/>
          </a:bodyPr>
          <a:lstStyle/>
          <a:p>
            <a:pPr marL="274320" indent="-274320" eaLnBrk="1" fontAlgn="auto" hangingPunct="1">
              <a:spcBef>
                <a:spcPct val="0"/>
              </a:spcBef>
              <a:spcAft>
                <a:spcPts val="0"/>
              </a:spcAft>
              <a:buFont typeface="Wingdings 2" pitchFamily="18" charset="2"/>
              <a:buNone/>
              <a:defRPr/>
            </a:pPr>
            <a:r>
              <a:rPr lang="tr-TR" sz="2400" dirty="0" smtClean="0">
                <a:effectLst>
                  <a:outerShdw blurRad="38100" dist="38100" dir="2700000" algn="tl">
                    <a:srgbClr val="C0C0C0"/>
                  </a:outerShdw>
                </a:effectLst>
                <a:latin typeface="Arial" charset="0"/>
              </a:rPr>
              <a:t>       Kaza veya yaşamı tehlikeye d</a:t>
            </a:r>
            <a:r>
              <a:rPr lang="tr-TR" sz="2400" dirty="0" smtClean="0">
                <a:effectLst>
                  <a:outerShdw blurRad="38100" dist="38100" dir="2700000" algn="tl">
                    <a:srgbClr val="C0C0C0"/>
                  </a:outerShdw>
                </a:effectLst>
              </a:rPr>
              <a:t>ü</a:t>
            </a:r>
            <a:r>
              <a:rPr lang="tr-TR" sz="2400" dirty="0" smtClean="0">
                <a:effectLst>
                  <a:outerShdw blurRad="38100" dist="38100" dir="2700000" algn="tl">
                    <a:srgbClr val="C0C0C0"/>
                  </a:outerShdw>
                </a:effectLst>
                <a:latin typeface="Arial" charset="0"/>
              </a:rPr>
              <a:t>ş</a:t>
            </a:r>
            <a:r>
              <a:rPr lang="tr-TR" sz="2400" dirty="0" smtClean="0">
                <a:effectLst>
                  <a:outerShdw blurRad="38100" dist="38100" dir="2700000" algn="tl">
                    <a:srgbClr val="C0C0C0"/>
                  </a:outerShdw>
                </a:effectLst>
              </a:rPr>
              <a:t>ü</a:t>
            </a:r>
            <a:r>
              <a:rPr lang="tr-TR" sz="2400" dirty="0" smtClean="0">
                <a:effectLst>
                  <a:outerShdw blurRad="38100" dist="38100" dir="2700000" algn="tl">
                    <a:srgbClr val="C0C0C0"/>
                  </a:outerShdw>
                </a:effectLst>
                <a:latin typeface="Arial" charset="0"/>
              </a:rPr>
              <a:t>ren bir durumda, sağlık g</a:t>
            </a:r>
            <a:r>
              <a:rPr lang="tr-TR" sz="2400" dirty="0" smtClean="0">
                <a:effectLst>
                  <a:outerShdw blurRad="38100" dist="38100" dir="2700000" algn="tl">
                    <a:srgbClr val="C0C0C0"/>
                  </a:outerShdw>
                </a:effectLst>
              </a:rPr>
              <a:t>ö</a:t>
            </a:r>
            <a:r>
              <a:rPr lang="tr-TR" sz="2400" dirty="0" smtClean="0">
                <a:effectLst>
                  <a:outerShdw blurRad="38100" dist="38100" dir="2700000" algn="tl">
                    <a:srgbClr val="C0C0C0"/>
                  </a:outerShdw>
                </a:effectLst>
                <a:latin typeface="Arial" charset="0"/>
              </a:rPr>
              <a:t>revlilerinin yardımı sağlanıncaya kadar,           hayatın kurtarılması ya da</a:t>
            </a:r>
          </a:p>
          <a:p>
            <a:pPr marL="274320" indent="-274320" eaLnBrk="1" fontAlgn="auto" hangingPunct="1">
              <a:spcBef>
                <a:spcPct val="0"/>
              </a:spcBef>
              <a:spcAft>
                <a:spcPts val="0"/>
              </a:spcAft>
              <a:buFont typeface="Wingdings 2" pitchFamily="18" charset="2"/>
              <a:buNone/>
              <a:defRPr/>
            </a:pPr>
            <a:r>
              <a:rPr lang="tr-TR" sz="2400" dirty="0" smtClean="0">
                <a:effectLst>
                  <a:outerShdw blurRad="38100" dist="38100" dir="2700000" algn="tl">
                    <a:srgbClr val="C0C0C0"/>
                  </a:outerShdw>
                </a:effectLst>
                <a:latin typeface="Arial" charset="0"/>
              </a:rPr>
              <a:t>	durumun daha k</a:t>
            </a:r>
            <a:r>
              <a:rPr lang="tr-TR" sz="2400" dirty="0" smtClean="0">
                <a:effectLst>
                  <a:outerShdw blurRad="38100" dist="38100" dir="2700000" algn="tl">
                    <a:srgbClr val="C0C0C0"/>
                  </a:outerShdw>
                </a:effectLst>
              </a:rPr>
              <a:t>ö</a:t>
            </a:r>
            <a:r>
              <a:rPr lang="tr-TR" sz="2400" dirty="0" smtClean="0">
                <a:effectLst>
                  <a:outerShdw blurRad="38100" dist="38100" dir="2700000" algn="tl">
                    <a:srgbClr val="C0C0C0"/>
                  </a:outerShdw>
                </a:effectLst>
                <a:latin typeface="Arial" charset="0"/>
              </a:rPr>
              <a:t>t</a:t>
            </a:r>
            <a:r>
              <a:rPr lang="tr-TR" sz="2400" dirty="0" smtClean="0">
                <a:effectLst>
                  <a:outerShdw blurRad="38100" dist="38100" dir="2700000" algn="tl">
                    <a:srgbClr val="C0C0C0"/>
                  </a:outerShdw>
                </a:effectLst>
              </a:rPr>
              <a:t>ü</a:t>
            </a:r>
            <a:r>
              <a:rPr lang="tr-TR" sz="2400" dirty="0" smtClean="0">
                <a:effectLst>
                  <a:outerShdw blurRad="38100" dist="38100" dir="2700000" algn="tl">
                    <a:srgbClr val="C0C0C0"/>
                  </a:outerShdw>
                </a:effectLst>
                <a:latin typeface="Arial" charset="0"/>
              </a:rPr>
              <a:t>ye gitmesini </a:t>
            </a:r>
            <a:r>
              <a:rPr lang="tr-TR" sz="2400" dirty="0" smtClean="0">
                <a:effectLst>
                  <a:outerShdw blurRad="38100" dist="38100" dir="2700000" algn="tl">
                    <a:srgbClr val="C0C0C0"/>
                  </a:outerShdw>
                </a:effectLst>
              </a:rPr>
              <a:t>ö</a:t>
            </a:r>
            <a:r>
              <a:rPr lang="tr-TR" sz="2400" dirty="0" smtClean="0">
                <a:effectLst>
                  <a:outerShdw blurRad="38100" dist="38100" dir="2700000" algn="tl">
                    <a:srgbClr val="C0C0C0"/>
                  </a:outerShdw>
                </a:effectLst>
                <a:latin typeface="Arial" charset="0"/>
              </a:rPr>
              <a:t>nlemek i</a:t>
            </a:r>
            <a:r>
              <a:rPr lang="tr-TR" sz="2400" dirty="0" smtClean="0">
                <a:effectLst>
                  <a:outerShdw blurRad="38100" dist="38100" dir="2700000" algn="tl">
                    <a:srgbClr val="C0C0C0"/>
                  </a:outerShdw>
                </a:effectLst>
              </a:rPr>
              <a:t>ç</a:t>
            </a:r>
            <a:r>
              <a:rPr lang="tr-TR" sz="2400" dirty="0" smtClean="0">
                <a:effectLst>
                  <a:outerShdw blurRad="38100" dist="38100" dir="2700000" algn="tl">
                    <a:srgbClr val="C0C0C0"/>
                  </a:outerShdw>
                </a:effectLst>
                <a:latin typeface="Arial" charset="0"/>
              </a:rPr>
              <a:t>in olay yerinde</a:t>
            </a:r>
            <a:r>
              <a:rPr lang="tr-TR" sz="2400" dirty="0" smtClean="0">
                <a:solidFill>
                  <a:srgbClr val="C00000"/>
                </a:solidFill>
                <a:effectLst>
                  <a:outerShdw blurRad="38100" dist="38100" dir="2700000" algn="tl">
                    <a:srgbClr val="C0C0C0"/>
                  </a:outerShdw>
                </a:effectLst>
                <a:latin typeface="Arial" charset="0"/>
              </a:rPr>
              <a:t>,      tıbbi ara</a:t>
            </a:r>
            <a:r>
              <a:rPr lang="tr-TR" sz="2400" dirty="0" smtClean="0">
                <a:solidFill>
                  <a:srgbClr val="C00000"/>
                </a:solidFill>
                <a:effectLst>
                  <a:outerShdw blurRad="38100" dist="38100" dir="2700000" algn="tl">
                    <a:srgbClr val="C0C0C0"/>
                  </a:outerShdw>
                </a:effectLst>
              </a:rPr>
              <a:t>ç</a:t>
            </a:r>
            <a:r>
              <a:rPr lang="tr-TR" sz="2400" dirty="0" smtClean="0">
                <a:solidFill>
                  <a:srgbClr val="C00000"/>
                </a:solidFill>
                <a:effectLst>
                  <a:outerShdw blurRad="38100" dist="38100" dir="2700000" algn="tl">
                    <a:srgbClr val="C0C0C0"/>
                  </a:outerShdw>
                </a:effectLst>
                <a:latin typeface="Arial" charset="0"/>
              </a:rPr>
              <a:t> gere</a:t>
            </a:r>
            <a:r>
              <a:rPr lang="tr-TR" sz="2400" dirty="0" smtClean="0">
                <a:solidFill>
                  <a:srgbClr val="C00000"/>
                </a:solidFill>
                <a:effectLst>
                  <a:outerShdw blurRad="38100" dist="38100" dir="2700000" algn="tl">
                    <a:srgbClr val="C0C0C0"/>
                  </a:outerShdw>
                </a:effectLst>
              </a:rPr>
              <a:t>ç</a:t>
            </a:r>
            <a:r>
              <a:rPr lang="tr-TR" sz="2400" dirty="0" smtClean="0">
                <a:solidFill>
                  <a:srgbClr val="C00000"/>
                </a:solidFill>
                <a:effectLst>
                  <a:outerShdw blurRad="38100" dist="38100" dir="2700000" algn="tl">
                    <a:srgbClr val="C0C0C0"/>
                  </a:outerShdw>
                </a:effectLst>
                <a:latin typeface="Arial" charset="0"/>
              </a:rPr>
              <a:t> kullanmadan</a:t>
            </a:r>
            <a:r>
              <a:rPr lang="tr-TR" sz="2400" dirty="0" smtClean="0">
                <a:effectLst>
                  <a:outerShdw blurRad="38100" dist="38100" dir="2700000" algn="tl">
                    <a:srgbClr val="C0C0C0"/>
                  </a:outerShdw>
                </a:effectLst>
                <a:latin typeface="Arial" charset="0"/>
              </a:rPr>
              <a:t>, yapılan ila</a:t>
            </a:r>
            <a:r>
              <a:rPr lang="tr-TR" sz="2400" dirty="0" smtClean="0">
                <a:effectLst>
                  <a:outerShdw blurRad="38100" dist="38100" dir="2700000" algn="tl">
                    <a:srgbClr val="C0C0C0"/>
                  </a:outerShdw>
                </a:effectLst>
              </a:rPr>
              <a:t>ç</a:t>
            </a:r>
            <a:r>
              <a:rPr lang="tr-TR" sz="2400" dirty="0" smtClean="0">
                <a:effectLst>
                  <a:outerShdw blurRad="38100" dist="38100" dir="2700000" algn="tl">
                    <a:srgbClr val="C0C0C0"/>
                  </a:outerShdw>
                </a:effectLst>
                <a:latin typeface="Arial" charset="0"/>
              </a:rPr>
              <a:t>sız uygulamalardır</a:t>
            </a:r>
          </a:p>
        </p:txBody>
      </p:sp>
      <p:pic>
        <p:nvPicPr>
          <p:cNvPr id="5" name="Resim 4"/>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020272" y="6129300"/>
            <a:ext cx="1933727" cy="504056"/>
          </a:xfrm>
          <a:prstGeom prst="rect">
            <a:avLst/>
          </a:prstGeom>
          <a:noFill/>
          <a:ln>
            <a:noFill/>
          </a:ln>
        </p:spPr>
      </p:pic>
    </p:spTree>
    <p:extLst>
      <p:ext uri="{BB962C8B-B14F-4D97-AF65-F5344CB8AC3E}">
        <p14:creationId xmlns="" xmlns:p14="http://schemas.microsoft.com/office/powerpoint/2010/main" val="261255127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7544" y="908720"/>
            <a:ext cx="8229600" cy="1143000"/>
          </a:xfrm>
        </p:spPr>
        <p:txBody>
          <a:bodyPr>
            <a:normAutofit fontScale="90000"/>
          </a:bodyPr>
          <a:lstStyle/>
          <a:p>
            <a:pPr algn="ctr" eaLnBrk="1" hangingPunct="1"/>
            <a:r>
              <a:rPr lang="tr-TR" altLang="tr-TR" dirty="0" smtClean="0"/>
              <a:t>İlkyardım ve Acil Tedavi Arasındaki Fark Nedir?</a:t>
            </a:r>
          </a:p>
        </p:txBody>
      </p:sp>
      <p:sp>
        <p:nvSpPr>
          <p:cNvPr id="128003" name="Rectangle 3"/>
          <p:cNvSpPr>
            <a:spLocks noGrp="1" noChangeArrowheads="1"/>
          </p:cNvSpPr>
          <p:nvPr>
            <p:ph type="body" idx="1"/>
          </p:nvPr>
        </p:nvSpPr>
        <p:spPr>
          <a:xfrm>
            <a:off x="2500313" y="2286000"/>
            <a:ext cx="6215062" cy="2338388"/>
          </a:xfrm>
        </p:spPr>
        <p:txBody>
          <a:bodyPr>
            <a:noAutofit/>
          </a:bodyPr>
          <a:lstStyle/>
          <a:p>
            <a:pPr algn="just" eaLnBrk="1" hangingPunct="1"/>
            <a:r>
              <a:rPr lang="tr-TR" altLang="tr-TR" sz="2800" dirty="0" smtClean="0"/>
              <a:t>Acil tedavi bu konuda </a:t>
            </a:r>
            <a:r>
              <a:rPr lang="tr-TR" altLang="tr-TR" sz="2800" dirty="0" smtClean="0">
                <a:solidFill>
                  <a:srgbClr val="C00000"/>
                </a:solidFill>
              </a:rPr>
              <a:t>ehliyetli kişilerce gerekli donanımla </a:t>
            </a:r>
            <a:r>
              <a:rPr lang="tr-TR" altLang="tr-TR" sz="2800" dirty="0" smtClean="0"/>
              <a:t>yapılan müdahaledir.</a:t>
            </a:r>
          </a:p>
          <a:p>
            <a:pPr algn="just" eaLnBrk="1" hangingPunct="1"/>
            <a:endParaRPr lang="tr-TR" altLang="tr-TR" sz="2800" dirty="0" smtClean="0"/>
          </a:p>
          <a:p>
            <a:pPr algn="just" eaLnBrk="1" hangingPunct="1"/>
            <a:r>
              <a:rPr lang="tr-TR" altLang="tr-TR" sz="2800" dirty="0" smtClean="0"/>
              <a:t>İlkyardım bu konuda </a:t>
            </a:r>
            <a:r>
              <a:rPr lang="tr-TR" altLang="tr-TR" sz="2800" dirty="0" smtClean="0">
                <a:solidFill>
                  <a:srgbClr val="C00000"/>
                </a:solidFill>
              </a:rPr>
              <a:t>eğitim almış herkesin </a:t>
            </a:r>
            <a:r>
              <a:rPr lang="tr-TR" altLang="tr-TR" sz="2800" dirty="0" smtClean="0"/>
              <a:t>olayın olduğu yerde </a:t>
            </a:r>
            <a:r>
              <a:rPr lang="tr-TR" altLang="tr-TR" sz="2800" dirty="0" smtClean="0">
                <a:solidFill>
                  <a:srgbClr val="C00000"/>
                </a:solidFill>
              </a:rPr>
              <a:t>bulabildiği malzemeleri kullanarak </a:t>
            </a:r>
            <a:r>
              <a:rPr lang="tr-TR" altLang="tr-TR" sz="2800" dirty="0" smtClean="0"/>
              <a:t>yaptığı hayat kurtarıcı müdahaledir.</a:t>
            </a:r>
          </a:p>
        </p:txBody>
      </p:sp>
      <p:pic>
        <p:nvPicPr>
          <p:cNvPr id="9220" name="Picture 1"/>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251520" y="2708920"/>
            <a:ext cx="2460625" cy="2143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sim 4"/>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206579" y="6146298"/>
            <a:ext cx="1933727" cy="504056"/>
          </a:xfrm>
          <a:prstGeom prst="rect">
            <a:avLst/>
          </a:prstGeom>
          <a:noFill/>
          <a:ln>
            <a:noFill/>
          </a:ln>
        </p:spPr>
      </p:pic>
    </p:spTree>
    <p:extLst>
      <p:ext uri="{BB962C8B-B14F-4D97-AF65-F5344CB8AC3E}">
        <p14:creationId xmlns="" xmlns:p14="http://schemas.microsoft.com/office/powerpoint/2010/main" val="3128995892"/>
      </p:ext>
    </p:extLst>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Effect transition="in" filter="blinds(horizontal)">
                                      <p:cBhvr>
                                        <p:cTn id="7" dur="500"/>
                                        <p:tgtEl>
                                          <p:spTgt spid="1280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8003">
                                            <p:txEl>
                                              <p:pRg st="2" end="2"/>
                                            </p:txEl>
                                          </p:spTgt>
                                        </p:tgtEl>
                                        <p:attrNameLst>
                                          <p:attrName>style.visibility</p:attrName>
                                        </p:attrNameLst>
                                      </p:cBhvr>
                                      <p:to>
                                        <p:strVal val="visible"/>
                                      </p:to>
                                    </p:set>
                                    <p:animEffect transition="in" filter="blinds(horizontal)">
                                      <p:cBhvr>
                                        <p:cTn id="12" dur="500"/>
                                        <p:tgtEl>
                                          <p:spTgt spid="1280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0" y="928670"/>
            <a:ext cx="9144000" cy="592933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pPr>
              <a:defRPr/>
            </a:pPr>
            <a:fld id="{809083AC-3A63-472C-8C9D-F86AD9333EDB}" type="slidenum">
              <a:rPr lang="en-US"/>
              <a:pPr>
                <a:defRPr/>
              </a:pPr>
              <a:t>12</a:t>
            </a:fld>
            <a:endParaRPr lang="en-US"/>
          </a:p>
        </p:txBody>
      </p:sp>
      <p:sp>
        <p:nvSpPr>
          <p:cNvPr id="5" name="Başlık 3"/>
          <p:cNvSpPr txBox="1">
            <a:spLocks/>
          </p:cNvSpPr>
          <p:nvPr/>
        </p:nvSpPr>
        <p:spPr>
          <a:xfrm>
            <a:off x="1000100" y="0"/>
            <a:ext cx="8143900" cy="857232"/>
          </a:xfrm>
          <a:prstGeom prst="rect">
            <a:avLst/>
          </a:prstGeom>
        </p:spPr>
        <p:txBody>
          <a:bodyPr vert="horz" lIns="91440" tIns="45720" rIns="91440" bIns="45720" rtlCol="0" anchor="ctr">
            <a:normAutofit fontScale="92500"/>
          </a:bodyPr>
          <a:lstStyle/>
          <a:p>
            <a:pPr marL="342900" marR="0" lvl="0" indent="-34290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150" normalizeH="0" baseline="0" noProof="0" dirty="0" smtClean="0">
                <a:ln>
                  <a:noFill/>
                </a:ln>
                <a:solidFill>
                  <a:schemeClr val="bg1"/>
                </a:solidFill>
                <a:effectLst>
                  <a:outerShdw blurRad="38100" dist="38100" dir="2700000" algn="tl">
                    <a:srgbClr val="000000">
                      <a:alpha val="43137"/>
                    </a:srgbClr>
                  </a:outerShdw>
                </a:effectLst>
                <a:uLnTx/>
                <a:uFillTx/>
                <a:latin typeface="Calibri" pitchFamily="34" charset="0"/>
                <a:ea typeface="Times New Roman" pitchFamily="18" charset="0"/>
                <a:cs typeface="Times New Roman" pitchFamily="18" charset="0"/>
              </a:rPr>
              <a:t>ÇALIŞMA MEVZUATI İLE İLGİLİ BİLGİLER</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39738" y="1052736"/>
            <a:ext cx="8229600" cy="1143000"/>
          </a:xfrm>
        </p:spPr>
        <p:txBody>
          <a:bodyPr>
            <a:normAutofit fontScale="90000"/>
          </a:bodyPr>
          <a:lstStyle/>
          <a:p>
            <a:pPr algn="ctr" eaLnBrk="1" hangingPunct="1"/>
            <a:r>
              <a:rPr lang="tr-TR" altLang="tr-TR" dirty="0" smtClean="0"/>
              <a:t>İlkyardımın Öncelikli Amaçları Nelerdir?</a:t>
            </a:r>
          </a:p>
        </p:txBody>
      </p:sp>
      <p:sp>
        <p:nvSpPr>
          <p:cNvPr id="126979" name="Rectangle 3"/>
          <p:cNvSpPr>
            <a:spLocks noGrp="1" noChangeArrowheads="1"/>
          </p:cNvSpPr>
          <p:nvPr>
            <p:ph type="body" idx="1"/>
          </p:nvPr>
        </p:nvSpPr>
        <p:spPr>
          <a:xfrm>
            <a:off x="428625" y="2500313"/>
            <a:ext cx="6429375" cy="2643187"/>
          </a:xfrm>
        </p:spPr>
        <p:txBody>
          <a:bodyPr>
            <a:normAutofit fontScale="92500" lnSpcReduction="20000"/>
          </a:bodyPr>
          <a:lstStyle/>
          <a:p>
            <a:pPr eaLnBrk="1" hangingPunct="1"/>
            <a:r>
              <a:rPr lang="tr-TR" altLang="tr-TR" smtClean="0"/>
              <a:t>Hayati tehlikeyi ortadan kaldırmak</a:t>
            </a:r>
          </a:p>
          <a:p>
            <a:pPr eaLnBrk="1" hangingPunct="1"/>
            <a:r>
              <a:rPr lang="tr-TR" altLang="tr-TR" smtClean="0"/>
              <a:t>Yaşamsal fonksiyonların sürdürülmesini sağlamak,</a:t>
            </a:r>
          </a:p>
          <a:p>
            <a:pPr eaLnBrk="1" hangingPunct="1"/>
            <a:r>
              <a:rPr lang="tr-TR" altLang="tr-TR" smtClean="0"/>
              <a:t>Yaralının durumunun kötüleşmesini önlemek,</a:t>
            </a:r>
          </a:p>
          <a:p>
            <a:pPr eaLnBrk="1" hangingPunct="1"/>
            <a:r>
              <a:rPr lang="tr-TR" altLang="tr-TR" smtClean="0"/>
              <a:t>İyileşmeyi kolaylaştırmak.</a:t>
            </a:r>
          </a:p>
        </p:txBody>
      </p:sp>
      <p:pic>
        <p:nvPicPr>
          <p:cNvPr id="10244" name="Picture 1" descr="C:\Users\Ozlem\Desktop\nri0214.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858000" y="2786063"/>
            <a:ext cx="1811338" cy="2524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sim 4"/>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164288" y="6237312"/>
            <a:ext cx="1933727" cy="504056"/>
          </a:xfrm>
          <a:prstGeom prst="rect">
            <a:avLst/>
          </a:prstGeom>
          <a:noFill/>
          <a:ln>
            <a:noFill/>
          </a:ln>
        </p:spPr>
      </p:pic>
    </p:spTree>
    <p:extLst>
      <p:ext uri="{BB962C8B-B14F-4D97-AF65-F5344CB8AC3E}">
        <p14:creationId xmlns="" xmlns:p14="http://schemas.microsoft.com/office/powerpoint/2010/main" val="3870129555"/>
      </p:ext>
    </p:extLst>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Effect transition="in" filter="fade">
                                      <p:cBhvr>
                                        <p:cTn id="7" dur="1000"/>
                                        <p:tgtEl>
                                          <p:spTgt spid="126979">
                                            <p:txEl>
                                              <p:pRg st="0" end="0"/>
                                            </p:txEl>
                                          </p:spTgt>
                                        </p:tgtEl>
                                      </p:cBhvr>
                                    </p:animEffect>
                                    <p:anim calcmode="lin" valueType="num">
                                      <p:cBhvr>
                                        <p:cTn id="8" dur="1000" fill="hold"/>
                                        <p:tgtEl>
                                          <p:spTgt spid="12697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69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6979">
                                            <p:txEl>
                                              <p:pRg st="1" end="1"/>
                                            </p:txEl>
                                          </p:spTgt>
                                        </p:tgtEl>
                                        <p:attrNameLst>
                                          <p:attrName>style.visibility</p:attrName>
                                        </p:attrNameLst>
                                      </p:cBhvr>
                                      <p:to>
                                        <p:strVal val="visible"/>
                                      </p:to>
                                    </p:set>
                                    <p:animEffect transition="in" filter="fade">
                                      <p:cBhvr>
                                        <p:cTn id="14" dur="1000"/>
                                        <p:tgtEl>
                                          <p:spTgt spid="126979">
                                            <p:txEl>
                                              <p:pRg st="1" end="1"/>
                                            </p:txEl>
                                          </p:spTgt>
                                        </p:tgtEl>
                                      </p:cBhvr>
                                    </p:animEffect>
                                    <p:anim calcmode="lin" valueType="num">
                                      <p:cBhvr>
                                        <p:cTn id="15" dur="1000" fill="hold"/>
                                        <p:tgtEl>
                                          <p:spTgt spid="12697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69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6979">
                                            <p:txEl>
                                              <p:pRg st="2" end="2"/>
                                            </p:txEl>
                                          </p:spTgt>
                                        </p:tgtEl>
                                        <p:attrNameLst>
                                          <p:attrName>style.visibility</p:attrName>
                                        </p:attrNameLst>
                                      </p:cBhvr>
                                      <p:to>
                                        <p:strVal val="visible"/>
                                      </p:to>
                                    </p:set>
                                    <p:animEffect transition="in" filter="fade">
                                      <p:cBhvr>
                                        <p:cTn id="21" dur="1000"/>
                                        <p:tgtEl>
                                          <p:spTgt spid="126979">
                                            <p:txEl>
                                              <p:pRg st="2" end="2"/>
                                            </p:txEl>
                                          </p:spTgt>
                                        </p:tgtEl>
                                      </p:cBhvr>
                                    </p:animEffect>
                                    <p:anim calcmode="lin" valueType="num">
                                      <p:cBhvr>
                                        <p:cTn id="22" dur="1000" fill="hold"/>
                                        <p:tgtEl>
                                          <p:spTgt spid="12697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69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6979">
                                            <p:txEl>
                                              <p:pRg st="3" end="3"/>
                                            </p:txEl>
                                          </p:spTgt>
                                        </p:tgtEl>
                                        <p:attrNameLst>
                                          <p:attrName>style.visibility</p:attrName>
                                        </p:attrNameLst>
                                      </p:cBhvr>
                                      <p:to>
                                        <p:strVal val="visible"/>
                                      </p:to>
                                    </p:set>
                                    <p:animEffect transition="in" filter="fade">
                                      <p:cBhvr>
                                        <p:cTn id="28" dur="1000"/>
                                        <p:tgtEl>
                                          <p:spTgt spid="126979">
                                            <p:txEl>
                                              <p:pRg st="3" end="3"/>
                                            </p:txEl>
                                          </p:spTgt>
                                        </p:tgtEl>
                                      </p:cBhvr>
                                    </p:animEffect>
                                    <p:anim calcmode="lin" valueType="num">
                                      <p:cBhvr>
                                        <p:cTn id="29" dur="1000" fill="hold"/>
                                        <p:tgtEl>
                                          <p:spTgt spid="12697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2697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7544" y="980728"/>
            <a:ext cx="8229600" cy="1143000"/>
          </a:xfrm>
        </p:spPr>
        <p:txBody>
          <a:bodyPr>
            <a:normAutofit fontScale="90000"/>
          </a:bodyPr>
          <a:lstStyle/>
          <a:p>
            <a:pPr algn="ctr" eaLnBrk="1" hangingPunct="1"/>
            <a:r>
              <a:rPr lang="tr-TR" altLang="tr-TR" dirty="0" smtClean="0"/>
              <a:t>İlkyardımın Temel Uygulamaları Nelerdir?</a:t>
            </a:r>
          </a:p>
        </p:txBody>
      </p:sp>
      <p:pic>
        <p:nvPicPr>
          <p:cNvPr id="11267" name="Picture 2" descr="http://www.fotosearch.com/bthumb/IMZ/IMZ288/nri0214.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960280" y="2996952"/>
            <a:ext cx="2203450" cy="307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6" name="Diagram 5"/>
          <p:cNvGraphicFramePr/>
          <p:nvPr>
            <p:extLst>
              <p:ext uri="{D42A27DB-BD31-4B8C-83A1-F6EECF244321}">
                <p14:modId xmlns="" xmlns:p14="http://schemas.microsoft.com/office/powerpoint/2010/main" val="471548275"/>
              </p:ext>
            </p:extLst>
          </p:nvPr>
        </p:nvGraphicFramePr>
        <p:xfrm>
          <a:off x="467544" y="234888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Resim 4"/>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7192713" y="6309320"/>
            <a:ext cx="1933727" cy="504056"/>
          </a:xfrm>
          <a:prstGeom prst="rect">
            <a:avLst/>
          </a:prstGeom>
          <a:noFill/>
          <a:ln>
            <a:noFill/>
          </a:ln>
        </p:spPr>
      </p:pic>
    </p:spTree>
    <p:extLst>
      <p:ext uri="{BB962C8B-B14F-4D97-AF65-F5344CB8AC3E}">
        <p14:creationId xmlns="" xmlns:p14="http://schemas.microsoft.com/office/powerpoint/2010/main" val="1530356021"/>
      </p:ext>
    </p:extLst>
  </p:cSld>
  <p:clrMapOvr>
    <a:masterClrMapping/>
  </p:clrMapOvr>
  <p:transition>
    <p:cover dir="ru"/>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885950" y="116632"/>
            <a:ext cx="5657850" cy="769441"/>
          </a:xfrm>
          <a:ln algn="ctr"/>
        </p:spPr>
        <p:txBody>
          <a:bodyPr>
            <a:spAutoFit/>
          </a:bodyPr>
          <a:lstStyle/>
          <a:p>
            <a:pPr algn="ctr" eaLnBrk="1" hangingPunct="1">
              <a:defRPr/>
            </a:pPr>
            <a:r>
              <a:rPr lang="tr-TR" kern="1200" dirty="0" smtClean="0">
                <a:solidFill>
                  <a:schemeClr val="bg1"/>
                </a:solidFill>
                <a:ea typeface="+mn-ea"/>
                <a:cs typeface="+mn-cs"/>
              </a:rPr>
              <a:t>İlk  Yardımda  Amaç</a:t>
            </a:r>
          </a:p>
        </p:txBody>
      </p:sp>
      <p:sp>
        <p:nvSpPr>
          <p:cNvPr id="32771" name="Rectangle 3"/>
          <p:cNvSpPr>
            <a:spLocks noGrp="1" noChangeArrowheads="1"/>
          </p:cNvSpPr>
          <p:nvPr>
            <p:ph idx="1"/>
          </p:nvPr>
        </p:nvSpPr>
        <p:spPr>
          <a:xfrm>
            <a:off x="785813" y="1857375"/>
            <a:ext cx="6626225" cy="3741738"/>
          </a:xfrm>
        </p:spPr>
        <p:txBody>
          <a:bodyPr/>
          <a:lstStyle/>
          <a:p>
            <a:pPr eaLnBrk="1" hangingPunct="1">
              <a:buFontTx/>
              <a:buNone/>
            </a:pPr>
            <a:r>
              <a:rPr lang="tr-TR" altLang="tr-TR" dirty="0" smtClean="0"/>
              <a:t> </a:t>
            </a:r>
            <a:r>
              <a:rPr lang="tr-TR" altLang="tr-TR" b="1" dirty="0" smtClean="0">
                <a:solidFill>
                  <a:schemeClr val="tx2"/>
                </a:solidFill>
              </a:rPr>
              <a:t>Hayat kurtarmaktır.</a:t>
            </a:r>
          </a:p>
          <a:p>
            <a:pPr eaLnBrk="1" hangingPunct="1">
              <a:buClr>
                <a:srgbClr val="FF0000"/>
              </a:buClr>
              <a:buFont typeface="Webdings" pitchFamily="18" charset="2"/>
              <a:buChar char="Y"/>
            </a:pPr>
            <a:endParaRPr lang="tr-TR" altLang="tr-TR" sz="2800" b="1" dirty="0" smtClean="0"/>
          </a:p>
          <a:p>
            <a:pPr eaLnBrk="1" hangingPunct="1">
              <a:buClr>
                <a:srgbClr val="FF0000"/>
              </a:buClr>
              <a:buFont typeface="Webdings" pitchFamily="18" charset="2"/>
              <a:buChar char="Y"/>
            </a:pPr>
            <a:r>
              <a:rPr lang="tr-TR" altLang="tr-TR" sz="2800" b="1" dirty="0" smtClean="0"/>
              <a:t> Hava yolunu aç,</a:t>
            </a:r>
          </a:p>
          <a:p>
            <a:pPr eaLnBrk="1" hangingPunct="1">
              <a:buClr>
                <a:srgbClr val="FF0000"/>
              </a:buClr>
              <a:buFont typeface="Webdings" pitchFamily="18" charset="2"/>
              <a:buChar char="Y"/>
            </a:pPr>
            <a:r>
              <a:rPr lang="tr-TR" altLang="tr-TR" sz="2800" b="1" dirty="0" smtClean="0"/>
              <a:t> Solunumu düzelt,</a:t>
            </a:r>
          </a:p>
          <a:p>
            <a:pPr eaLnBrk="1" hangingPunct="1">
              <a:buClr>
                <a:srgbClr val="FF0000"/>
              </a:buClr>
              <a:buFont typeface="Webdings" pitchFamily="18" charset="2"/>
              <a:buChar char="Y"/>
            </a:pPr>
            <a:r>
              <a:rPr lang="tr-TR" altLang="tr-TR" sz="2800" b="1" dirty="0" smtClean="0"/>
              <a:t> Dolaşımı sağla,</a:t>
            </a:r>
          </a:p>
          <a:p>
            <a:pPr eaLnBrk="1" hangingPunct="1"/>
            <a:endParaRPr lang="tr-TR" altLang="tr-TR" dirty="0" smtClean="0"/>
          </a:p>
          <a:p>
            <a:pPr eaLnBrk="1" hangingPunct="1"/>
            <a:endParaRPr lang="tr-TR" altLang="tr-TR" dirty="0" smtClean="0"/>
          </a:p>
        </p:txBody>
      </p:sp>
      <p:sp>
        <p:nvSpPr>
          <p:cNvPr id="52228" name="Rectangle 4"/>
          <p:cNvSpPr>
            <a:spLocks noChangeArrowheads="1"/>
          </p:cNvSpPr>
          <p:nvPr/>
        </p:nvSpPr>
        <p:spPr bwMode="auto">
          <a:xfrm>
            <a:off x="2857500" y="4857750"/>
            <a:ext cx="3714750" cy="769938"/>
          </a:xfrm>
          <a:prstGeom prst="rect">
            <a:avLst/>
          </a:prstGeom>
          <a:noFill/>
          <a:ln w="9525">
            <a:noFill/>
            <a:miter lim="800000"/>
            <a:headEnd/>
            <a:tailEnd/>
          </a:ln>
          <a:effectLst/>
        </p:spPr>
        <p:txBody>
          <a:bodyPr>
            <a:spAutoFit/>
          </a:bodyPr>
          <a:lstStyle/>
          <a:p>
            <a:pPr>
              <a:spcBef>
                <a:spcPct val="50000"/>
              </a:spcBef>
              <a:buClr>
                <a:schemeClr val="hlink"/>
              </a:buClr>
              <a:buFont typeface="Wingdings" pitchFamily="2" charset="2"/>
              <a:buNone/>
              <a:defRPr/>
            </a:pPr>
            <a:r>
              <a:rPr lang="tr-TR" sz="4400" b="1" dirty="0">
                <a:solidFill>
                  <a:srgbClr val="C00000"/>
                </a:solidFill>
                <a:latin typeface="Garamond" pitchFamily="18" charset="0"/>
                <a:cs typeface="+mn-cs"/>
              </a:rPr>
              <a:t>Hayat kurtar.</a:t>
            </a:r>
            <a:endParaRPr lang="tr-TR" sz="3200" dirty="0">
              <a:solidFill>
                <a:srgbClr val="C00000"/>
              </a:solidFill>
              <a:effectLst>
                <a:outerShdw blurRad="38100" dist="38100" dir="2700000" algn="tl">
                  <a:srgbClr val="FFFFFF"/>
                </a:outerShdw>
              </a:effectLst>
              <a:latin typeface="Verdana" pitchFamily="34" charset="0"/>
              <a:cs typeface="+mn-cs"/>
            </a:endParaRPr>
          </a:p>
        </p:txBody>
      </p:sp>
      <p:pic>
        <p:nvPicPr>
          <p:cNvPr id="4608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857875" y="2500313"/>
            <a:ext cx="2000250" cy="2000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5"/>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176640" y="6309320"/>
            <a:ext cx="1933727" cy="504056"/>
          </a:xfrm>
          <a:prstGeom prst="rect">
            <a:avLst/>
          </a:prstGeom>
          <a:noFill/>
          <a:ln>
            <a:noFill/>
          </a:ln>
        </p:spPr>
      </p:pic>
    </p:spTree>
    <p:extLst>
      <p:ext uri="{BB962C8B-B14F-4D97-AF65-F5344CB8AC3E}">
        <p14:creationId xmlns="" xmlns:p14="http://schemas.microsoft.com/office/powerpoint/2010/main" val="3651181876"/>
      </p:ext>
    </p:extLst>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blinds(horizontal)">
                                      <p:cBhvr>
                                        <p:cTn id="7" dur="500"/>
                                        <p:tgtEl>
                                          <p:spTgt spid="32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2771">
                                            <p:txEl>
                                              <p:pRg st="2" end="2"/>
                                            </p:txEl>
                                          </p:spTgt>
                                        </p:tgtEl>
                                        <p:attrNameLst>
                                          <p:attrName>style.visibility</p:attrName>
                                        </p:attrNameLst>
                                      </p:cBhvr>
                                      <p:to>
                                        <p:strVal val="visible"/>
                                      </p:to>
                                    </p:set>
                                    <p:animEffect transition="in" filter="blinds(horizontal)">
                                      <p:cBhvr>
                                        <p:cTn id="12" dur="500"/>
                                        <p:tgtEl>
                                          <p:spTgt spid="3277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2771">
                                            <p:txEl>
                                              <p:pRg st="3" end="3"/>
                                            </p:txEl>
                                          </p:spTgt>
                                        </p:tgtEl>
                                        <p:attrNameLst>
                                          <p:attrName>style.visibility</p:attrName>
                                        </p:attrNameLst>
                                      </p:cBhvr>
                                      <p:to>
                                        <p:strVal val="visible"/>
                                      </p:to>
                                    </p:set>
                                    <p:animEffect transition="in" filter="blinds(horizontal)">
                                      <p:cBhvr>
                                        <p:cTn id="17" dur="500"/>
                                        <p:tgtEl>
                                          <p:spTgt spid="3277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2771">
                                            <p:txEl>
                                              <p:pRg st="4" end="4"/>
                                            </p:txEl>
                                          </p:spTgt>
                                        </p:tgtEl>
                                        <p:attrNameLst>
                                          <p:attrName>style.visibility</p:attrName>
                                        </p:attrNameLst>
                                      </p:cBhvr>
                                      <p:to>
                                        <p:strVal val="visible"/>
                                      </p:to>
                                    </p:set>
                                    <p:animEffect transition="in" filter="blinds(horizontal)">
                                      <p:cBhvr>
                                        <p:cTn id="22" dur="500"/>
                                        <p:tgtEl>
                                          <p:spTgt spid="3277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2228"/>
                                        </p:tgtEl>
                                        <p:attrNameLst>
                                          <p:attrName>style.visibility</p:attrName>
                                        </p:attrNameLst>
                                      </p:cBhvr>
                                      <p:to>
                                        <p:strVal val="visible"/>
                                      </p:to>
                                    </p:set>
                                    <p:animEffect transition="in" filter="checkerboard(across)">
                                      <p:cBhvr>
                                        <p:cTn id="27" dur="500"/>
                                        <p:tgtEl>
                                          <p:spTgt spid="52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P spid="52228"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706090"/>
          </a:xfrm>
        </p:spPr>
        <p:txBody>
          <a:bodyPr/>
          <a:lstStyle/>
          <a:p>
            <a:pPr algn="ctr" eaLnBrk="1" hangingPunct="1"/>
            <a:r>
              <a:rPr lang="tr-TR" altLang="tr-TR" sz="3600" dirty="0" smtClean="0">
                <a:solidFill>
                  <a:schemeClr val="bg1"/>
                </a:solidFill>
              </a:rPr>
              <a:t>Hayat Kurtarma Zinciri Nedir?</a:t>
            </a:r>
          </a:p>
        </p:txBody>
      </p:sp>
      <p:graphicFrame>
        <p:nvGraphicFramePr>
          <p:cNvPr id="4" name="Diagram 3"/>
          <p:cNvGraphicFramePr/>
          <p:nvPr>
            <p:extLst>
              <p:ext uri="{D42A27DB-BD31-4B8C-83A1-F6EECF244321}">
                <p14:modId xmlns="" xmlns:p14="http://schemas.microsoft.com/office/powerpoint/2010/main" val="3571021581"/>
              </p:ext>
            </p:extLst>
          </p:nvPr>
        </p:nvGraphicFramePr>
        <p:xfrm>
          <a:off x="899592" y="1412776"/>
          <a:ext cx="7320306" cy="4796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548878712"/>
      </p:ext>
    </p:extLst>
  </p:cSld>
  <p:clrMapOvr>
    <a:masterClrMapping/>
  </p:clrMapOvr>
  <p:transition>
    <p:cover dir="ru"/>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6095E4F6-51C2-4C9D-B972-A531C8DF073F}" type="slidenum">
              <a:rPr lang="tr-TR" smtClean="0"/>
              <a:pPr/>
              <a:t>124</a:t>
            </a:fld>
            <a:endParaRPr lang="tr-TR"/>
          </a:p>
        </p:txBody>
      </p:sp>
      <p:sp>
        <p:nvSpPr>
          <p:cNvPr id="5" name="Başlık 1"/>
          <p:cNvSpPr txBox="1">
            <a:spLocks/>
          </p:cNvSpPr>
          <p:nvPr/>
        </p:nvSpPr>
        <p:spPr>
          <a:xfrm>
            <a:off x="683568" y="1166887"/>
            <a:ext cx="7772400" cy="118199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dirty="0"/>
          </a:p>
        </p:txBody>
      </p:sp>
      <p:sp>
        <p:nvSpPr>
          <p:cNvPr id="4" name="Başlık 3"/>
          <p:cNvSpPr>
            <a:spLocks noGrp="1"/>
          </p:cNvSpPr>
          <p:nvPr>
            <p:ph type="title"/>
          </p:nvPr>
        </p:nvSpPr>
        <p:spPr>
          <a:xfrm>
            <a:off x="0" y="1340768"/>
            <a:ext cx="9144000" cy="2286016"/>
          </a:xfrm>
        </p:spPr>
        <p:txBody>
          <a:bodyPr>
            <a:normAutofit/>
          </a:bodyPr>
          <a:lstStyle/>
          <a:p>
            <a:pPr marL="342900" indent="-342900"/>
            <a:r>
              <a:rPr lang="tr-TR" b="1" dirty="0" smtClean="0">
                <a:ea typeface="Times New Roman"/>
              </a:rPr>
              <a:t>SABIRLA DİNLEDİĞİNİZ İÇİN </a:t>
            </a:r>
            <a:r>
              <a:rPr lang="tr-TR" sz="8000" b="1" dirty="0" smtClean="0">
                <a:ea typeface="Times New Roman"/>
              </a:rPr>
              <a:t>TEŞEKKÜRLER</a:t>
            </a:r>
            <a:endParaRPr lang="tr-TR" dirty="0" smtClean="0">
              <a:ea typeface="Times New Roman"/>
            </a:endParaRPr>
          </a:p>
        </p:txBody>
      </p:sp>
      <p:pic>
        <p:nvPicPr>
          <p:cNvPr id="7" name="Resim 6"/>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092280" y="6101916"/>
            <a:ext cx="1933727" cy="504056"/>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809083AC-3A63-472C-8C9D-F86AD9333EDB}" type="slidenum">
              <a:rPr lang="en-US"/>
              <a:pPr>
                <a:defRPr/>
              </a:pPr>
              <a:t>13</a:t>
            </a:fld>
            <a:endParaRPr lang="en-US"/>
          </a:p>
        </p:txBody>
      </p:sp>
      <p:sp>
        <p:nvSpPr>
          <p:cNvPr id="5" name="Başlık 3"/>
          <p:cNvSpPr txBox="1">
            <a:spLocks/>
          </p:cNvSpPr>
          <p:nvPr/>
        </p:nvSpPr>
        <p:spPr>
          <a:xfrm>
            <a:off x="1000100" y="0"/>
            <a:ext cx="8143900" cy="857232"/>
          </a:xfrm>
          <a:prstGeom prst="rect">
            <a:avLst/>
          </a:prstGeom>
        </p:spPr>
        <p:txBody>
          <a:bodyPr vert="horz" lIns="91440" tIns="45720" rIns="91440" bIns="45720" rtlCol="0" anchor="ctr">
            <a:normAutofit fontScale="92500"/>
          </a:bodyPr>
          <a:lstStyle/>
          <a:p>
            <a:pPr marL="342900" marR="0" lvl="0" indent="-34290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150" normalizeH="0" baseline="0" noProof="0" dirty="0" smtClean="0">
                <a:ln>
                  <a:noFill/>
                </a:ln>
                <a:solidFill>
                  <a:schemeClr val="bg1"/>
                </a:solidFill>
                <a:effectLst>
                  <a:outerShdw blurRad="38100" dist="38100" dir="2700000" algn="tl">
                    <a:srgbClr val="000000">
                      <a:alpha val="43137"/>
                    </a:srgbClr>
                  </a:outerShdw>
                </a:effectLst>
                <a:uLnTx/>
                <a:uFillTx/>
                <a:latin typeface="Calibri" pitchFamily="34" charset="0"/>
                <a:ea typeface="Times New Roman" pitchFamily="18" charset="0"/>
                <a:cs typeface="Times New Roman" pitchFamily="18" charset="0"/>
              </a:rPr>
              <a:t>ÇALIŞMA MEVZUATI İLE İLGİLİ BİLGİLER</a:t>
            </a:r>
          </a:p>
        </p:txBody>
      </p:sp>
      <p:pic>
        <p:nvPicPr>
          <p:cNvPr id="8" name="Picture 2" descr="http://riskdegeri.com/wp-content/uploads/2013/05/6331.png"/>
          <p:cNvPicPr>
            <a:picLocks noChangeAspect="1" noChangeArrowheads="1"/>
          </p:cNvPicPr>
          <p:nvPr/>
        </p:nvPicPr>
        <p:blipFill>
          <a:blip r:embed="rId3" cstate="print"/>
          <a:srcRect/>
          <a:stretch>
            <a:fillRect/>
          </a:stretch>
        </p:blipFill>
        <p:spPr bwMode="auto">
          <a:xfrm>
            <a:off x="0" y="928669"/>
            <a:ext cx="9144000" cy="592933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70AECF1-BB08-4F08-B875-6C5003FF90AF}" type="slidenum">
              <a:rPr lang="en-US"/>
              <a:pPr>
                <a:defRPr/>
              </a:pPr>
              <a:t>14</a:t>
            </a:fld>
            <a:endParaRPr lang="en-US" dirty="0"/>
          </a:p>
        </p:txBody>
      </p:sp>
      <p:sp>
        <p:nvSpPr>
          <p:cNvPr id="7" name="Başlık 3"/>
          <p:cNvSpPr txBox="1">
            <a:spLocks/>
          </p:cNvSpPr>
          <p:nvPr/>
        </p:nvSpPr>
        <p:spPr>
          <a:xfrm>
            <a:off x="1000100" y="0"/>
            <a:ext cx="8143900" cy="857232"/>
          </a:xfrm>
          <a:prstGeom prst="rect">
            <a:avLst/>
          </a:prstGeom>
        </p:spPr>
        <p:txBody>
          <a:bodyPr vert="horz" lIns="91440" tIns="45720" rIns="91440" bIns="45720" rtlCol="0" anchor="ctr">
            <a:normAutofit fontScale="92500"/>
          </a:bodyPr>
          <a:lstStyle/>
          <a:p>
            <a:pPr marL="342900" marR="0" lvl="0" indent="-34290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150" normalizeH="0" baseline="0" noProof="0" dirty="0" smtClean="0">
                <a:ln>
                  <a:noFill/>
                </a:ln>
                <a:solidFill>
                  <a:schemeClr val="bg1"/>
                </a:solidFill>
                <a:effectLst>
                  <a:outerShdw blurRad="38100" dist="38100" dir="2700000" algn="tl">
                    <a:srgbClr val="000000">
                      <a:alpha val="43137"/>
                    </a:srgbClr>
                  </a:outerShdw>
                </a:effectLst>
                <a:uLnTx/>
                <a:uFillTx/>
                <a:latin typeface="Calibri" pitchFamily="34" charset="0"/>
                <a:ea typeface="Times New Roman" pitchFamily="18" charset="0"/>
                <a:cs typeface="Times New Roman" pitchFamily="18" charset="0"/>
              </a:rPr>
              <a:t>ÇALIŞMA MEVZUATI İLE İLGİLİ BİLGİLER</a:t>
            </a:r>
          </a:p>
        </p:txBody>
      </p:sp>
      <p:graphicFrame>
        <p:nvGraphicFramePr>
          <p:cNvPr id="9" name="8 Diyagram"/>
          <p:cNvGraphicFramePr/>
          <p:nvPr/>
        </p:nvGraphicFramePr>
        <p:xfrm>
          <a:off x="214282" y="1214422"/>
          <a:ext cx="8643998" cy="2357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338" name="Picture 2"/>
          <p:cNvPicPr>
            <a:picLocks noChangeAspect="1" noChangeArrowheads="1"/>
          </p:cNvPicPr>
          <p:nvPr/>
        </p:nvPicPr>
        <p:blipFill>
          <a:blip r:embed="rId7" cstate="print"/>
          <a:srcRect r="7716"/>
          <a:stretch>
            <a:fillRect/>
          </a:stretch>
        </p:blipFill>
        <p:spPr bwMode="auto">
          <a:xfrm>
            <a:off x="571472" y="4000504"/>
            <a:ext cx="7871860" cy="1643074"/>
          </a:xfrm>
          <a:prstGeom prst="rect">
            <a:avLst/>
          </a:prstGeom>
          <a:noFill/>
          <a:ln w="9525">
            <a:noFill/>
            <a:miter lim="800000"/>
            <a:headEnd/>
            <a:tailEnd/>
          </a:ln>
          <a:effectLst/>
        </p:spPr>
      </p:pic>
      <p:pic>
        <p:nvPicPr>
          <p:cNvPr id="8" name="Resim 7"/>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7182303" y="6237312"/>
            <a:ext cx="1933727" cy="504056"/>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6095E4F6-51C2-4C9D-B972-A531C8DF073F}" type="slidenum">
              <a:rPr lang="tr-TR" smtClean="0"/>
              <a:pPr/>
              <a:t>15</a:t>
            </a:fld>
            <a:endParaRPr lang="tr-TR"/>
          </a:p>
        </p:txBody>
      </p:sp>
      <p:pic>
        <p:nvPicPr>
          <p:cNvPr id="1026" name="Picture 2" descr="H:\İŞ GÜVENLİĞİ\OZLEM_OZKILIC_YUKUMLULUK-2927.JPG"/>
          <p:cNvPicPr>
            <a:picLocks noChangeAspect="1" noChangeArrowheads="1"/>
          </p:cNvPicPr>
          <p:nvPr/>
        </p:nvPicPr>
        <p:blipFill>
          <a:blip r:embed="rId2" cstate="print"/>
          <a:srcRect r="11766" b="49276"/>
          <a:stretch>
            <a:fillRect/>
          </a:stretch>
        </p:blipFill>
        <p:spPr bwMode="auto">
          <a:xfrm>
            <a:off x="142844" y="1571612"/>
            <a:ext cx="8858312" cy="5211478"/>
          </a:xfrm>
          <a:prstGeom prst="rect">
            <a:avLst/>
          </a:prstGeom>
          <a:noFill/>
        </p:spPr>
      </p:pic>
      <p:graphicFrame>
        <p:nvGraphicFramePr>
          <p:cNvPr id="6" name="5 İçerik Yer Tutucusu"/>
          <p:cNvGraphicFramePr>
            <a:graphicFrameLocks noGrp="1"/>
          </p:cNvGraphicFramePr>
          <p:nvPr>
            <p:ph idx="1"/>
          </p:nvPr>
        </p:nvGraphicFramePr>
        <p:xfrm>
          <a:off x="142844" y="928670"/>
          <a:ext cx="8786874" cy="85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Başlık 3"/>
          <p:cNvSpPr txBox="1">
            <a:spLocks/>
          </p:cNvSpPr>
          <p:nvPr/>
        </p:nvSpPr>
        <p:spPr>
          <a:xfrm>
            <a:off x="1000100" y="0"/>
            <a:ext cx="8143900" cy="857232"/>
          </a:xfrm>
          <a:prstGeom prst="rect">
            <a:avLst/>
          </a:prstGeom>
        </p:spPr>
        <p:txBody>
          <a:bodyPr vert="horz" lIns="91440" tIns="45720" rIns="91440" bIns="45720" rtlCol="0" anchor="ctr">
            <a:normAutofit fontScale="92500"/>
          </a:bodyPr>
          <a:lstStyle/>
          <a:p>
            <a:pPr marL="342900" marR="0" lvl="0" indent="-34290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150" normalizeH="0" baseline="0" noProof="0" dirty="0" smtClean="0">
                <a:ln>
                  <a:noFill/>
                </a:ln>
                <a:solidFill>
                  <a:schemeClr val="bg1"/>
                </a:solidFill>
                <a:effectLst>
                  <a:outerShdw blurRad="38100" dist="38100" dir="2700000" algn="tl">
                    <a:srgbClr val="000000">
                      <a:alpha val="43137"/>
                    </a:srgbClr>
                  </a:outerShdw>
                </a:effectLst>
                <a:uLnTx/>
                <a:uFillTx/>
                <a:latin typeface="Calibri" pitchFamily="34" charset="0"/>
                <a:ea typeface="Times New Roman" pitchFamily="18" charset="0"/>
                <a:cs typeface="Times New Roman" pitchFamily="18" charset="0"/>
              </a:rPr>
              <a:t>ÇALIŞMA MEVZUATI İLE İLGİLİ BİLGİLER</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6095E4F6-51C2-4C9D-B972-A531C8DF073F}" type="slidenum">
              <a:rPr lang="tr-TR" smtClean="0"/>
              <a:pPr/>
              <a:t>16</a:t>
            </a:fld>
            <a:endParaRPr lang="tr-TR"/>
          </a:p>
        </p:txBody>
      </p:sp>
      <p:pic>
        <p:nvPicPr>
          <p:cNvPr id="1026" name="Picture 2" descr="H:\İŞ GÜVENLİĞİ\OZLEM_OZKILIC_YUKUMLULUK-2927.JPG"/>
          <p:cNvPicPr>
            <a:picLocks noChangeAspect="1" noChangeArrowheads="1"/>
          </p:cNvPicPr>
          <p:nvPr/>
        </p:nvPicPr>
        <p:blipFill>
          <a:blip r:embed="rId2" cstate="print"/>
          <a:srcRect t="50724" r="11111"/>
          <a:stretch>
            <a:fillRect/>
          </a:stretch>
        </p:blipFill>
        <p:spPr bwMode="auto">
          <a:xfrm>
            <a:off x="0" y="1571613"/>
            <a:ext cx="9144000" cy="5286412"/>
          </a:xfrm>
          <a:prstGeom prst="rect">
            <a:avLst/>
          </a:prstGeom>
          <a:noFill/>
        </p:spPr>
      </p:pic>
      <p:sp>
        <p:nvSpPr>
          <p:cNvPr id="4" name="Başlık 3"/>
          <p:cNvSpPr txBox="1">
            <a:spLocks/>
          </p:cNvSpPr>
          <p:nvPr/>
        </p:nvSpPr>
        <p:spPr>
          <a:xfrm>
            <a:off x="1000100" y="0"/>
            <a:ext cx="8143900" cy="857232"/>
          </a:xfrm>
          <a:prstGeom prst="rect">
            <a:avLst/>
          </a:prstGeom>
        </p:spPr>
        <p:txBody>
          <a:bodyPr vert="horz" lIns="91440" tIns="45720" rIns="91440" bIns="45720" rtlCol="0" anchor="ctr">
            <a:normAutofit fontScale="92500"/>
          </a:bodyPr>
          <a:lstStyle/>
          <a:p>
            <a:pPr marL="342900" marR="0" lvl="0" indent="-34290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150" normalizeH="0" baseline="0" noProof="0" dirty="0" smtClean="0">
                <a:ln>
                  <a:noFill/>
                </a:ln>
                <a:solidFill>
                  <a:schemeClr val="bg1"/>
                </a:solidFill>
                <a:effectLst>
                  <a:outerShdw blurRad="38100" dist="38100" dir="2700000" algn="tl">
                    <a:srgbClr val="000000">
                      <a:alpha val="43137"/>
                    </a:srgbClr>
                  </a:outerShdw>
                </a:effectLst>
                <a:uLnTx/>
                <a:uFillTx/>
                <a:latin typeface="Calibri" pitchFamily="34" charset="0"/>
                <a:ea typeface="Times New Roman" pitchFamily="18" charset="0"/>
                <a:cs typeface="Times New Roman" pitchFamily="18" charset="0"/>
              </a:rPr>
              <a:t>ÇALIŞMA MEVZUATI İLE İLGİLİ BİLGİLER</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809083AC-3A63-472C-8C9D-F86AD9333EDB}" type="slidenum">
              <a:rPr lang="en-US"/>
              <a:pPr>
                <a:defRPr/>
              </a:pPr>
              <a:t>17</a:t>
            </a:fld>
            <a:endParaRPr lang="en-US"/>
          </a:p>
        </p:txBody>
      </p:sp>
      <p:sp>
        <p:nvSpPr>
          <p:cNvPr id="5" name="Başlık 3"/>
          <p:cNvSpPr txBox="1">
            <a:spLocks/>
          </p:cNvSpPr>
          <p:nvPr/>
        </p:nvSpPr>
        <p:spPr>
          <a:xfrm>
            <a:off x="1000100" y="0"/>
            <a:ext cx="8143900" cy="857232"/>
          </a:xfrm>
          <a:prstGeom prst="rect">
            <a:avLst/>
          </a:prstGeom>
        </p:spPr>
        <p:txBody>
          <a:bodyPr vert="horz" lIns="91440" tIns="45720" rIns="91440" bIns="45720" rtlCol="0" anchor="ctr">
            <a:normAutofit fontScale="92500"/>
          </a:bodyPr>
          <a:lstStyle/>
          <a:p>
            <a:pPr marL="342900" marR="0" lvl="0" indent="-34290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150" normalizeH="0" baseline="0" noProof="0" dirty="0" smtClean="0">
                <a:ln>
                  <a:noFill/>
                </a:ln>
                <a:solidFill>
                  <a:schemeClr val="bg1"/>
                </a:solidFill>
                <a:effectLst>
                  <a:outerShdw blurRad="38100" dist="38100" dir="2700000" algn="tl">
                    <a:srgbClr val="000000">
                      <a:alpha val="43137"/>
                    </a:srgbClr>
                  </a:outerShdw>
                </a:effectLst>
                <a:uLnTx/>
                <a:uFillTx/>
                <a:latin typeface="Calibri" pitchFamily="34" charset="0"/>
                <a:ea typeface="Times New Roman" pitchFamily="18" charset="0"/>
                <a:cs typeface="Times New Roman" pitchFamily="18" charset="0"/>
              </a:rPr>
              <a:t>ÇALIŞMA MEVZUATI İLE İLGİLİ BİLGİLER</a:t>
            </a:r>
          </a:p>
        </p:txBody>
      </p:sp>
      <p:pic>
        <p:nvPicPr>
          <p:cNvPr id="4098" name="Picture 2"/>
          <p:cNvPicPr>
            <a:picLocks noChangeAspect="1" noChangeArrowheads="1"/>
          </p:cNvPicPr>
          <p:nvPr/>
        </p:nvPicPr>
        <p:blipFill>
          <a:blip r:embed="rId3" cstate="print"/>
          <a:srcRect l="5987" t="3125" r="904"/>
          <a:stretch>
            <a:fillRect/>
          </a:stretch>
        </p:blipFill>
        <p:spPr bwMode="auto">
          <a:xfrm>
            <a:off x="714348" y="4572008"/>
            <a:ext cx="7358114" cy="2214578"/>
          </a:xfrm>
          <a:prstGeom prst="rect">
            <a:avLst/>
          </a:prstGeom>
          <a:noFill/>
          <a:ln w="9525">
            <a:noFill/>
            <a:miter lim="800000"/>
            <a:headEnd/>
            <a:tailEnd/>
          </a:ln>
          <a:effectLst/>
        </p:spPr>
      </p:pic>
      <p:graphicFrame>
        <p:nvGraphicFramePr>
          <p:cNvPr id="7" name="6 Diyagram"/>
          <p:cNvGraphicFramePr/>
          <p:nvPr/>
        </p:nvGraphicFramePr>
        <p:xfrm>
          <a:off x="214282" y="1000108"/>
          <a:ext cx="8715436" cy="10772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10 Dikdörtgen"/>
          <p:cNvSpPr/>
          <p:nvPr/>
        </p:nvSpPr>
        <p:spPr>
          <a:xfrm>
            <a:off x="142844" y="1948142"/>
            <a:ext cx="8858312" cy="3123932"/>
          </a:xfrm>
          <a:prstGeom prst="rect">
            <a:avLst/>
          </a:prstGeom>
        </p:spPr>
        <p:txBody>
          <a:bodyPr wrap="square">
            <a:spAutoFit/>
          </a:bodyPr>
          <a:lstStyle/>
          <a:p>
            <a:pPr algn="r"/>
            <a:r>
              <a:rPr lang="tr-TR" sz="2400" b="1" dirty="0" smtClean="0"/>
              <a:t>Kapsam: </a:t>
            </a:r>
          </a:p>
          <a:p>
            <a:pPr algn="r"/>
            <a:r>
              <a:rPr lang="tr-TR" sz="2400" dirty="0" smtClean="0"/>
              <a:t>Sayı sınırı olmaksızın, </a:t>
            </a:r>
          </a:p>
          <a:p>
            <a:pPr algn="r"/>
            <a:r>
              <a:rPr lang="tr-TR" sz="2400" dirty="0" smtClean="0"/>
              <a:t>Memur, işçi, işveren, çırak, stajyer tüm çalışanlar, </a:t>
            </a:r>
          </a:p>
          <a:p>
            <a:pPr algn="r"/>
            <a:r>
              <a:rPr lang="tr-TR" sz="2400" dirty="0" smtClean="0"/>
              <a:t>Kamu ve özel sektöre ait bütün işler ve işyerleri, </a:t>
            </a:r>
          </a:p>
          <a:p>
            <a:pPr algn="r"/>
            <a:r>
              <a:rPr lang="tr-TR" sz="2400" dirty="0" smtClean="0"/>
              <a:t>Tarım vb. dahil tüm işkolları </a:t>
            </a:r>
          </a:p>
          <a:p>
            <a:pPr algn="r"/>
            <a:endParaRPr lang="tr-TR" sz="500" b="1" dirty="0" smtClean="0"/>
          </a:p>
          <a:p>
            <a:pPr algn="r"/>
            <a:r>
              <a:rPr lang="tr-TR" sz="2400" b="1" dirty="0" smtClean="0"/>
              <a:t>İstisna: </a:t>
            </a:r>
          </a:p>
          <a:p>
            <a:pPr algn="r"/>
            <a:r>
              <a:rPr lang="tr-TR" sz="2400" dirty="0" smtClean="0"/>
              <a:t>TSK, emniyet, afet müdahale ekipleri, ev hizmetleri, kendi nam ve hesabına tek başına  çalışanlar </a:t>
            </a:r>
            <a:endParaRPr lang="tr-TR"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t="32913"/>
          <a:stretch>
            <a:fillRect/>
          </a:stretch>
        </p:blipFill>
        <p:spPr bwMode="auto">
          <a:xfrm>
            <a:off x="0" y="2928934"/>
            <a:ext cx="9144000" cy="3785939"/>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pPr>
              <a:defRPr/>
            </a:pPr>
            <a:fld id="{DF1449EF-59D2-42C4-A642-CD4FBF19DF41}" type="slidenum">
              <a:rPr lang="en-US"/>
              <a:pPr>
                <a:defRPr/>
              </a:pPr>
              <a:t>18</a:t>
            </a:fld>
            <a:endParaRPr lang="en-US"/>
          </a:p>
        </p:txBody>
      </p:sp>
      <p:sp>
        <p:nvSpPr>
          <p:cNvPr id="7" name="Başlık 3"/>
          <p:cNvSpPr txBox="1">
            <a:spLocks/>
          </p:cNvSpPr>
          <p:nvPr/>
        </p:nvSpPr>
        <p:spPr>
          <a:xfrm>
            <a:off x="1000100" y="0"/>
            <a:ext cx="8143900" cy="857232"/>
          </a:xfrm>
          <a:prstGeom prst="rect">
            <a:avLst/>
          </a:prstGeom>
        </p:spPr>
        <p:txBody>
          <a:bodyPr vert="horz" lIns="91440" tIns="45720" rIns="91440" bIns="45720" rtlCol="0" anchor="ctr">
            <a:normAutofit fontScale="92500"/>
          </a:bodyPr>
          <a:lstStyle/>
          <a:p>
            <a:pPr marL="342900" marR="0" lvl="0" indent="-34290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150" normalizeH="0" baseline="0" noProof="0" dirty="0" smtClean="0">
                <a:ln>
                  <a:noFill/>
                </a:ln>
                <a:solidFill>
                  <a:schemeClr val="bg1"/>
                </a:solidFill>
                <a:effectLst>
                  <a:outerShdw blurRad="38100" dist="38100" dir="2700000" algn="tl">
                    <a:srgbClr val="000000">
                      <a:alpha val="43137"/>
                    </a:srgbClr>
                  </a:outerShdw>
                </a:effectLst>
                <a:uLnTx/>
                <a:uFillTx/>
                <a:latin typeface="Calibri" pitchFamily="34" charset="0"/>
                <a:ea typeface="Times New Roman" pitchFamily="18" charset="0"/>
                <a:cs typeface="Times New Roman" pitchFamily="18" charset="0"/>
              </a:rPr>
              <a:t>ÇALIŞMA MEVZUATI İLE İLGİLİ BİLGİLER</a:t>
            </a:r>
          </a:p>
        </p:txBody>
      </p:sp>
      <p:graphicFrame>
        <p:nvGraphicFramePr>
          <p:cNvPr id="10" name="9 Diyagram"/>
          <p:cNvGraphicFramePr/>
          <p:nvPr/>
        </p:nvGraphicFramePr>
        <p:xfrm>
          <a:off x="285720" y="1000108"/>
          <a:ext cx="8643998" cy="17543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8 Dikdörtgen"/>
          <p:cNvSpPr/>
          <p:nvPr/>
        </p:nvSpPr>
        <p:spPr>
          <a:xfrm>
            <a:off x="285720" y="5371943"/>
            <a:ext cx="4429156" cy="1384995"/>
          </a:xfrm>
          <a:prstGeom prst="rect">
            <a:avLst/>
          </a:prstGeom>
        </p:spPr>
        <p:txBody>
          <a:bodyPr wrap="square">
            <a:spAutoFit/>
          </a:bodyPr>
          <a:lstStyle/>
          <a:p>
            <a:pPr indent="265113">
              <a:buClr>
                <a:schemeClr val="accent3"/>
              </a:buClr>
              <a:defRPr/>
            </a:pPr>
            <a:r>
              <a:rPr lang="en-GB" sz="2800" i="1" dirty="0" smtClean="0">
                <a:solidFill>
                  <a:srgbClr val="FF0000"/>
                </a:solidFill>
              </a:rPr>
              <a:t>6.</a:t>
            </a:r>
            <a:r>
              <a:rPr lang="tr-TR" sz="2800" i="1" dirty="0" smtClean="0">
                <a:solidFill>
                  <a:srgbClr val="FF0000"/>
                </a:solidFill>
              </a:rPr>
              <a:t> </a:t>
            </a:r>
            <a:r>
              <a:rPr lang="en-GB" sz="2800" i="1" dirty="0" err="1" smtClean="0">
                <a:solidFill>
                  <a:srgbClr val="FF0000"/>
                </a:solidFill>
              </a:rPr>
              <a:t>Madde</a:t>
            </a:r>
            <a:r>
              <a:rPr lang="en-GB" sz="2800" i="1" dirty="0" smtClean="0">
                <a:solidFill>
                  <a:srgbClr val="FF0000"/>
                </a:solidFill>
              </a:rPr>
              <a:t> </a:t>
            </a:r>
            <a:r>
              <a:rPr lang="en-GB" sz="2800" b="1" i="1" u="sng" dirty="0" err="1" smtClean="0">
                <a:solidFill>
                  <a:srgbClr val="FF0000"/>
                </a:solidFill>
              </a:rPr>
              <a:t>Kamu</a:t>
            </a:r>
            <a:r>
              <a:rPr lang="en-GB" sz="2800" b="1" i="1" u="sng" dirty="0" smtClean="0">
                <a:solidFill>
                  <a:srgbClr val="FF0000"/>
                </a:solidFill>
              </a:rPr>
              <a:t> </a:t>
            </a:r>
            <a:r>
              <a:rPr lang="en-GB" sz="2800" b="1" i="1" u="sng" dirty="0" err="1" smtClean="0">
                <a:solidFill>
                  <a:srgbClr val="FF0000"/>
                </a:solidFill>
              </a:rPr>
              <a:t>Kurumlar</a:t>
            </a:r>
            <a:r>
              <a:rPr lang="tr-TR" sz="2800" b="1" i="1" u="sng" dirty="0" smtClean="0">
                <a:solidFill>
                  <a:srgbClr val="FF0000"/>
                </a:solidFill>
              </a:rPr>
              <a:t>ı için</a:t>
            </a:r>
            <a:r>
              <a:rPr lang="en-GB" sz="2800" b="1" i="1" dirty="0" smtClean="0">
                <a:solidFill>
                  <a:srgbClr val="FF0000"/>
                </a:solidFill>
              </a:rPr>
              <a:t> </a:t>
            </a:r>
            <a:r>
              <a:rPr lang="en-GB" sz="2800" b="1" i="1" dirty="0" smtClean="0">
                <a:solidFill>
                  <a:srgbClr val="FF0000"/>
                </a:solidFill>
                <a:effectLst>
                  <a:outerShdw blurRad="38100" dist="38100" dir="2700000" algn="tl">
                    <a:srgbClr val="000000">
                      <a:alpha val="43137"/>
                    </a:srgbClr>
                  </a:outerShdw>
                </a:effectLst>
              </a:rPr>
              <a:t>1 </a:t>
            </a:r>
            <a:r>
              <a:rPr lang="en-GB" sz="2800" b="1" i="1" dirty="0" err="1" smtClean="0">
                <a:solidFill>
                  <a:srgbClr val="FF0000"/>
                </a:solidFill>
                <a:effectLst>
                  <a:outerShdw blurRad="38100" dist="38100" dir="2700000" algn="tl">
                    <a:srgbClr val="000000">
                      <a:alpha val="43137"/>
                    </a:srgbClr>
                  </a:outerShdw>
                </a:effectLst>
              </a:rPr>
              <a:t>Temmuz</a:t>
            </a:r>
            <a:r>
              <a:rPr lang="en-GB" sz="2800" b="1" i="1" dirty="0" smtClean="0">
                <a:solidFill>
                  <a:srgbClr val="FF0000"/>
                </a:solidFill>
                <a:effectLst>
                  <a:outerShdw blurRad="38100" dist="38100" dir="2700000" algn="tl">
                    <a:srgbClr val="000000">
                      <a:alpha val="43137"/>
                    </a:srgbClr>
                  </a:outerShdw>
                </a:effectLst>
              </a:rPr>
              <a:t> 2016 </a:t>
            </a:r>
            <a:r>
              <a:rPr lang="tr-TR" sz="2800" b="1" i="1" dirty="0" smtClean="0">
                <a:solidFill>
                  <a:srgbClr val="FF0000"/>
                </a:solidFill>
              </a:rPr>
              <a:t>‘</a:t>
            </a:r>
            <a:r>
              <a:rPr lang="en-GB" sz="2800" i="1" dirty="0" smtClean="0">
                <a:solidFill>
                  <a:srgbClr val="FF0000"/>
                </a:solidFill>
              </a:rPr>
              <a:t>d</a:t>
            </a:r>
            <a:r>
              <a:rPr lang="tr-TR" sz="2800" i="1" dirty="0" smtClean="0">
                <a:solidFill>
                  <a:srgbClr val="FF0000"/>
                </a:solidFill>
              </a:rPr>
              <a:t>a</a:t>
            </a:r>
            <a:r>
              <a:rPr lang="en-GB" sz="2800" i="1" dirty="0" smtClean="0">
                <a:solidFill>
                  <a:srgbClr val="FF0000"/>
                </a:solidFill>
              </a:rPr>
              <a:t> </a:t>
            </a:r>
            <a:r>
              <a:rPr lang="tr-TR" sz="2800" i="1" dirty="0" smtClean="0">
                <a:solidFill>
                  <a:srgbClr val="FF0000"/>
                </a:solidFill>
              </a:rPr>
              <a:t>yürürlüğe </a:t>
            </a:r>
            <a:r>
              <a:rPr lang="en-GB" sz="2800" i="1" dirty="0" err="1" smtClean="0">
                <a:solidFill>
                  <a:srgbClr val="FF0000"/>
                </a:solidFill>
              </a:rPr>
              <a:t>girecek</a:t>
            </a:r>
            <a:r>
              <a:rPr lang="en-GB" sz="2800" i="1" dirty="0" smtClean="0">
                <a:solidFill>
                  <a:srgbClr val="FF0000"/>
                </a:solidFill>
              </a:rPr>
              <a:t>. </a:t>
            </a:r>
            <a:endParaRPr lang="tr-TR" sz="2800" i="1" dirty="0" smtClean="0">
              <a:solidFill>
                <a:srgbClr val="FF0000"/>
              </a:solidFill>
            </a:endParaRPr>
          </a:p>
        </p:txBody>
      </p:sp>
      <p:pic>
        <p:nvPicPr>
          <p:cNvPr id="8" name="Resim 7"/>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7210273" y="6252882"/>
            <a:ext cx="1933727" cy="504056"/>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b="5298"/>
          <a:stretch>
            <a:fillRect/>
          </a:stretch>
        </p:blipFill>
        <p:spPr bwMode="auto">
          <a:xfrm>
            <a:off x="2071670" y="2780014"/>
            <a:ext cx="7072330" cy="4078009"/>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pPr>
              <a:defRPr/>
            </a:pPr>
            <a:fld id="{7AA9B158-B7E2-4EEA-9828-EAE68D87E7CC}" type="slidenum">
              <a:rPr lang="en-US"/>
              <a:pPr>
                <a:defRPr/>
              </a:pPr>
              <a:t>19</a:t>
            </a:fld>
            <a:endParaRPr lang="en-US"/>
          </a:p>
        </p:txBody>
      </p:sp>
      <p:sp>
        <p:nvSpPr>
          <p:cNvPr id="5" name="Başlık 3"/>
          <p:cNvSpPr txBox="1">
            <a:spLocks/>
          </p:cNvSpPr>
          <p:nvPr/>
        </p:nvSpPr>
        <p:spPr>
          <a:xfrm>
            <a:off x="1000100" y="0"/>
            <a:ext cx="8143900" cy="857232"/>
          </a:xfrm>
          <a:prstGeom prst="rect">
            <a:avLst/>
          </a:prstGeom>
        </p:spPr>
        <p:txBody>
          <a:bodyPr vert="horz" lIns="91440" tIns="45720" rIns="91440" bIns="45720" rtlCol="0" anchor="ctr">
            <a:normAutofit fontScale="92500"/>
          </a:bodyPr>
          <a:lstStyle/>
          <a:p>
            <a:pPr marL="342900" marR="0" lvl="0" indent="-34290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150" normalizeH="0" baseline="0" noProof="0" dirty="0" smtClean="0">
                <a:ln>
                  <a:noFill/>
                </a:ln>
                <a:solidFill>
                  <a:schemeClr val="bg1"/>
                </a:solidFill>
                <a:effectLst>
                  <a:outerShdw blurRad="38100" dist="38100" dir="2700000" algn="tl">
                    <a:srgbClr val="000000">
                      <a:alpha val="43137"/>
                    </a:srgbClr>
                  </a:outerShdw>
                </a:effectLst>
                <a:uLnTx/>
                <a:uFillTx/>
                <a:latin typeface="Calibri" pitchFamily="34" charset="0"/>
                <a:ea typeface="Times New Roman" pitchFamily="18" charset="0"/>
                <a:cs typeface="Times New Roman" pitchFamily="18" charset="0"/>
              </a:rPr>
              <a:t>ÇALIŞMA MEVZUATI İLE İLGİLİ BİLGİLER</a:t>
            </a:r>
          </a:p>
        </p:txBody>
      </p:sp>
      <p:graphicFrame>
        <p:nvGraphicFramePr>
          <p:cNvPr id="7" name="6 Diyagram"/>
          <p:cNvGraphicFramePr/>
          <p:nvPr/>
        </p:nvGraphicFramePr>
        <p:xfrm>
          <a:off x="285721" y="1071546"/>
          <a:ext cx="8572560" cy="17543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txBox="1">
            <a:spLocks noGrp="1"/>
          </p:cNvSpPr>
          <p:nvPr/>
        </p:nvSpPr>
        <p:spPr>
          <a:xfrm>
            <a:off x="8316913" y="6381750"/>
            <a:ext cx="533400" cy="244475"/>
          </a:xfrm>
          <a:prstGeom prst="rect">
            <a:avLst/>
          </a:prstGeom>
          <a:noFill/>
        </p:spPr>
        <p:txBody>
          <a:bodyPr anchor="ctr">
            <a:normAutofit fontScale="85000" lnSpcReduction="20000"/>
          </a:bodyPr>
          <a:lstStyle/>
          <a:p>
            <a:pPr algn="ctr" fontAlgn="auto">
              <a:spcBef>
                <a:spcPts val="0"/>
              </a:spcBef>
              <a:spcAft>
                <a:spcPts val="0"/>
              </a:spcAft>
              <a:defRPr/>
            </a:pPr>
            <a:fld id="{9496F44F-2670-4BEB-9CFB-A1495DB3DFFC}" type="slidenum">
              <a:rPr lang="en-US" sz="1400" b="1">
                <a:solidFill>
                  <a:srgbClr val="FFFFFF"/>
                </a:solidFill>
                <a:latin typeface="+mn-lt"/>
              </a:rPr>
              <a:pPr algn="ctr" fontAlgn="auto">
                <a:spcBef>
                  <a:spcPts val="0"/>
                </a:spcBef>
                <a:spcAft>
                  <a:spcPts val="0"/>
                </a:spcAft>
                <a:defRPr/>
              </a:pPr>
              <a:t>2</a:t>
            </a:fld>
            <a:endParaRPr lang="en-US" sz="1400" b="1" dirty="0">
              <a:solidFill>
                <a:srgbClr val="FFFFFF"/>
              </a:solidFill>
              <a:latin typeface="+mn-lt"/>
            </a:endParaRPr>
          </a:p>
        </p:txBody>
      </p:sp>
      <p:grpSp>
        <p:nvGrpSpPr>
          <p:cNvPr id="144387" name="Group 137"/>
          <p:cNvGrpSpPr>
            <a:grpSpLocks/>
          </p:cNvGrpSpPr>
          <p:nvPr/>
        </p:nvGrpSpPr>
        <p:grpSpPr bwMode="auto">
          <a:xfrm>
            <a:off x="2743200" y="2667000"/>
            <a:ext cx="2590800" cy="3276600"/>
            <a:chOff x="0" y="0"/>
            <a:chExt cx="437" cy="475"/>
          </a:xfrm>
        </p:grpSpPr>
        <p:sp>
          <p:nvSpPr>
            <p:cNvPr id="144397" name="Rectangle 131"/>
            <p:cNvSpPr>
              <a:spLocks noChangeArrowheads="1"/>
            </p:cNvSpPr>
            <p:nvPr/>
          </p:nvSpPr>
          <p:spPr bwMode="auto">
            <a:xfrm>
              <a:off x="0" y="0"/>
              <a:ext cx="437" cy="475"/>
            </a:xfrm>
            <a:prstGeom prst="rect">
              <a:avLst/>
            </a:prstGeom>
            <a:solidFill>
              <a:srgbClr val="FFFFFF"/>
            </a:solidFill>
            <a:ln w="19050">
              <a:solidFill>
                <a:srgbClr val="008000"/>
              </a:solidFill>
              <a:miter lim="800000"/>
              <a:headEnd/>
              <a:tailEnd/>
            </a:ln>
          </p:spPr>
          <p:txBody>
            <a:bodyPr/>
            <a:lstStyle/>
            <a:p>
              <a:endParaRPr lang="tr-TR">
                <a:latin typeface="Calibri" pitchFamily="34" charset="0"/>
              </a:endParaRPr>
            </a:p>
          </p:txBody>
        </p:sp>
        <p:grpSp>
          <p:nvGrpSpPr>
            <p:cNvPr id="144398" name="Group 136"/>
            <p:cNvGrpSpPr>
              <a:grpSpLocks/>
            </p:cNvGrpSpPr>
            <p:nvPr/>
          </p:nvGrpSpPr>
          <p:grpSpPr bwMode="auto">
            <a:xfrm>
              <a:off x="19" y="17"/>
              <a:ext cx="399" cy="442"/>
              <a:chOff x="19" y="17"/>
              <a:chExt cx="399" cy="442"/>
            </a:xfrm>
          </p:grpSpPr>
          <p:sp>
            <p:nvSpPr>
              <p:cNvPr id="144399" name="Rectangle 132"/>
              <p:cNvSpPr>
                <a:spLocks noChangeArrowheads="1"/>
              </p:cNvSpPr>
              <p:nvPr/>
            </p:nvSpPr>
            <p:spPr bwMode="auto">
              <a:xfrm>
                <a:off x="19" y="17"/>
                <a:ext cx="399" cy="442"/>
              </a:xfrm>
              <a:prstGeom prst="rect">
                <a:avLst/>
              </a:prstGeom>
              <a:solidFill>
                <a:srgbClr val="008000"/>
              </a:solidFill>
              <a:ln w="9525">
                <a:solidFill>
                  <a:srgbClr val="008000"/>
                </a:solidFill>
                <a:miter lim="800000"/>
                <a:headEnd/>
                <a:tailEnd/>
              </a:ln>
            </p:spPr>
            <p:txBody>
              <a:bodyPr/>
              <a:lstStyle/>
              <a:p>
                <a:endParaRPr lang="tr-TR">
                  <a:latin typeface="Calibri" pitchFamily="34" charset="0"/>
                </a:endParaRPr>
              </a:p>
            </p:txBody>
          </p:sp>
          <p:grpSp>
            <p:nvGrpSpPr>
              <p:cNvPr id="144400" name="Group 135"/>
              <p:cNvGrpSpPr>
                <a:grpSpLocks/>
              </p:cNvGrpSpPr>
              <p:nvPr/>
            </p:nvGrpSpPr>
            <p:grpSpPr bwMode="auto">
              <a:xfrm>
                <a:off x="25" y="20"/>
                <a:ext cx="386" cy="434"/>
                <a:chOff x="25" y="20"/>
                <a:chExt cx="386" cy="434"/>
              </a:xfrm>
            </p:grpSpPr>
            <p:grpSp>
              <p:nvGrpSpPr>
                <p:cNvPr id="144401" name="Group 133"/>
                <p:cNvGrpSpPr>
                  <a:grpSpLocks/>
                </p:cNvGrpSpPr>
                <p:nvPr/>
              </p:nvGrpSpPr>
              <p:grpSpPr bwMode="auto">
                <a:xfrm>
                  <a:off x="25" y="20"/>
                  <a:ext cx="386" cy="434"/>
                  <a:chOff x="25" y="20"/>
                  <a:chExt cx="386" cy="434"/>
                </a:xfrm>
              </p:grpSpPr>
              <p:sp>
                <p:nvSpPr>
                  <p:cNvPr id="144471" name="AutoShape 36"/>
                  <p:cNvSpPr>
                    <a:spLocks noChangeArrowheads="1"/>
                  </p:cNvSpPr>
                  <p:nvPr/>
                </p:nvSpPr>
                <p:spPr bwMode="auto">
                  <a:xfrm rot="-2700000">
                    <a:off x="331" y="24"/>
                    <a:ext cx="80" cy="73"/>
                  </a:xfrm>
                  <a:prstGeom prst="leftArrow">
                    <a:avLst>
                      <a:gd name="adj1" fmla="val 50000"/>
                      <a:gd name="adj2" fmla="val 27397"/>
                    </a:avLst>
                  </a:prstGeom>
                  <a:solidFill>
                    <a:srgbClr val="FFFFFF"/>
                  </a:solidFill>
                  <a:ln w="9525">
                    <a:solidFill>
                      <a:srgbClr val="008000"/>
                    </a:solidFill>
                    <a:miter lim="800000"/>
                    <a:headEnd/>
                    <a:tailEnd/>
                  </a:ln>
                </p:spPr>
                <p:txBody>
                  <a:bodyPr/>
                  <a:lstStyle/>
                  <a:p>
                    <a:endParaRPr lang="tr-TR">
                      <a:latin typeface="Calibri" pitchFamily="34" charset="0"/>
                    </a:endParaRPr>
                  </a:p>
                </p:txBody>
              </p:sp>
              <p:sp>
                <p:nvSpPr>
                  <p:cNvPr id="144472" name="AutoShape 37"/>
                  <p:cNvSpPr>
                    <a:spLocks noChangeArrowheads="1"/>
                  </p:cNvSpPr>
                  <p:nvPr/>
                </p:nvSpPr>
                <p:spPr bwMode="auto">
                  <a:xfrm rot="2700000">
                    <a:off x="332" y="377"/>
                    <a:ext cx="80" cy="73"/>
                  </a:xfrm>
                  <a:prstGeom prst="leftArrow">
                    <a:avLst>
                      <a:gd name="adj1" fmla="val 50000"/>
                      <a:gd name="adj2" fmla="val 27397"/>
                    </a:avLst>
                  </a:prstGeom>
                  <a:solidFill>
                    <a:srgbClr val="FFFFFF"/>
                  </a:solidFill>
                  <a:ln w="9525">
                    <a:solidFill>
                      <a:srgbClr val="008000"/>
                    </a:solidFill>
                    <a:miter lim="800000"/>
                    <a:headEnd/>
                    <a:tailEnd/>
                  </a:ln>
                </p:spPr>
                <p:txBody>
                  <a:bodyPr/>
                  <a:lstStyle/>
                  <a:p>
                    <a:endParaRPr lang="tr-TR">
                      <a:latin typeface="Calibri" pitchFamily="34" charset="0"/>
                    </a:endParaRPr>
                  </a:p>
                </p:txBody>
              </p:sp>
              <p:sp>
                <p:nvSpPr>
                  <p:cNvPr id="144473" name="AutoShape 38"/>
                  <p:cNvSpPr>
                    <a:spLocks noChangeArrowheads="1"/>
                  </p:cNvSpPr>
                  <p:nvPr/>
                </p:nvSpPr>
                <p:spPr bwMode="auto">
                  <a:xfrm rot="8100000">
                    <a:off x="25" y="374"/>
                    <a:ext cx="80" cy="73"/>
                  </a:xfrm>
                  <a:prstGeom prst="leftArrow">
                    <a:avLst>
                      <a:gd name="adj1" fmla="val 50000"/>
                      <a:gd name="adj2" fmla="val 27397"/>
                    </a:avLst>
                  </a:prstGeom>
                  <a:solidFill>
                    <a:srgbClr val="FFFFFF"/>
                  </a:solidFill>
                  <a:ln w="9525">
                    <a:solidFill>
                      <a:srgbClr val="008000"/>
                    </a:solidFill>
                    <a:miter lim="800000"/>
                    <a:headEnd/>
                    <a:tailEnd/>
                  </a:ln>
                </p:spPr>
                <p:txBody>
                  <a:bodyPr/>
                  <a:lstStyle/>
                  <a:p>
                    <a:endParaRPr lang="tr-TR">
                      <a:latin typeface="Calibri" pitchFamily="34" charset="0"/>
                    </a:endParaRPr>
                  </a:p>
                </p:txBody>
              </p:sp>
              <p:sp>
                <p:nvSpPr>
                  <p:cNvPr id="144474" name="AutoShape 39"/>
                  <p:cNvSpPr>
                    <a:spLocks noChangeArrowheads="1"/>
                  </p:cNvSpPr>
                  <p:nvPr/>
                </p:nvSpPr>
                <p:spPr bwMode="auto">
                  <a:xfrm rot="-8100000">
                    <a:off x="27" y="23"/>
                    <a:ext cx="80" cy="73"/>
                  </a:xfrm>
                  <a:prstGeom prst="leftArrow">
                    <a:avLst>
                      <a:gd name="adj1" fmla="val 50000"/>
                      <a:gd name="adj2" fmla="val 27397"/>
                    </a:avLst>
                  </a:prstGeom>
                  <a:solidFill>
                    <a:srgbClr val="FFFFFF"/>
                  </a:solidFill>
                  <a:ln w="9525">
                    <a:solidFill>
                      <a:srgbClr val="008000"/>
                    </a:solidFill>
                    <a:miter lim="800000"/>
                    <a:headEnd/>
                    <a:tailEnd/>
                  </a:ln>
                </p:spPr>
                <p:txBody>
                  <a:bodyPr/>
                  <a:lstStyle/>
                  <a:p>
                    <a:endParaRPr lang="tr-TR">
                      <a:latin typeface="Calibri" pitchFamily="34" charset="0"/>
                    </a:endParaRPr>
                  </a:p>
                </p:txBody>
              </p:sp>
            </p:grpSp>
            <p:grpSp>
              <p:nvGrpSpPr>
                <p:cNvPr id="144402" name="Group 134"/>
                <p:cNvGrpSpPr>
                  <a:grpSpLocks/>
                </p:cNvGrpSpPr>
                <p:nvPr/>
              </p:nvGrpSpPr>
              <p:grpSpPr bwMode="auto">
                <a:xfrm>
                  <a:off x="43" y="33"/>
                  <a:ext cx="348" cy="343"/>
                  <a:chOff x="43" y="33"/>
                  <a:chExt cx="348" cy="343"/>
                </a:xfrm>
              </p:grpSpPr>
              <p:grpSp>
                <p:nvGrpSpPr>
                  <p:cNvPr id="144403" name="Group 79"/>
                  <p:cNvGrpSpPr>
                    <a:grpSpLocks/>
                  </p:cNvGrpSpPr>
                  <p:nvPr/>
                </p:nvGrpSpPr>
                <p:grpSpPr bwMode="auto">
                  <a:xfrm>
                    <a:off x="161" y="206"/>
                    <a:ext cx="112" cy="170"/>
                    <a:chOff x="161" y="206"/>
                    <a:chExt cx="112" cy="170"/>
                  </a:xfrm>
                </p:grpSpPr>
                <p:grpSp>
                  <p:nvGrpSpPr>
                    <p:cNvPr id="144455" name="Group 78"/>
                    <p:cNvGrpSpPr>
                      <a:grpSpLocks/>
                    </p:cNvGrpSpPr>
                    <p:nvPr/>
                  </p:nvGrpSpPr>
                  <p:grpSpPr bwMode="auto">
                    <a:xfrm>
                      <a:off x="161" y="257"/>
                      <a:ext cx="112" cy="119"/>
                      <a:chOff x="161" y="257"/>
                      <a:chExt cx="112" cy="119"/>
                    </a:xfrm>
                  </p:grpSpPr>
                  <p:grpSp>
                    <p:nvGrpSpPr>
                      <p:cNvPr id="144459" name="Group 77"/>
                      <p:cNvGrpSpPr>
                        <a:grpSpLocks/>
                      </p:cNvGrpSpPr>
                      <p:nvPr/>
                    </p:nvGrpSpPr>
                    <p:grpSpPr bwMode="auto">
                      <a:xfrm>
                        <a:off x="161" y="257"/>
                        <a:ext cx="112" cy="119"/>
                        <a:chOff x="161" y="257"/>
                        <a:chExt cx="112" cy="119"/>
                      </a:xfrm>
                    </p:grpSpPr>
                    <p:grpSp>
                      <p:nvGrpSpPr>
                        <p:cNvPr id="144461" name="Group 74"/>
                        <p:cNvGrpSpPr>
                          <a:grpSpLocks/>
                        </p:cNvGrpSpPr>
                        <p:nvPr/>
                      </p:nvGrpSpPr>
                      <p:grpSpPr bwMode="auto">
                        <a:xfrm>
                          <a:off x="161" y="257"/>
                          <a:ext cx="112" cy="119"/>
                          <a:chOff x="161" y="257"/>
                          <a:chExt cx="112" cy="119"/>
                        </a:xfrm>
                      </p:grpSpPr>
                      <p:grpSp>
                        <p:nvGrpSpPr>
                          <p:cNvPr id="144463" name="Group 59"/>
                          <p:cNvGrpSpPr>
                            <a:grpSpLocks/>
                          </p:cNvGrpSpPr>
                          <p:nvPr/>
                        </p:nvGrpSpPr>
                        <p:grpSpPr bwMode="auto">
                          <a:xfrm>
                            <a:off x="161" y="257"/>
                            <a:ext cx="112" cy="119"/>
                            <a:chOff x="161" y="257"/>
                            <a:chExt cx="112" cy="119"/>
                          </a:xfrm>
                        </p:grpSpPr>
                        <p:sp>
                          <p:nvSpPr>
                            <p:cNvPr id="144465" name="Line 50"/>
                            <p:cNvSpPr>
                              <a:spLocks noChangeShapeType="1"/>
                            </p:cNvSpPr>
                            <p:nvPr/>
                          </p:nvSpPr>
                          <p:spPr bwMode="auto">
                            <a:xfrm>
                              <a:off x="161" y="266"/>
                              <a:ext cx="0" cy="110"/>
                            </a:xfrm>
                            <a:prstGeom prst="line">
                              <a:avLst/>
                            </a:prstGeom>
                            <a:noFill/>
                            <a:ln w="9525">
                              <a:solidFill>
                                <a:srgbClr val="008000"/>
                              </a:solidFill>
                              <a:round/>
                              <a:headEnd/>
                              <a:tailEnd/>
                            </a:ln>
                          </p:spPr>
                          <p:txBody>
                            <a:bodyPr/>
                            <a:lstStyle/>
                            <a:p>
                              <a:endParaRPr lang="tr-TR"/>
                            </a:p>
                          </p:txBody>
                        </p:sp>
                        <p:sp>
                          <p:nvSpPr>
                            <p:cNvPr id="144466" name="Line 51"/>
                            <p:cNvSpPr>
                              <a:spLocks noChangeShapeType="1"/>
                            </p:cNvSpPr>
                            <p:nvPr/>
                          </p:nvSpPr>
                          <p:spPr bwMode="auto">
                            <a:xfrm>
                              <a:off x="273" y="265"/>
                              <a:ext cx="0" cy="111"/>
                            </a:xfrm>
                            <a:prstGeom prst="line">
                              <a:avLst/>
                            </a:prstGeom>
                            <a:noFill/>
                            <a:ln w="9525">
                              <a:solidFill>
                                <a:srgbClr val="008000"/>
                              </a:solidFill>
                              <a:round/>
                              <a:headEnd/>
                              <a:tailEnd/>
                            </a:ln>
                          </p:spPr>
                          <p:txBody>
                            <a:bodyPr/>
                            <a:lstStyle/>
                            <a:p>
                              <a:endParaRPr lang="tr-TR"/>
                            </a:p>
                          </p:txBody>
                        </p:sp>
                        <p:sp>
                          <p:nvSpPr>
                            <p:cNvPr id="144467" name="Line 52"/>
                            <p:cNvSpPr>
                              <a:spLocks noChangeShapeType="1"/>
                            </p:cNvSpPr>
                            <p:nvPr/>
                          </p:nvSpPr>
                          <p:spPr bwMode="auto">
                            <a:xfrm>
                              <a:off x="161" y="376"/>
                              <a:ext cx="112" cy="0"/>
                            </a:xfrm>
                            <a:prstGeom prst="line">
                              <a:avLst/>
                            </a:prstGeom>
                            <a:noFill/>
                            <a:ln w="9525">
                              <a:solidFill>
                                <a:srgbClr val="008000"/>
                              </a:solidFill>
                              <a:round/>
                              <a:headEnd/>
                              <a:tailEnd/>
                            </a:ln>
                          </p:spPr>
                          <p:txBody>
                            <a:bodyPr/>
                            <a:lstStyle/>
                            <a:p>
                              <a:endParaRPr lang="tr-TR"/>
                            </a:p>
                          </p:txBody>
                        </p:sp>
                        <p:sp>
                          <p:nvSpPr>
                            <p:cNvPr id="144468" name="Line 53"/>
                            <p:cNvSpPr>
                              <a:spLocks noChangeShapeType="1"/>
                            </p:cNvSpPr>
                            <p:nvPr/>
                          </p:nvSpPr>
                          <p:spPr bwMode="auto">
                            <a:xfrm flipV="1">
                              <a:off x="170" y="257"/>
                              <a:ext cx="96" cy="0"/>
                            </a:xfrm>
                            <a:prstGeom prst="line">
                              <a:avLst/>
                            </a:prstGeom>
                            <a:noFill/>
                            <a:ln w="9525">
                              <a:solidFill>
                                <a:srgbClr val="008000"/>
                              </a:solidFill>
                              <a:round/>
                              <a:headEnd/>
                              <a:tailEnd/>
                            </a:ln>
                          </p:spPr>
                          <p:txBody>
                            <a:bodyPr/>
                            <a:lstStyle/>
                            <a:p>
                              <a:endParaRPr lang="tr-TR"/>
                            </a:p>
                          </p:txBody>
                        </p:sp>
                        <p:sp>
                          <p:nvSpPr>
                            <p:cNvPr id="144469" name="Arc 57"/>
                            <p:cNvSpPr>
                              <a:spLocks/>
                            </p:cNvSpPr>
                            <p:nvPr/>
                          </p:nvSpPr>
                          <p:spPr bwMode="auto">
                            <a:xfrm rot="10800000" flipV="1">
                              <a:off x="161" y="257"/>
                              <a:ext cx="9" cy="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FFFF">
                                <a:alpha val="50195"/>
                              </a:srgbClr>
                            </a:solidFill>
                            <a:ln w="9525">
                              <a:solidFill>
                                <a:srgbClr val="008000"/>
                              </a:solidFill>
                              <a:round/>
                              <a:headEnd/>
                              <a:tailEnd/>
                            </a:ln>
                          </p:spPr>
                          <p:txBody>
                            <a:bodyPr/>
                            <a:lstStyle/>
                            <a:p>
                              <a:endParaRPr lang="tr-TR">
                                <a:latin typeface="Calibri" pitchFamily="34" charset="0"/>
                              </a:endParaRPr>
                            </a:p>
                          </p:txBody>
                        </p:sp>
                        <p:sp>
                          <p:nvSpPr>
                            <p:cNvPr id="144470" name="Arc 58"/>
                            <p:cNvSpPr>
                              <a:spLocks/>
                            </p:cNvSpPr>
                            <p:nvPr/>
                          </p:nvSpPr>
                          <p:spPr bwMode="auto">
                            <a:xfrm rot="16200000" flipV="1">
                              <a:off x="264" y="257"/>
                              <a:ext cx="9" cy="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FFFF">
                                <a:alpha val="50195"/>
                              </a:srgbClr>
                            </a:solidFill>
                            <a:ln w="9525">
                              <a:solidFill>
                                <a:srgbClr val="008000"/>
                              </a:solidFill>
                              <a:round/>
                              <a:headEnd/>
                              <a:tailEnd/>
                            </a:ln>
                          </p:spPr>
                          <p:txBody>
                            <a:bodyPr/>
                            <a:lstStyle/>
                            <a:p>
                              <a:endParaRPr lang="tr-TR">
                                <a:latin typeface="Calibri" pitchFamily="34" charset="0"/>
                              </a:endParaRPr>
                            </a:p>
                          </p:txBody>
                        </p:sp>
                      </p:grpSp>
                      <p:sp>
                        <p:nvSpPr>
                          <p:cNvPr id="144464" name="AutoShape 72"/>
                          <p:cNvSpPr>
                            <a:spLocks noChangeArrowheads="1"/>
                          </p:cNvSpPr>
                          <p:nvPr/>
                        </p:nvSpPr>
                        <p:spPr bwMode="auto">
                          <a:xfrm>
                            <a:off x="161" y="257"/>
                            <a:ext cx="112" cy="75"/>
                          </a:xfrm>
                          <a:prstGeom prst="flowChartAlternateProcess">
                            <a:avLst/>
                          </a:prstGeom>
                          <a:solidFill>
                            <a:srgbClr val="FFFFFF"/>
                          </a:solidFill>
                          <a:ln w="9525">
                            <a:solidFill>
                              <a:srgbClr val="008000"/>
                            </a:solidFill>
                            <a:miter lim="800000"/>
                            <a:headEnd/>
                            <a:tailEnd/>
                          </a:ln>
                        </p:spPr>
                        <p:txBody>
                          <a:bodyPr/>
                          <a:lstStyle/>
                          <a:p>
                            <a:endParaRPr lang="tr-TR">
                              <a:latin typeface="Calibri" pitchFamily="34" charset="0"/>
                            </a:endParaRPr>
                          </a:p>
                        </p:txBody>
                      </p:sp>
                    </p:grpSp>
                    <p:sp>
                      <p:nvSpPr>
                        <p:cNvPr id="144462" name="Rectangle 73"/>
                        <p:cNvSpPr>
                          <a:spLocks noChangeArrowheads="1"/>
                        </p:cNvSpPr>
                        <p:nvPr/>
                      </p:nvSpPr>
                      <p:spPr bwMode="auto">
                        <a:xfrm>
                          <a:off x="161" y="319"/>
                          <a:ext cx="112" cy="57"/>
                        </a:xfrm>
                        <a:prstGeom prst="rect">
                          <a:avLst/>
                        </a:prstGeom>
                        <a:solidFill>
                          <a:srgbClr val="FFFFFF"/>
                        </a:solidFill>
                        <a:ln w="9525">
                          <a:solidFill>
                            <a:srgbClr val="008000"/>
                          </a:solidFill>
                          <a:miter lim="800000"/>
                          <a:headEnd/>
                          <a:tailEnd/>
                        </a:ln>
                      </p:spPr>
                      <p:txBody>
                        <a:bodyPr/>
                        <a:lstStyle/>
                        <a:p>
                          <a:endParaRPr lang="tr-TR">
                            <a:latin typeface="Calibri" pitchFamily="34" charset="0"/>
                          </a:endParaRPr>
                        </a:p>
                      </p:txBody>
                    </p:sp>
                  </p:grpSp>
                  <p:sp>
                    <p:nvSpPr>
                      <p:cNvPr id="144460" name="Line 75"/>
                      <p:cNvSpPr>
                        <a:spLocks noChangeShapeType="1"/>
                      </p:cNvSpPr>
                      <p:nvPr/>
                    </p:nvSpPr>
                    <p:spPr bwMode="auto">
                      <a:xfrm>
                        <a:off x="161" y="319"/>
                        <a:ext cx="111" cy="0"/>
                      </a:xfrm>
                      <a:prstGeom prst="line">
                        <a:avLst/>
                      </a:prstGeom>
                      <a:noFill/>
                      <a:ln w="9525">
                        <a:solidFill>
                          <a:srgbClr val="FFFFFF"/>
                        </a:solidFill>
                        <a:round/>
                        <a:headEnd/>
                        <a:tailEnd/>
                      </a:ln>
                    </p:spPr>
                    <p:txBody>
                      <a:bodyPr/>
                      <a:lstStyle/>
                      <a:p>
                        <a:endParaRPr lang="tr-TR"/>
                      </a:p>
                    </p:txBody>
                  </p:sp>
                </p:grpSp>
                <p:sp>
                  <p:nvSpPr>
                    <p:cNvPr id="144456" name="77 Oval"/>
                    <p:cNvSpPr>
                      <a:spLocks noChangeArrowheads="1"/>
                    </p:cNvSpPr>
                    <p:nvPr/>
                  </p:nvSpPr>
                  <p:spPr bwMode="auto">
                    <a:xfrm>
                      <a:off x="189" y="206"/>
                      <a:ext cx="55" cy="51"/>
                    </a:xfrm>
                    <a:prstGeom prst="ellipse">
                      <a:avLst/>
                    </a:prstGeom>
                    <a:solidFill>
                      <a:srgbClr val="FFFFFF"/>
                    </a:solidFill>
                    <a:ln w="9525">
                      <a:solidFill>
                        <a:srgbClr val="008000"/>
                      </a:solidFill>
                      <a:round/>
                      <a:headEnd/>
                      <a:tailEnd/>
                    </a:ln>
                  </p:spPr>
                  <p:txBody>
                    <a:bodyPr/>
                    <a:lstStyle/>
                    <a:p>
                      <a:endParaRPr lang="tr-TR">
                        <a:latin typeface="Calibri" pitchFamily="34" charset="0"/>
                      </a:endParaRPr>
                    </a:p>
                  </p:txBody>
                </p:sp>
                <p:sp>
                  <p:nvSpPr>
                    <p:cNvPr id="144457" name="Line 21"/>
                    <p:cNvSpPr>
                      <a:spLocks noChangeShapeType="1"/>
                    </p:cNvSpPr>
                    <p:nvPr/>
                  </p:nvSpPr>
                  <p:spPr bwMode="auto">
                    <a:xfrm flipV="1">
                      <a:off x="189" y="307"/>
                      <a:ext cx="0" cy="69"/>
                    </a:xfrm>
                    <a:prstGeom prst="line">
                      <a:avLst/>
                    </a:prstGeom>
                    <a:noFill/>
                    <a:ln w="9525">
                      <a:solidFill>
                        <a:srgbClr val="008000"/>
                      </a:solidFill>
                      <a:round/>
                      <a:headEnd/>
                      <a:tailEnd/>
                    </a:ln>
                  </p:spPr>
                  <p:txBody>
                    <a:bodyPr/>
                    <a:lstStyle/>
                    <a:p>
                      <a:endParaRPr lang="tr-TR"/>
                    </a:p>
                  </p:txBody>
                </p:sp>
                <p:sp>
                  <p:nvSpPr>
                    <p:cNvPr id="144458" name="Line 22"/>
                    <p:cNvSpPr>
                      <a:spLocks noChangeShapeType="1"/>
                    </p:cNvSpPr>
                    <p:nvPr/>
                  </p:nvSpPr>
                  <p:spPr bwMode="auto">
                    <a:xfrm flipV="1">
                      <a:off x="245" y="307"/>
                      <a:ext cx="0" cy="69"/>
                    </a:xfrm>
                    <a:prstGeom prst="line">
                      <a:avLst/>
                    </a:prstGeom>
                    <a:noFill/>
                    <a:ln w="9525">
                      <a:solidFill>
                        <a:srgbClr val="008000"/>
                      </a:solidFill>
                      <a:round/>
                      <a:headEnd/>
                      <a:tailEnd/>
                    </a:ln>
                  </p:spPr>
                  <p:txBody>
                    <a:bodyPr/>
                    <a:lstStyle/>
                    <a:p>
                      <a:endParaRPr lang="tr-TR"/>
                    </a:p>
                  </p:txBody>
                </p:sp>
              </p:grpSp>
              <p:grpSp>
                <p:nvGrpSpPr>
                  <p:cNvPr id="144404" name="Group 80"/>
                  <p:cNvGrpSpPr>
                    <a:grpSpLocks/>
                  </p:cNvGrpSpPr>
                  <p:nvPr/>
                </p:nvGrpSpPr>
                <p:grpSpPr bwMode="auto">
                  <a:xfrm>
                    <a:off x="279" y="147"/>
                    <a:ext cx="112" cy="170"/>
                    <a:chOff x="279" y="147"/>
                    <a:chExt cx="112" cy="170"/>
                  </a:xfrm>
                </p:grpSpPr>
                <p:grpSp>
                  <p:nvGrpSpPr>
                    <p:cNvPr id="144439" name="Group 81"/>
                    <p:cNvGrpSpPr>
                      <a:grpSpLocks/>
                    </p:cNvGrpSpPr>
                    <p:nvPr/>
                  </p:nvGrpSpPr>
                  <p:grpSpPr bwMode="auto">
                    <a:xfrm>
                      <a:off x="279" y="198"/>
                      <a:ext cx="112" cy="119"/>
                      <a:chOff x="279" y="198"/>
                      <a:chExt cx="112" cy="119"/>
                    </a:xfrm>
                  </p:grpSpPr>
                  <p:grpSp>
                    <p:nvGrpSpPr>
                      <p:cNvPr id="144443" name="Group 82"/>
                      <p:cNvGrpSpPr>
                        <a:grpSpLocks/>
                      </p:cNvGrpSpPr>
                      <p:nvPr/>
                    </p:nvGrpSpPr>
                    <p:grpSpPr bwMode="auto">
                      <a:xfrm>
                        <a:off x="279" y="198"/>
                        <a:ext cx="112" cy="119"/>
                        <a:chOff x="279" y="198"/>
                        <a:chExt cx="112" cy="119"/>
                      </a:xfrm>
                    </p:grpSpPr>
                    <p:grpSp>
                      <p:nvGrpSpPr>
                        <p:cNvPr id="144445" name="Group 83"/>
                        <p:cNvGrpSpPr>
                          <a:grpSpLocks/>
                        </p:cNvGrpSpPr>
                        <p:nvPr/>
                      </p:nvGrpSpPr>
                      <p:grpSpPr bwMode="auto">
                        <a:xfrm>
                          <a:off x="279" y="198"/>
                          <a:ext cx="112" cy="119"/>
                          <a:chOff x="279" y="198"/>
                          <a:chExt cx="112" cy="119"/>
                        </a:xfrm>
                      </p:grpSpPr>
                      <p:grpSp>
                        <p:nvGrpSpPr>
                          <p:cNvPr id="144447" name="Group 84"/>
                          <p:cNvGrpSpPr>
                            <a:grpSpLocks/>
                          </p:cNvGrpSpPr>
                          <p:nvPr/>
                        </p:nvGrpSpPr>
                        <p:grpSpPr bwMode="auto">
                          <a:xfrm>
                            <a:off x="279" y="198"/>
                            <a:ext cx="112" cy="119"/>
                            <a:chOff x="279" y="198"/>
                            <a:chExt cx="112" cy="119"/>
                          </a:xfrm>
                        </p:grpSpPr>
                        <p:sp>
                          <p:nvSpPr>
                            <p:cNvPr id="144449" name="Line 85"/>
                            <p:cNvSpPr>
                              <a:spLocks noChangeShapeType="1"/>
                            </p:cNvSpPr>
                            <p:nvPr/>
                          </p:nvSpPr>
                          <p:spPr bwMode="auto">
                            <a:xfrm>
                              <a:off x="279" y="207"/>
                              <a:ext cx="0" cy="110"/>
                            </a:xfrm>
                            <a:prstGeom prst="line">
                              <a:avLst/>
                            </a:prstGeom>
                            <a:noFill/>
                            <a:ln w="9525">
                              <a:solidFill>
                                <a:srgbClr val="008000"/>
                              </a:solidFill>
                              <a:round/>
                              <a:headEnd/>
                              <a:tailEnd/>
                            </a:ln>
                          </p:spPr>
                          <p:txBody>
                            <a:bodyPr/>
                            <a:lstStyle/>
                            <a:p>
                              <a:endParaRPr lang="tr-TR"/>
                            </a:p>
                          </p:txBody>
                        </p:sp>
                        <p:sp>
                          <p:nvSpPr>
                            <p:cNvPr id="144450" name="Line 86"/>
                            <p:cNvSpPr>
                              <a:spLocks noChangeShapeType="1"/>
                            </p:cNvSpPr>
                            <p:nvPr/>
                          </p:nvSpPr>
                          <p:spPr bwMode="auto">
                            <a:xfrm>
                              <a:off x="391" y="206"/>
                              <a:ext cx="0" cy="111"/>
                            </a:xfrm>
                            <a:prstGeom prst="line">
                              <a:avLst/>
                            </a:prstGeom>
                            <a:noFill/>
                            <a:ln w="9525">
                              <a:solidFill>
                                <a:srgbClr val="008000"/>
                              </a:solidFill>
                              <a:round/>
                              <a:headEnd/>
                              <a:tailEnd/>
                            </a:ln>
                          </p:spPr>
                          <p:txBody>
                            <a:bodyPr/>
                            <a:lstStyle/>
                            <a:p>
                              <a:endParaRPr lang="tr-TR"/>
                            </a:p>
                          </p:txBody>
                        </p:sp>
                        <p:sp>
                          <p:nvSpPr>
                            <p:cNvPr id="144451" name="Line 87"/>
                            <p:cNvSpPr>
                              <a:spLocks noChangeShapeType="1"/>
                            </p:cNvSpPr>
                            <p:nvPr/>
                          </p:nvSpPr>
                          <p:spPr bwMode="auto">
                            <a:xfrm>
                              <a:off x="279" y="317"/>
                              <a:ext cx="112" cy="0"/>
                            </a:xfrm>
                            <a:prstGeom prst="line">
                              <a:avLst/>
                            </a:prstGeom>
                            <a:noFill/>
                            <a:ln w="9525">
                              <a:solidFill>
                                <a:srgbClr val="008000"/>
                              </a:solidFill>
                              <a:round/>
                              <a:headEnd/>
                              <a:tailEnd/>
                            </a:ln>
                          </p:spPr>
                          <p:txBody>
                            <a:bodyPr/>
                            <a:lstStyle/>
                            <a:p>
                              <a:endParaRPr lang="tr-TR"/>
                            </a:p>
                          </p:txBody>
                        </p:sp>
                        <p:sp>
                          <p:nvSpPr>
                            <p:cNvPr id="144452" name="Line 88"/>
                            <p:cNvSpPr>
                              <a:spLocks noChangeShapeType="1"/>
                            </p:cNvSpPr>
                            <p:nvPr/>
                          </p:nvSpPr>
                          <p:spPr bwMode="auto">
                            <a:xfrm flipV="1">
                              <a:off x="288" y="198"/>
                              <a:ext cx="96" cy="0"/>
                            </a:xfrm>
                            <a:prstGeom prst="line">
                              <a:avLst/>
                            </a:prstGeom>
                            <a:noFill/>
                            <a:ln w="9525">
                              <a:solidFill>
                                <a:srgbClr val="008000"/>
                              </a:solidFill>
                              <a:round/>
                              <a:headEnd/>
                              <a:tailEnd/>
                            </a:ln>
                          </p:spPr>
                          <p:txBody>
                            <a:bodyPr/>
                            <a:lstStyle/>
                            <a:p>
                              <a:endParaRPr lang="tr-TR"/>
                            </a:p>
                          </p:txBody>
                        </p:sp>
                        <p:sp>
                          <p:nvSpPr>
                            <p:cNvPr id="144453" name="Arc 89"/>
                            <p:cNvSpPr>
                              <a:spLocks/>
                            </p:cNvSpPr>
                            <p:nvPr/>
                          </p:nvSpPr>
                          <p:spPr bwMode="auto">
                            <a:xfrm rot="10800000" flipV="1">
                              <a:off x="279" y="198"/>
                              <a:ext cx="9" cy="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FFFF">
                                <a:alpha val="50195"/>
                              </a:srgbClr>
                            </a:solidFill>
                            <a:ln w="9525">
                              <a:solidFill>
                                <a:srgbClr val="008000"/>
                              </a:solidFill>
                              <a:round/>
                              <a:headEnd/>
                              <a:tailEnd/>
                            </a:ln>
                          </p:spPr>
                          <p:txBody>
                            <a:bodyPr/>
                            <a:lstStyle/>
                            <a:p>
                              <a:endParaRPr lang="tr-TR">
                                <a:latin typeface="Calibri" pitchFamily="34" charset="0"/>
                              </a:endParaRPr>
                            </a:p>
                          </p:txBody>
                        </p:sp>
                        <p:sp>
                          <p:nvSpPr>
                            <p:cNvPr id="144454" name="Arc 90"/>
                            <p:cNvSpPr>
                              <a:spLocks/>
                            </p:cNvSpPr>
                            <p:nvPr/>
                          </p:nvSpPr>
                          <p:spPr bwMode="auto">
                            <a:xfrm rot="16200000" flipV="1">
                              <a:off x="382" y="198"/>
                              <a:ext cx="9" cy="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FFFF">
                                <a:alpha val="50195"/>
                              </a:srgbClr>
                            </a:solidFill>
                            <a:ln w="9525">
                              <a:solidFill>
                                <a:srgbClr val="008000"/>
                              </a:solidFill>
                              <a:round/>
                              <a:headEnd/>
                              <a:tailEnd/>
                            </a:ln>
                          </p:spPr>
                          <p:txBody>
                            <a:bodyPr/>
                            <a:lstStyle/>
                            <a:p>
                              <a:endParaRPr lang="tr-TR">
                                <a:latin typeface="Calibri" pitchFamily="34" charset="0"/>
                              </a:endParaRPr>
                            </a:p>
                          </p:txBody>
                        </p:sp>
                      </p:grpSp>
                      <p:sp>
                        <p:nvSpPr>
                          <p:cNvPr id="144448" name="AutoShape 91"/>
                          <p:cNvSpPr>
                            <a:spLocks noChangeArrowheads="1"/>
                          </p:cNvSpPr>
                          <p:nvPr/>
                        </p:nvSpPr>
                        <p:spPr bwMode="auto">
                          <a:xfrm>
                            <a:off x="279" y="198"/>
                            <a:ext cx="112" cy="75"/>
                          </a:xfrm>
                          <a:prstGeom prst="flowChartAlternateProcess">
                            <a:avLst/>
                          </a:prstGeom>
                          <a:solidFill>
                            <a:srgbClr val="FFFFFF"/>
                          </a:solidFill>
                          <a:ln w="9525">
                            <a:solidFill>
                              <a:srgbClr val="008000"/>
                            </a:solidFill>
                            <a:miter lim="800000"/>
                            <a:headEnd/>
                            <a:tailEnd/>
                          </a:ln>
                        </p:spPr>
                        <p:txBody>
                          <a:bodyPr/>
                          <a:lstStyle/>
                          <a:p>
                            <a:endParaRPr lang="tr-TR">
                              <a:latin typeface="Calibri" pitchFamily="34" charset="0"/>
                            </a:endParaRPr>
                          </a:p>
                        </p:txBody>
                      </p:sp>
                    </p:grpSp>
                    <p:sp>
                      <p:nvSpPr>
                        <p:cNvPr id="144446" name="Rectangle 92"/>
                        <p:cNvSpPr>
                          <a:spLocks noChangeArrowheads="1"/>
                        </p:cNvSpPr>
                        <p:nvPr/>
                      </p:nvSpPr>
                      <p:spPr bwMode="auto">
                        <a:xfrm>
                          <a:off x="279" y="260"/>
                          <a:ext cx="112" cy="57"/>
                        </a:xfrm>
                        <a:prstGeom prst="rect">
                          <a:avLst/>
                        </a:prstGeom>
                        <a:solidFill>
                          <a:srgbClr val="FFFFFF"/>
                        </a:solidFill>
                        <a:ln w="9525">
                          <a:solidFill>
                            <a:srgbClr val="008000"/>
                          </a:solidFill>
                          <a:miter lim="800000"/>
                          <a:headEnd/>
                          <a:tailEnd/>
                        </a:ln>
                      </p:spPr>
                      <p:txBody>
                        <a:bodyPr/>
                        <a:lstStyle/>
                        <a:p>
                          <a:endParaRPr lang="tr-TR">
                            <a:latin typeface="Calibri" pitchFamily="34" charset="0"/>
                          </a:endParaRPr>
                        </a:p>
                      </p:txBody>
                    </p:sp>
                  </p:grpSp>
                  <p:sp>
                    <p:nvSpPr>
                      <p:cNvPr id="144444" name="Line 93"/>
                      <p:cNvSpPr>
                        <a:spLocks noChangeShapeType="1"/>
                      </p:cNvSpPr>
                      <p:nvPr/>
                    </p:nvSpPr>
                    <p:spPr bwMode="auto">
                      <a:xfrm>
                        <a:off x="279" y="260"/>
                        <a:ext cx="111" cy="0"/>
                      </a:xfrm>
                      <a:prstGeom prst="line">
                        <a:avLst/>
                      </a:prstGeom>
                      <a:noFill/>
                      <a:ln w="9525">
                        <a:solidFill>
                          <a:srgbClr val="FFFFFF"/>
                        </a:solidFill>
                        <a:round/>
                        <a:headEnd/>
                        <a:tailEnd/>
                      </a:ln>
                    </p:spPr>
                    <p:txBody>
                      <a:bodyPr/>
                      <a:lstStyle/>
                      <a:p>
                        <a:endParaRPr lang="tr-TR"/>
                      </a:p>
                    </p:txBody>
                  </p:sp>
                </p:grpSp>
                <p:sp>
                  <p:nvSpPr>
                    <p:cNvPr id="144440" name="61 Oval"/>
                    <p:cNvSpPr>
                      <a:spLocks noChangeArrowheads="1"/>
                    </p:cNvSpPr>
                    <p:nvPr/>
                  </p:nvSpPr>
                  <p:spPr bwMode="auto">
                    <a:xfrm>
                      <a:off x="307" y="147"/>
                      <a:ext cx="55" cy="51"/>
                    </a:xfrm>
                    <a:prstGeom prst="ellipse">
                      <a:avLst/>
                    </a:prstGeom>
                    <a:solidFill>
                      <a:srgbClr val="FFFFFF"/>
                    </a:solidFill>
                    <a:ln w="9525">
                      <a:solidFill>
                        <a:srgbClr val="008000"/>
                      </a:solidFill>
                      <a:round/>
                      <a:headEnd/>
                      <a:tailEnd/>
                    </a:ln>
                  </p:spPr>
                  <p:txBody>
                    <a:bodyPr/>
                    <a:lstStyle/>
                    <a:p>
                      <a:endParaRPr lang="tr-TR">
                        <a:latin typeface="Calibri" pitchFamily="34" charset="0"/>
                      </a:endParaRPr>
                    </a:p>
                  </p:txBody>
                </p:sp>
                <p:sp>
                  <p:nvSpPr>
                    <p:cNvPr id="144441" name="Line 95"/>
                    <p:cNvSpPr>
                      <a:spLocks noChangeShapeType="1"/>
                    </p:cNvSpPr>
                    <p:nvPr/>
                  </p:nvSpPr>
                  <p:spPr bwMode="auto">
                    <a:xfrm flipV="1">
                      <a:off x="307" y="248"/>
                      <a:ext cx="0" cy="69"/>
                    </a:xfrm>
                    <a:prstGeom prst="line">
                      <a:avLst/>
                    </a:prstGeom>
                    <a:noFill/>
                    <a:ln w="9525">
                      <a:solidFill>
                        <a:srgbClr val="008000"/>
                      </a:solidFill>
                      <a:round/>
                      <a:headEnd/>
                      <a:tailEnd/>
                    </a:ln>
                  </p:spPr>
                  <p:txBody>
                    <a:bodyPr/>
                    <a:lstStyle/>
                    <a:p>
                      <a:endParaRPr lang="tr-TR"/>
                    </a:p>
                  </p:txBody>
                </p:sp>
                <p:sp>
                  <p:nvSpPr>
                    <p:cNvPr id="144442" name="Line 96"/>
                    <p:cNvSpPr>
                      <a:spLocks noChangeShapeType="1"/>
                    </p:cNvSpPr>
                    <p:nvPr/>
                  </p:nvSpPr>
                  <p:spPr bwMode="auto">
                    <a:xfrm flipV="1">
                      <a:off x="363" y="248"/>
                      <a:ext cx="0" cy="69"/>
                    </a:xfrm>
                    <a:prstGeom prst="line">
                      <a:avLst/>
                    </a:prstGeom>
                    <a:noFill/>
                    <a:ln w="9525">
                      <a:solidFill>
                        <a:srgbClr val="008000"/>
                      </a:solidFill>
                      <a:round/>
                      <a:headEnd/>
                      <a:tailEnd/>
                    </a:ln>
                  </p:spPr>
                  <p:txBody>
                    <a:bodyPr/>
                    <a:lstStyle/>
                    <a:p>
                      <a:endParaRPr lang="tr-TR"/>
                    </a:p>
                  </p:txBody>
                </p:sp>
              </p:grpSp>
              <p:grpSp>
                <p:nvGrpSpPr>
                  <p:cNvPr id="144405" name="Group 97"/>
                  <p:cNvGrpSpPr>
                    <a:grpSpLocks/>
                  </p:cNvGrpSpPr>
                  <p:nvPr/>
                </p:nvGrpSpPr>
                <p:grpSpPr bwMode="auto">
                  <a:xfrm>
                    <a:off x="159" y="33"/>
                    <a:ext cx="112" cy="170"/>
                    <a:chOff x="159" y="33"/>
                    <a:chExt cx="112" cy="170"/>
                  </a:xfrm>
                </p:grpSpPr>
                <p:grpSp>
                  <p:nvGrpSpPr>
                    <p:cNvPr id="144423" name="Group 98"/>
                    <p:cNvGrpSpPr>
                      <a:grpSpLocks/>
                    </p:cNvGrpSpPr>
                    <p:nvPr/>
                  </p:nvGrpSpPr>
                  <p:grpSpPr bwMode="auto">
                    <a:xfrm>
                      <a:off x="159" y="84"/>
                      <a:ext cx="112" cy="119"/>
                      <a:chOff x="159" y="84"/>
                      <a:chExt cx="112" cy="119"/>
                    </a:xfrm>
                  </p:grpSpPr>
                  <p:grpSp>
                    <p:nvGrpSpPr>
                      <p:cNvPr id="144427" name="Group 99"/>
                      <p:cNvGrpSpPr>
                        <a:grpSpLocks/>
                      </p:cNvGrpSpPr>
                      <p:nvPr/>
                    </p:nvGrpSpPr>
                    <p:grpSpPr bwMode="auto">
                      <a:xfrm>
                        <a:off x="159" y="84"/>
                        <a:ext cx="112" cy="119"/>
                        <a:chOff x="159" y="84"/>
                        <a:chExt cx="112" cy="119"/>
                      </a:xfrm>
                    </p:grpSpPr>
                    <p:grpSp>
                      <p:nvGrpSpPr>
                        <p:cNvPr id="144429" name="Group 100"/>
                        <p:cNvGrpSpPr>
                          <a:grpSpLocks/>
                        </p:cNvGrpSpPr>
                        <p:nvPr/>
                      </p:nvGrpSpPr>
                      <p:grpSpPr bwMode="auto">
                        <a:xfrm>
                          <a:off x="159" y="84"/>
                          <a:ext cx="112" cy="119"/>
                          <a:chOff x="159" y="84"/>
                          <a:chExt cx="112" cy="119"/>
                        </a:xfrm>
                      </p:grpSpPr>
                      <p:grpSp>
                        <p:nvGrpSpPr>
                          <p:cNvPr id="144431" name="Group 101"/>
                          <p:cNvGrpSpPr>
                            <a:grpSpLocks/>
                          </p:cNvGrpSpPr>
                          <p:nvPr/>
                        </p:nvGrpSpPr>
                        <p:grpSpPr bwMode="auto">
                          <a:xfrm>
                            <a:off x="159" y="84"/>
                            <a:ext cx="112" cy="119"/>
                            <a:chOff x="159" y="84"/>
                            <a:chExt cx="112" cy="119"/>
                          </a:xfrm>
                        </p:grpSpPr>
                        <p:sp>
                          <p:nvSpPr>
                            <p:cNvPr id="144433" name="Line 102"/>
                            <p:cNvSpPr>
                              <a:spLocks noChangeShapeType="1"/>
                            </p:cNvSpPr>
                            <p:nvPr/>
                          </p:nvSpPr>
                          <p:spPr bwMode="auto">
                            <a:xfrm>
                              <a:off x="159" y="93"/>
                              <a:ext cx="0" cy="110"/>
                            </a:xfrm>
                            <a:prstGeom prst="line">
                              <a:avLst/>
                            </a:prstGeom>
                            <a:noFill/>
                            <a:ln w="9525">
                              <a:solidFill>
                                <a:srgbClr val="008000"/>
                              </a:solidFill>
                              <a:round/>
                              <a:headEnd/>
                              <a:tailEnd/>
                            </a:ln>
                          </p:spPr>
                          <p:txBody>
                            <a:bodyPr/>
                            <a:lstStyle/>
                            <a:p>
                              <a:endParaRPr lang="tr-TR"/>
                            </a:p>
                          </p:txBody>
                        </p:sp>
                        <p:sp>
                          <p:nvSpPr>
                            <p:cNvPr id="144434" name="Line 103"/>
                            <p:cNvSpPr>
                              <a:spLocks noChangeShapeType="1"/>
                            </p:cNvSpPr>
                            <p:nvPr/>
                          </p:nvSpPr>
                          <p:spPr bwMode="auto">
                            <a:xfrm>
                              <a:off x="271" y="92"/>
                              <a:ext cx="0" cy="111"/>
                            </a:xfrm>
                            <a:prstGeom prst="line">
                              <a:avLst/>
                            </a:prstGeom>
                            <a:noFill/>
                            <a:ln w="9525">
                              <a:solidFill>
                                <a:srgbClr val="008000"/>
                              </a:solidFill>
                              <a:round/>
                              <a:headEnd/>
                              <a:tailEnd/>
                            </a:ln>
                          </p:spPr>
                          <p:txBody>
                            <a:bodyPr/>
                            <a:lstStyle/>
                            <a:p>
                              <a:endParaRPr lang="tr-TR"/>
                            </a:p>
                          </p:txBody>
                        </p:sp>
                        <p:sp>
                          <p:nvSpPr>
                            <p:cNvPr id="144435" name="Line 104"/>
                            <p:cNvSpPr>
                              <a:spLocks noChangeShapeType="1"/>
                            </p:cNvSpPr>
                            <p:nvPr/>
                          </p:nvSpPr>
                          <p:spPr bwMode="auto">
                            <a:xfrm>
                              <a:off x="159" y="203"/>
                              <a:ext cx="112" cy="0"/>
                            </a:xfrm>
                            <a:prstGeom prst="line">
                              <a:avLst/>
                            </a:prstGeom>
                            <a:noFill/>
                            <a:ln w="9525">
                              <a:solidFill>
                                <a:srgbClr val="008000"/>
                              </a:solidFill>
                              <a:round/>
                              <a:headEnd/>
                              <a:tailEnd/>
                            </a:ln>
                          </p:spPr>
                          <p:txBody>
                            <a:bodyPr/>
                            <a:lstStyle/>
                            <a:p>
                              <a:endParaRPr lang="tr-TR"/>
                            </a:p>
                          </p:txBody>
                        </p:sp>
                        <p:sp>
                          <p:nvSpPr>
                            <p:cNvPr id="144436" name="Line 105"/>
                            <p:cNvSpPr>
                              <a:spLocks noChangeShapeType="1"/>
                            </p:cNvSpPr>
                            <p:nvPr/>
                          </p:nvSpPr>
                          <p:spPr bwMode="auto">
                            <a:xfrm flipV="1">
                              <a:off x="168" y="84"/>
                              <a:ext cx="96" cy="0"/>
                            </a:xfrm>
                            <a:prstGeom prst="line">
                              <a:avLst/>
                            </a:prstGeom>
                            <a:noFill/>
                            <a:ln w="9525">
                              <a:solidFill>
                                <a:srgbClr val="008000"/>
                              </a:solidFill>
                              <a:round/>
                              <a:headEnd/>
                              <a:tailEnd/>
                            </a:ln>
                          </p:spPr>
                          <p:txBody>
                            <a:bodyPr/>
                            <a:lstStyle/>
                            <a:p>
                              <a:endParaRPr lang="tr-TR"/>
                            </a:p>
                          </p:txBody>
                        </p:sp>
                        <p:sp>
                          <p:nvSpPr>
                            <p:cNvPr id="144437" name="Arc 106"/>
                            <p:cNvSpPr>
                              <a:spLocks/>
                            </p:cNvSpPr>
                            <p:nvPr/>
                          </p:nvSpPr>
                          <p:spPr bwMode="auto">
                            <a:xfrm rot="10800000" flipV="1">
                              <a:off x="159" y="84"/>
                              <a:ext cx="9" cy="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FFFF">
                                <a:alpha val="50195"/>
                              </a:srgbClr>
                            </a:solidFill>
                            <a:ln w="9525">
                              <a:solidFill>
                                <a:srgbClr val="008000"/>
                              </a:solidFill>
                              <a:round/>
                              <a:headEnd/>
                              <a:tailEnd/>
                            </a:ln>
                          </p:spPr>
                          <p:txBody>
                            <a:bodyPr/>
                            <a:lstStyle/>
                            <a:p>
                              <a:endParaRPr lang="tr-TR">
                                <a:latin typeface="Calibri" pitchFamily="34" charset="0"/>
                              </a:endParaRPr>
                            </a:p>
                          </p:txBody>
                        </p:sp>
                        <p:sp>
                          <p:nvSpPr>
                            <p:cNvPr id="144438" name="Arc 107"/>
                            <p:cNvSpPr>
                              <a:spLocks/>
                            </p:cNvSpPr>
                            <p:nvPr/>
                          </p:nvSpPr>
                          <p:spPr bwMode="auto">
                            <a:xfrm rot="16200000" flipV="1">
                              <a:off x="262" y="84"/>
                              <a:ext cx="9" cy="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FFFF">
                                <a:alpha val="50195"/>
                              </a:srgbClr>
                            </a:solidFill>
                            <a:ln w="9525">
                              <a:solidFill>
                                <a:srgbClr val="008000"/>
                              </a:solidFill>
                              <a:round/>
                              <a:headEnd/>
                              <a:tailEnd/>
                            </a:ln>
                          </p:spPr>
                          <p:txBody>
                            <a:bodyPr/>
                            <a:lstStyle/>
                            <a:p>
                              <a:endParaRPr lang="tr-TR">
                                <a:latin typeface="Calibri" pitchFamily="34" charset="0"/>
                              </a:endParaRPr>
                            </a:p>
                          </p:txBody>
                        </p:sp>
                      </p:grpSp>
                      <p:sp>
                        <p:nvSpPr>
                          <p:cNvPr id="144432" name="AutoShape 108"/>
                          <p:cNvSpPr>
                            <a:spLocks noChangeArrowheads="1"/>
                          </p:cNvSpPr>
                          <p:nvPr/>
                        </p:nvSpPr>
                        <p:spPr bwMode="auto">
                          <a:xfrm>
                            <a:off x="159" y="84"/>
                            <a:ext cx="112" cy="75"/>
                          </a:xfrm>
                          <a:prstGeom prst="flowChartAlternateProcess">
                            <a:avLst/>
                          </a:prstGeom>
                          <a:solidFill>
                            <a:srgbClr val="FFFFFF"/>
                          </a:solidFill>
                          <a:ln w="9525">
                            <a:solidFill>
                              <a:srgbClr val="008000"/>
                            </a:solidFill>
                            <a:miter lim="800000"/>
                            <a:headEnd/>
                            <a:tailEnd/>
                          </a:ln>
                        </p:spPr>
                        <p:txBody>
                          <a:bodyPr/>
                          <a:lstStyle/>
                          <a:p>
                            <a:endParaRPr lang="tr-TR">
                              <a:latin typeface="Calibri" pitchFamily="34" charset="0"/>
                            </a:endParaRPr>
                          </a:p>
                        </p:txBody>
                      </p:sp>
                    </p:grpSp>
                    <p:sp>
                      <p:nvSpPr>
                        <p:cNvPr id="144430" name="Rectangle 109"/>
                        <p:cNvSpPr>
                          <a:spLocks noChangeArrowheads="1"/>
                        </p:cNvSpPr>
                        <p:nvPr/>
                      </p:nvSpPr>
                      <p:spPr bwMode="auto">
                        <a:xfrm>
                          <a:off x="159" y="146"/>
                          <a:ext cx="112" cy="57"/>
                        </a:xfrm>
                        <a:prstGeom prst="rect">
                          <a:avLst/>
                        </a:prstGeom>
                        <a:solidFill>
                          <a:srgbClr val="FFFFFF"/>
                        </a:solidFill>
                        <a:ln w="9525">
                          <a:solidFill>
                            <a:srgbClr val="008000"/>
                          </a:solidFill>
                          <a:miter lim="800000"/>
                          <a:headEnd/>
                          <a:tailEnd/>
                        </a:ln>
                      </p:spPr>
                      <p:txBody>
                        <a:bodyPr/>
                        <a:lstStyle/>
                        <a:p>
                          <a:endParaRPr lang="tr-TR">
                            <a:latin typeface="Calibri" pitchFamily="34" charset="0"/>
                          </a:endParaRPr>
                        </a:p>
                      </p:txBody>
                    </p:sp>
                  </p:grpSp>
                  <p:sp>
                    <p:nvSpPr>
                      <p:cNvPr id="144428" name="Line 110"/>
                      <p:cNvSpPr>
                        <a:spLocks noChangeShapeType="1"/>
                      </p:cNvSpPr>
                      <p:nvPr/>
                    </p:nvSpPr>
                    <p:spPr bwMode="auto">
                      <a:xfrm>
                        <a:off x="159" y="146"/>
                        <a:ext cx="111" cy="0"/>
                      </a:xfrm>
                      <a:prstGeom prst="line">
                        <a:avLst/>
                      </a:prstGeom>
                      <a:noFill/>
                      <a:ln w="9525">
                        <a:solidFill>
                          <a:srgbClr val="FFFFFF"/>
                        </a:solidFill>
                        <a:round/>
                        <a:headEnd/>
                        <a:tailEnd/>
                      </a:ln>
                    </p:spPr>
                    <p:txBody>
                      <a:bodyPr/>
                      <a:lstStyle/>
                      <a:p>
                        <a:endParaRPr lang="tr-TR"/>
                      </a:p>
                    </p:txBody>
                  </p:sp>
                </p:grpSp>
                <p:sp>
                  <p:nvSpPr>
                    <p:cNvPr id="144424" name="45 Oval"/>
                    <p:cNvSpPr>
                      <a:spLocks noChangeArrowheads="1"/>
                    </p:cNvSpPr>
                    <p:nvPr/>
                  </p:nvSpPr>
                  <p:spPr bwMode="auto">
                    <a:xfrm>
                      <a:off x="187" y="33"/>
                      <a:ext cx="55" cy="51"/>
                    </a:xfrm>
                    <a:prstGeom prst="ellipse">
                      <a:avLst/>
                    </a:prstGeom>
                    <a:solidFill>
                      <a:srgbClr val="FFFFFF"/>
                    </a:solidFill>
                    <a:ln w="9525">
                      <a:solidFill>
                        <a:srgbClr val="008000"/>
                      </a:solidFill>
                      <a:round/>
                      <a:headEnd/>
                      <a:tailEnd/>
                    </a:ln>
                  </p:spPr>
                  <p:txBody>
                    <a:bodyPr/>
                    <a:lstStyle/>
                    <a:p>
                      <a:endParaRPr lang="tr-TR">
                        <a:latin typeface="Calibri" pitchFamily="34" charset="0"/>
                      </a:endParaRPr>
                    </a:p>
                  </p:txBody>
                </p:sp>
                <p:sp>
                  <p:nvSpPr>
                    <p:cNvPr id="144425" name="Line 112"/>
                    <p:cNvSpPr>
                      <a:spLocks noChangeShapeType="1"/>
                    </p:cNvSpPr>
                    <p:nvPr/>
                  </p:nvSpPr>
                  <p:spPr bwMode="auto">
                    <a:xfrm flipV="1">
                      <a:off x="187" y="134"/>
                      <a:ext cx="0" cy="69"/>
                    </a:xfrm>
                    <a:prstGeom prst="line">
                      <a:avLst/>
                    </a:prstGeom>
                    <a:noFill/>
                    <a:ln w="9525">
                      <a:solidFill>
                        <a:srgbClr val="008000"/>
                      </a:solidFill>
                      <a:round/>
                      <a:headEnd/>
                      <a:tailEnd/>
                    </a:ln>
                  </p:spPr>
                  <p:txBody>
                    <a:bodyPr/>
                    <a:lstStyle/>
                    <a:p>
                      <a:endParaRPr lang="tr-TR"/>
                    </a:p>
                  </p:txBody>
                </p:sp>
                <p:sp>
                  <p:nvSpPr>
                    <p:cNvPr id="144426" name="Line 113"/>
                    <p:cNvSpPr>
                      <a:spLocks noChangeShapeType="1"/>
                    </p:cNvSpPr>
                    <p:nvPr/>
                  </p:nvSpPr>
                  <p:spPr bwMode="auto">
                    <a:xfrm flipV="1">
                      <a:off x="243" y="134"/>
                      <a:ext cx="0" cy="69"/>
                    </a:xfrm>
                    <a:prstGeom prst="line">
                      <a:avLst/>
                    </a:prstGeom>
                    <a:noFill/>
                    <a:ln w="9525">
                      <a:solidFill>
                        <a:srgbClr val="008000"/>
                      </a:solidFill>
                      <a:round/>
                      <a:headEnd/>
                      <a:tailEnd/>
                    </a:ln>
                  </p:spPr>
                  <p:txBody>
                    <a:bodyPr/>
                    <a:lstStyle/>
                    <a:p>
                      <a:endParaRPr lang="tr-TR"/>
                    </a:p>
                  </p:txBody>
                </p:sp>
              </p:grpSp>
              <p:grpSp>
                <p:nvGrpSpPr>
                  <p:cNvPr id="144406" name="Group 114"/>
                  <p:cNvGrpSpPr>
                    <a:grpSpLocks/>
                  </p:cNvGrpSpPr>
                  <p:nvPr/>
                </p:nvGrpSpPr>
                <p:grpSpPr bwMode="auto">
                  <a:xfrm>
                    <a:off x="43" y="147"/>
                    <a:ext cx="112" cy="170"/>
                    <a:chOff x="43" y="147"/>
                    <a:chExt cx="112" cy="170"/>
                  </a:xfrm>
                </p:grpSpPr>
                <p:grpSp>
                  <p:nvGrpSpPr>
                    <p:cNvPr id="144407" name="Group 115"/>
                    <p:cNvGrpSpPr>
                      <a:grpSpLocks/>
                    </p:cNvGrpSpPr>
                    <p:nvPr/>
                  </p:nvGrpSpPr>
                  <p:grpSpPr bwMode="auto">
                    <a:xfrm>
                      <a:off x="43" y="198"/>
                      <a:ext cx="112" cy="119"/>
                      <a:chOff x="43" y="198"/>
                      <a:chExt cx="112" cy="119"/>
                    </a:xfrm>
                  </p:grpSpPr>
                  <p:grpSp>
                    <p:nvGrpSpPr>
                      <p:cNvPr id="144411" name="Group 116"/>
                      <p:cNvGrpSpPr>
                        <a:grpSpLocks/>
                      </p:cNvGrpSpPr>
                      <p:nvPr/>
                    </p:nvGrpSpPr>
                    <p:grpSpPr bwMode="auto">
                      <a:xfrm>
                        <a:off x="43" y="198"/>
                        <a:ext cx="112" cy="119"/>
                        <a:chOff x="43" y="198"/>
                        <a:chExt cx="112" cy="119"/>
                      </a:xfrm>
                    </p:grpSpPr>
                    <p:grpSp>
                      <p:nvGrpSpPr>
                        <p:cNvPr id="144413" name="Group 117"/>
                        <p:cNvGrpSpPr>
                          <a:grpSpLocks/>
                        </p:cNvGrpSpPr>
                        <p:nvPr/>
                      </p:nvGrpSpPr>
                      <p:grpSpPr bwMode="auto">
                        <a:xfrm>
                          <a:off x="43" y="198"/>
                          <a:ext cx="112" cy="119"/>
                          <a:chOff x="43" y="198"/>
                          <a:chExt cx="112" cy="119"/>
                        </a:xfrm>
                      </p:grpSpPr>
                      <p:grpSp>
                        <p:nvGrpSpPr>
                          <p:cNvPr id="144415" name="Group 118"/>
                          <p:cNvGrpSpPr>
                            <a:grpSpLocks/>
                          </p:cNvGrpSpPr>
                          <p:nvPr/>
                        </p:nvGrpSpPr>
                        <p:grpSpPr bwMode="auto">
                          <a:xfrm>
                            <a:off x="43" y="198"/>
                            <a:ext cx="112" cy="119"/>
                            <a:chOff x="43" y="198"/>
                            <a:chExt cx="112" cy="119"/>
                          </a:xfrm>
                        </p:grpSpPr>
                        <p:sp>
                          <p:nvSpPr>
                            <p:cNvPr id="144417" name="Line 119"/>
                            <p:cNvSpPr>
                              <a:spLocks noChangeShapeType="1"/>
                            </p:cNvSpPr>
                            <p:nvPr/>
                          </p:nvSpPr>
                          <p:spPr bwMode="auto">
                            <a:xfrm>
                              <a:off x="43" y="207"/>
                              <a:ext cx="0" cy="110"/>
                            </a:xfrm>
                            <a:prstGeom prst="line">
                              <a:avLst/>
                            </a:prstGeom>
                            <a:noFill/>
                            <a:ln w="9525">
                              <a:solidFill>
                                <a:srgbClr val="008000"/>
                              </a:solidFill>
                              <a:round/>
                              <a:headEnd/>
                              <a:tailEnd/>
                            </a:ln>
                          </p:spPr>
                          <p:txBody>
                            <a:bodyPr/>
                            <a:lstStyle/>
                            <a:p>
                              <a:endParaRPr lang="tr-TR"/>
                            </a:p>
                          </p:txBody>
                        </p:sp>
                        <p:sp>
                          <p:nvSpPr>
                            <p:cNvPr id="144418" name="Line 120"/>
                            <p:cNvSpPr>
                              <a:spLocks noChangeShapeType="1"/>
                            </p:cNvSpPr>
                            <p:nvPr/>
                          </p:nvSpPr>
                          <p:spPr bwMode="auto">
                            <a:xfrm>
                              <a:off x="155" y="206"/>
                              <a:ext cx="0" cy="111"/>
                            </a:xfrm>
                            <a:prstGeom prst="line">
                              <a:avLst/>
                            </a:prstGeom>
                            <a:noFill/>
                            <a:ln w="9525">
                              <a:solidFill>
                                <a:srgbClr val="008000"/>
                              </a:solidFill>
                              <a:round/>
                              <a:headEnd/>
                              <a:tailEnd/>
                            </a:ln>
                          </p:spPr>
                          <p:txBody>
                            <a:bodyPr/>
                            <a:lstStyle/>
                            <a:p>
                              <a:endParaRPr lang="tr-TR"/>
                            </a:p>
                          </p:txBody>
                        </p:sp>
                        <p:sp>
                          <p:nvSpPr>
                            <p:cNvPr id="144419" name="Line 121"/>
                            <p:cNvSpPr>
                              <a:spLocks noChangeShapeType="1"/>
                            </p:cNvSpPr>
                            <p:nvPr/>
                          </p:nvSpPr>
                          <p:spPr bwMode="auto">
                            <a:xfrm>
                              <a:off x="43" y="317"/>
                              <a:ext cx="112" cy="0"/>
                            </a:xfrm>
                            <a:prstGeom prst="line">
                              <a:avLst/>
                            </a:prstGeom>
                            <a:noFill/>
                            <a:ln w="9525">
                              <a:solidFill>
                                <a:srgbClr val="008000"/>
                              </a:solidFill>
                              <a:round/>
                              <a:headEnd/>
                              <a:tailEnd/>
                            </a:ln>
                          </p:spPr>
                          <p:txBody>
                            <a:bodyPr/>
                            <a:lstStyle/>
                            <a:p>
                              <a:endParaRPr lang="tr-TR"/>
                            </a:p>
                          </p:txBody>
                        </p:sp>
                        <p:sp>
                          <p:nvSpPr>
                            <p:cNvPr id="144420" name="Line 122"/>
                            <p:cNvSpPr>
                              <a:spLocks noChangeShapeType="1"/>
                            </p:cNvSpPr>
                            <p:nvPr/>
                          </p:nvSpPr>
                          <p:spPr bwMode="auto">
                            <a:xfrm flipV="1">
                              <a:off x="52" y="198"/>
                              <a:ext cx="96" cy="0"/>
                            </a:xfrm>
                            <a:prstGeom prst="line">
                              <a:avLst/>
                            </a:prstGeom>
                            <a:noFill/>
                            <a:ln w="9525">
                              <a:solidFill>
                                <a:srgbClr val="008000"/>
                              </a:solidFill>
                              <a:round/>
                              <a:headEnd/>
                              <a:tailEnd/>
                            </a:ln>
                          </p:spPr>
                          <p:txBody>
                            <a:bodyPr/>
                            <a:lstStyle/>
                            <a:p>
                              <a:endParaRPr lang="tr-TR"/>
                            </a:p>
                          </p:txBody>
                        </p:sp>
                        <p:sp>
                          <p:nvSpPr>
                            <p:cNvPr id="144421" name="Arc 123"/>
                            <p:cNvSpPr>
                              <a:spLocks/>
                            </p:cNvSpPr>
                            <p:nvPr/>
                          </p:nvSpPr>
                          <p:spPr bwMode="auto">
                            <a:xfrm rot="10800000" flipV="1">
                              <a:off x="43" y="198"/>
                              <a:ext cx="9" cy="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FFFF">
                                <a:alpha val="50195"/>
                              </a:srgbClr>
                            </a:solidFill>
                            <a:ln w="9525">
                              <a:solidFill>
                                <a:srgbClr val="008000"/>
                              </a:solidFill>
                              <a:round/>
                              <a:headEnd/>
                              <a:tailEnd/>
                            </a:ln>
                          </p:spPr>
                          <p:txBody>
                            <a:bodyPr/>
                            <a:lstStyle/>
                            <a:p>
                              <a:endParaRPr lang="tr-TR">
                                <a:latin typeface="Calibri" pitchFamily="34" charset="0"/>
                              </a:endParaRPr>
                            </a:p>
                          </p:txBody>
                        </p:sp>
                        <p:sp>
                          <p:nvSpPr>
                            <p:cNvPr id="144422" name="Arc 124"/>
                            <p:cNvSpPr>
                              <a:spLocks/>
                            </p:cNvSpPr>
                            <p:nvPr/>
                          </p:nvSpPr>
                          <p:spPr bwMode="auto">
                            <a:xfrm rot="16200000" flipV="1">
                              <a:off x="146" y="198"/>
                              <a:ext cx="9" cy="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FFFF">
                                <a:alpha val="50195"/>
                              </a:srgbClr>
                            </a:solidFill>
                            <a:ln w="9525">
                              <a:solidFill>
                                <a:srgbClr val="008000"/>
                              </a:solidFill>
                              <a:round/>
                              <a:headEnd/>
                              <a:tailEnd/>
                            </a:ln>
                          </p:spPr>
                          <p:txBody>
                            <a:bodyPr/>
                            <a:lstStyle/>
                            <a:p>
                              <a:endParaRPr lang="tr-TR">
                                <a:latin typeface="Calibri" pitchFamily="34" charset="0"/>
                              </a:endParaRPr>
                            </a:p>
                          </p:txBody>
                        </p:sp>
                      </p:grpSp>
                      <p:sp>
                        <p:nvSpPr>
                          <p:cNvPr id="144416" name="AutoShape 125"/>
                          <p:cNvSpPr>
                            <a:spLocks noChangeArrowheads="1"/>
                          </p:cNvSpPr>
                          <p:nvPr/>
                        </p:nvSpPr>
                        <p:spPr bwMode="auto">
                          <a:xfrm>
                            <a:off x="43" y="198"/>
                            <a:ext cx="112" cy="75"/>
                          </a:xfrm>
                          <a:prstGeom prst="flowChartAlternateProcess">
                            <a:avLst/>
                          </a:prstGeom>
                          <a:solidFill>
                            <a:srgbClr val="FFFFFF"/>
                          </a:solidFill>
                          <a:ln w="9525">
                            <a:solidFill>
                              <a:srgbClr val="008000"/>
                            </a:solidFill>
                            <a:miter lim="800000"/>
                            <a:headEnd/>
                            <a:tailEnd/>
                          </a:ln>
                        </p:spPr>
                        <p:txBody>
                          <a:bodyPr/>
                          <a:lstStyle/>
                          <a:p>
                            <a:endParaRPr lang="tr-TR">
                              <a:latin typeface="Calibri" pitchFamily="34" charset="0"/>
                            </a:endParaRPr>
                          </a:p>
                        </p:txBody>
                      </p:sp>
                    </p:grpSp>
                    <p:sp>
                      <p:nvSpPr>
                        <p:cNvPr id="144414" name="Rectangle 126"/>
                        <p:cNvSpPr>
                          <a:spLocks noChangeArrowheads="1"/>
                        </p:cNvSpPr>
                        <p:nvPr/>
                      </p:nvSpPr>
                      <p:spPr bwMode="auto">
                        <a:xfrm>
                          <a:off x="43" y="260"/>
                          <a:ext cx="112" cy="57"/>
                        </a:xfrm>
                        <a:prstGeom prst="rect">
                          <a:avLst/>
                        </a:prstGeom>
                        <a:solidFill>
                          <a:srgbClr val="FFFFFF"/>
                        </a:solidFill>
                        <a:ln w="9525">
                          <a:solidFill>
                            <a:srgbClr val="008000"/>
                          </a:solidFill>
                          <a:miter lim="800000"/>
                          <a:headEnd/>
                          <a:tailEnd/>
                        </a:ln>
                      </p:spPr>
                      <p:txBody>
                        <a:bodyPr/>
                        <a:lstStyle/>
                        <a:p>
                          <a:endParaRPr lang="tr-TR">
                            <a:latin typeface="Calibri" pitchFamily="34" charset="0"/>
                          </a:endParaRPr>
                        </a:p>
                      </p:txBody>
                    </p:sp>
                  </p:grpSp>
                  <p:sp>
                    <p:nvSpPr>
                      <p:cNvPr id="144412" name="Line 127"/>
                      <p:cNvSpPr>
                        <a:spLocks noChangeShapeType="1"/>
                      </p:cNvSpPr>
                      <p:nvPr/>
                    </p:nvSpPr>
                    <p:spPr bwMode="auto">
                      <a:xfrm>
                        <a:off x="43" y="260"/>
                        <a:ext cx="111" cy="0"/>
                      </a:xfrm>
                      <a:prstGeom prst="line">
                        <a:avLst/>
                      </a:prstGeom>
                      <a:noFill/>
                      <a:ln w="9525">
                        <a:solidFill>
                          <a:srgbClr val="FFFFFF"/>
                        </a:solidFill>
                        <a:round/>
                        <a:headEnd/>
                        <a:tailEnd/>
                      </a:ln>
                    </p:spPr>
                    <p:txBody>
                      <a:bodyPr/>
                      <a:lstStyle/>
                      <a:p>
                        <a:endParaRPr lang="tr-TR"/>
                      </a:p>
                    </p:txBody>
                  </p:sp>
                </p:grpSp>
                <p:sp>
                  <p:nvSpPr>
                    <p:cNvPr id="144408" name="29 Oval"/>
                    <p:cNvSpPr>
                      <a:spLocks noChangeArrowheads="1"/>
                    </p:cNvSpPr>
                    <p:nvPr/>
                  </p:nvSpPr>
                  <p:spPr bwMode="auto">
                    <a:xfrm>
                      <a:off x="71" y="147"/>
                      <a:ext cx="55" cy="51"/>
                    </a:xfrm>
                    <a:prstGeom prst="ellipse">
                      <a:avLst/>
                    </a:prstGeom>
                    <a:solidFill>
                      <a:srgbClr val="FFFFFF"/>
                    </a:solidFill>
                    <a:ln w="9525">
                      <a:solidFill>
                        <a:srgbClr val="008000"/>
                      </a:solidFill>
                      <a:round/>
                      <a:headEnd/>
                      <a:tailEnd/>
                    </a:ln>
                  </p:spPr>
                  <p:txBody>
                    <a:bodyPr/>
                    <a:lstStyle/>
                    <a:p>
                      <a:endParaRPr lang="tr-TR">
                        <a:latin typeface="Calibri" pitchFamily="34" charset="0"/>
                      </a:endParaRPr>
                    </a:p>
                  </p:txBody>
                </p:sp>
                <p:sp>
                  <p:nvSpPr>
                    <p:cNvPr id="144409" name="Line 129"/>
                    <p:cNvSpPr>
                      <a:spLocks noChangeShapeType="1"/>
                    </p:cNvSpPr>
                    <p:nvPr/>
                  </p:nvSpPr>
                  <p:spPr bwMode="auto">
                    <a:xfrm flipV="1">
                      <a:off x="71" y="248"/>
                      <a:ext cx="0" cy="69"/>
                    </a:xfrm>
                    <a:prstGeom prst="line">
                      <a:avLst/>
                    </a:prstGeom>
                    <a:noFill/>
                    <a:ln w="9525">
                      <a:solidFill>
                        <a:srgbClr val="008000"/>
                      </a:solidFill>
                      <a:round/>
                      <a:headEnd/>
                      <a:tailEnd/>
                    </a:ln>
                  </p:spPr>
                  <p:txBody>
                    <a:bodyPr/>
                    <a:lstStyle/>
                    <a:p>
                      <a:endParaRPr lang="tr-TR"/>
                    </a:p>
                  </p:txBody>
                </p:sp>
                <p:sp>
                  <p:nvSpPr>
                    <p:cNvPr id="144410" name="Line 130"/>
                    <p:cNvSpPr>
                      <a:spLocks noChangeShapeType="1"/>
                    </p:cNvSpPr>
                    <p:nvPr/>
                  </p:nvSpPr>
                  <p:spPr bwMode="auto">
                    <a:xfrm flipV="1">
                      <a:off x="127" y="248"/>
                      <a:ext cx="0" cy="69"/>
                    </a:xfrm>
                    <a:prstGeom prst="line">
                      <a:avLst/>
                    </a:prstGeom>
                    <a:noFill/>
                    <a:ln w="9525">
                      <a:solidFill>
                        <a:srgbClr val="008000"/>
                      </a:solidFill>
                      <a:round/>
                      <a:headEnd/>
                      <a:tailEnd/>
                    </a:ln>
                  </p:spPr>
                  <p:txBody>
                    <a:bodyPr/>
                    <a:lstStyle/>
                    <a:p>
                      <a:endParaRPr lang="tr-TR"/>
                    </a:p>
                  </p:txBody>
                </p:sp>
              </p:grpSp>
            </p:grpSp>
          </p:grpSp>
        </p:grpSp>
      </p:grpSp>
      <p:pic>
        <p:nvPicPr>
          <p:cNvPr id="144388" name="Picture 3" descr="exitt"/>
          <p:cNvPicPr>
            <a:picLocks noChangeAspect="1" noChangeArrowheads="1"/>
          </p:cNvPicPr>
          <p:nvPr/>
        </p:nvPicPr>
        <p:blipFill>
          <a:blip r:embed="rId3"/>
          <a:srcRect/>
          <a:stretch>
            <a:fillRect/>
          </a:stretch>
        </p:blipFill>
        <p:spPr bwMode="auto">
          <a:xfrm>
            <a:off x="533400" y="2590800"/>
            <a:ext cx="1600200" cy="1600200"/>
          </a:xfrm>
          <a:prstGeom prst="rect">
            <a:avLst/>
          </a:prstGeom>
          <a:noFill/>
          <a:ln w="9525">
            <a:noFill/>
            <a:miter lim="800000"/>
            <a:headEnd/>
            <a:tailEnd/>
          </a:ln>
        </p:spPr>
      </p:pic>
      <p:pic>
        <p:nvPicPr>
          <p:cNvPr id="144389" name="Picture 4" descr="man_and_woman_wc_sign"/>
          <p:cNvPicPr>
            <a:picLocks noChangeAspect="1" noChangeArrowheads="1"/>
          </p:cNvPicPr>
          <p:nvPr/>
        </p:nvPicPr>
        <p:blipFill>
          <a:blip r:embed="rId4"/>
          <a:srcRect/>
          <a:stretch>
            <a:fillRect/>
          </a:stretch>
        </p:blipFill>
        <p:spPr bwMode="auto">
          <a:xfrm>
            <a:off x="5791200" y="2514600"/>
            <a:ext cx="2895600" cy="1504950"/>
          </a:xfrm>
          <a:prstGeom prst="rect">
            <a:avLst/>
          </a:prstGeom>
          <a:noFill/>
          <a:ln w="9525">
            <a:noFill/>
            <a:miter lim="800000"/>
            <a:headEnd/>
            <a:tailEnd/>
          </a:ln>
        </p:spPr>
      </p:pic>
      <p:pic>
        <p:nvPicPr>
          <p:cNvPr id="144390" name="Picture 10" descr="NoCellPhone"/>
          <p:cNvPicPr>
            <a:picLocks noChangeAspect="1" noChangeArrowheads="1"/>
          </p:cNvPicPr>
          <p:nvPr/>
        </p:nvPicPr>
        <p:blipFill>
          <a:blip r:embed="rId5"/>
          <a:srcRect/>
          <a:stretch>
            <a:fillRect/>
          </a:stretch>
        </p:blipFill>
        <p:spPr bwMode="auto">
          <a:xfrm>
            <a:off x="609600" y="4495800"/>
            <a:ext cx="1447800" cy="1447800"/>
          </a:xfrm>
          <a:prstGeom prst="rect">
            <a:avLst/>
          </a:prstGeom>
          <a:noFill/>
          <a:ln w="9525">
            <a:noFill/>
            <a:miter lim="800000"/>
            <a:headEnd/>
            <a:tailEnd/>
          </a:ln>
        </p:spPr>
      </p:pic>
      <p:pic>
        <p:nvPicPr>
          <p:cNvPr id="144391" name="Picture 14" descr="https://encrypted-tbn0.gstatic.com/images?q=tbn:ANd9GcQNT4Wr0Hk1dT8SGCSkk4x_pzQIOTUhJuUzy9jW4ui_VgV2lx_J"/>
          <p:cNvPicPr>
            <a:picLocks noChangeAspect="1" noChangeArrowheads="1"/>
          </p:cNvPicPr>
          <p:nvPr/>
        </p:nvPicPr>
        <p:blipFill>
          <a:blip r:embed="rId6"/>
          <a:srcRect/>
          <a:stretch>
            <a:fillRect/>
          </a:stretch>
        </p:blipFill>
        <p:spPr bwMode="auto">
          <a:xfrm>
            <a:off x="6629400" y="3962400"/>
            <a:ext cx="2514600" cy="2514600"/>
          </a:xfrm>
          <a:prstGeom prst="rect">
            <a:avLst/>
          </a:prstGeom>
          <a:noFill/>
          <a:ln w="9525">
            <a:noFill/>
            <a:miter lim="800000"/>
            <a:headEnd/>
            <a:tailEnd/>
          </a:ln>
        </p:spPr>
      </p:pic>
      <p:sp>
        <p:nvSpPr>
          <p:cNvPr id="144392" name="AutoShape 16" descr="data:image/jpeg;base64,/9j/4AAQSkZJRgABAQAAAQABAAD/2wCEAAkGBhQGEBUTEBETFRQWFRcYFxYXGRoTGRgeIBsdGyAjIhgaHyYfICIlIRwSIS8gJCcsLC0sICoxNTAqNSgsLCkBCQoKDgwOGg8PGi0lHiA1NDUtNSwvNS81NTUtNTAqNCo1Mi8vLCwpKi8sLyw1NDApNSkuLykqLi4sLCwsLCwvLP/AABEIAHwAkAMBIgACEQEDEQH/xAAcAAEAAgMBAQEAAAAAAAAAAAAABwgEBQYDAgH/xABBEAABAgMDBwcLBAEEAwAAAAABAgMABBEFBiEHEiIxQVFhExcycYGCkhQVFkJTVJGTodHTI1JicrEIM6LiJEPC/8QAGwEBAAEFAQAAAAAAAAAAAAAAAAUBAwQGBwL/xAAzEQABAwICBQsEAwEAAAAAAAABAAIDBBESMQUTFCFBFVFSU3GBkaGxwdEGMmHhIkLw8f/aAAwDAQACEQMRAD8AnGEIQRIQhBEhCEESEIQRaS+V6EXPknJlzHNFEJ/es4JHx18KmIqyIZSHJ2adlZxwqU+tTrSj+81K08ARiBsoRtjl8tl+PSad5BpQMvLEpBBwWvUpXGnRHbvjhlNP3debUQpp0BDqDqIrpJMUuL2RXRhGguNetF8pFuZTQKIo4keosYKHVtHAiN/FUSEIQRIQhBEhCEESEIQRIQhBEhCEESOByxX49EJEoaXSYfqhumtI9ZfCgNAd5G6O5m5pMi2pxxQShCSpSjqAAqT8KxUq/F5138tBbyQohSghlvWQmtEim8nE8TC9kWRk3up6TTYLiasNUU5/L9qe0jHgDEiZV7reepXl201dYBNAMVI9YdnSHbvje3Nu0LqyiGcCvpOqHrLOvsGAHVG8IrHO63S731omjO5mX5HHx9LKZipgIsJzKhvIlfX0angw4oBiZISa6kr9Q8K1zT1jdFmYqPlDut6LziggEMuVW0dw2p7pw6qRP+SK+3pjIJ5RQMwxRt3ecNFfeANTvBjfoJmzxtkZkVEOaWktK7mEIReXlIQhBEhCEESEIQRIQhBEhCNNe68zd0ZNyZdxCBop2rUcEpHWfpUwRRfl/vzyCBZzKtJVFvkHUnWlHb0iN1N8crkdup5S4Z11OiglLVdqtqu6MBxPCONl2X79T+Jznn3CpatgriTwSkbNwAiw1l2Yix2UMtCiG0hI39Z4k1JjW9P1+pi1DD/J+fZ+8vFZtHDjdiOQWkvjfhu5xZ5RtS+VKqhJAKUpAxodeJSKYbYzbBvdK3kA8neSVbW1aLg7px7RURDWVC2fO9ouBJqhmjSd2HS/5FXwjRWBZblszLbLJIWtVAoVGbtJqNwqYwo9Awvo2yPcWutcnhz7x+BzWV01bhIQN4U739ux6USakJA5VGm0f5DWK/yGHXSIiycXvVce0EOqzg0f0300xzCcTTek0PZTbE+SzHkyEoBUc1ITVRqo0FKk7SdpiF8rd1fNEyJltNGnyagakuaz4ukONYt/TtdhcaZx3He33HfmvVbFcawd6s806H0hSSClQBBGIIOIIMfcRPkEvt53ljIuqq7LirZJ6TVaU7hoOoiJYjdVFpCEIIkIQgiQhCCJCEIIkVsy4X59I5zyZlX6EsSDQ4Lc1KOGsJ6I7d8Szlevx6HSJDSgJh+qGt6RTSX3QRTiREAXAusb1TYSoHkW6LdPDYmu9Rw6q7otTTNhjMj8gvTWlxDQpEyR3U81y/lTif1HhoV1pb/7HHqAjsLw2uLClXXz/wCtBI4q1JHxIjYJSECgAAGoDACI1y1W1yDDUsk4uKK1/wBU4D4qJ8Mc4iL9JVwx/wBj4AcPBTTrQQ7uCiBay6SVGpJqTvJiXsjd2PJmlTjiRnOaLW8JBoo944dQ4xGl2bCVeSabYThnHSV+1IxUfh9Ysiwwiz20oQAhtCQlI1AAYDGNj+oa3VxinZm7Ps/Z8gsKjixOxngvWNbeOw0XjlnGF4Z40Va81QxSew/SsY8/fSTs3Bc01nftQeUUT/VFTG6jTA2WAtksRzHsUpdr7tVb7ItN+4s+lwCjrDhCknAKpgpJ4EV+NYtxYtrt2/LtzDKqtuJCknr2HiDUEbxEB5ZLq1zZ1pO5D1PglX/yeyNh/p/vx5M4qznlaKyVsE7Fa1J7RpDiDvjp9BVtq4Gyjv8Awf8AeSgZYzG8tU8whCM1WkhCEESEIQRI8pmZTJoUtxQShCSpSjgAAKknqFY9YhrL/fjyVtNnMq03AFvkHUj1U4bVEVI3Ab4Ioqv7exd+p9bwzsyuYyjaEA6IpvUTU8TEx3EuuLqyiUEDlV6bp16VNVdyRh8d8R3khup5xfM26P02TRAI6Tm/ujHrI3RM0aT9RV+N2zMO4fd283d69ilKKGwxnuX7FeModseerReWk1Sk8mjqRh9TnGJvvdbPmCSeerRSUEI/srRT9SD2RXGWlVzqs1tClqPqpBUT2CPX01T2L6h3DcPU+ypXPyYFmWPeB+wCsyznJqWACoBJVQY0BINATStNwjyn7ZftT/ffdc/utSh8CaR1tiZIZu06KezZdB/fpL8A1dpEai/NgNXYmRLsqWspbSXFKpipWOAGoAZu+NjjqqSSfBHYv4kC+X5WEWSNZc5L9yeWb50tKXSRVKV8orqQM7/IEWIiJMiFl565iYI6KUtpPE6SvoEfGJajTvqGfWVeAf1AHv7qTom2jvzrxnZNFotradTnIWkpUN4MV0tmzXbmTpQFFLjSwptwYGlaoUPp21iyMcHlaut53lvKG0/qsAk01qb2ju9IdsU0FXbPPq3H+L/Xgfb/AIlXFjbiGYUo3FvWm+ci3MpoFEZrif2rHSHVtHAiOgis+RG+vo1PBh1R5CZIQccEuakq7eiesbosxHQ1DJCEIIkIQgi1F67yN3TlHZl3UhOCdq1HBKR1mn+YqcS/feeJOk/MOEk7BXX1JSPgBHcZc78+kE35I0r9CWUQrct3UT1JxSOOdGzyP3T8iaM46nTcGa1XYjae8foOMR+kawUcBkOfDtV6GLWPDV3di2QiwpdthrotpoDtJ2k8SamM2EI5c5xe4udmVPAACwWst67zV5EJbmM4tpWFlKTmhRAIFSMaYnAUjIs2yWbHTmy7LbY/gkJr1nWe2MuEe9a/Bq7nDzcFTCL3tvXwy+l8qCSDmqzVcDgaHsIPbFbb12p56nX3ti3FZv8AUaKfoBEj30vI5cy0HikVbmpYGm5wJKArsoK7x1CIlZQHFAEhIJAJOobK9kbroGi1OKc5OAt7juKi6uXFZvMp9yX2Z5tsxqoop3OdPeOH/EJjq45mx77Sk84iVk+UdKQE1QghCUpFKlSqAAAfaOmjUa3WGZz5WkFxvY/lSMWHAA05JAiuuEIw1dVer/3Y9FpxSUA8kvTaPAnFNf4nDqpFgMkF9fS+QSHFVmGKNu44qw0V94DXvBjnsoV1/SeTUlIq83VbW8mmKe8MOukRLk3veq5FoIdVUNK/TeT/AAJxNN6SAeym2OlaHrtrpxi+5u4+x7/W6g6mLVv3ZFW1hHwy8mYSFIIUlQBBGIIOIIMfcTKxkjiMrV9/Q2RVyav/ACHqttCuKcNJfdH1Ijs5iYTKoUtaglKQVKUcAABUk8AKxUvKJfBV959bwryY0GU7kA4Yb1GpPXTZBFj3Ku2q9k4ls1zBpuqx6IOOO9Rw7YsS00GEhKQEpSAABgABgABuAjmMnV1fRiUGeKPO0W5vGGCe6PqTHUxzfTVftc9mn+Ldw9z/ALgpulh1bLnMpCEIhFlJCEIIouy4yVUSzu5TjZ7QFD/CojiwLvu3keDLCaqOsnooG9R2CJ1v9d1d55MstZufyjaklWAFDQn4FUZd1rrNXUZ5NkVJxW4RpLPHgMaDZG10mmW0tAGDe8Egetz4qPkpjJNfgvy611Wrps8m0KqNC44RpLPHgMaDZG5hCNYkkfK8vebkrPa0NFgkIQi2qpEIZWbq+ZpnyhtNGnySaakua1Dt6Q7d0TfGrvNYKbyyrjC6aQ0VH1VDon46+FYk9F1po6gPP2ncez9KxURaxluK1+QS+/nWWMi8qrrAq3X1mtVO6TTqI3RLMU5sa1Hrjz6XUgh1hwhSa0zqGikngRUdtYtxYlrt2/LtzDJqh1AUnhXYeINQeIjp4IIuFAqK8v1+fIWhZ7KtN0BTxB1I2J7xFTwHGIRsK0k2PMIeU0Hcw5wQSUgkaiSNxoaRK9t5PGbcmXX3npguOLKlHObp1DQ1AUAG4Rg808r7WY8Tf44o9oe0tORVQbG6xefJz3Nv5ivtDnxc9zb+Yr7Rlc08r7WY8Tf44c08r7WY8Tf44iuRaHq/M/Kv7TL0li8+LnubfzFfaHPi57m38xX2jK5p5X2sx4m/xw5p5X2sx4m/xw5Foer8z8ptMvSWLz4ue5t/MV9oc+LnubfzFfaMrmnlfazHib/HDmnlfazHib/HDkWh6vzPym0y9JYvPi57m38xX2hz4ue5t/MV9oyuaeV9rMeJv8cOaeV9rMeJv8cORaHq/M/KbTL0li8+LnubfzFfaHPi57m38xX2jK5p5X2sx4m/xw5p5X2sx4m/xw5Foer8z8ptMvSWLz4ue5t/MV9oc+LnubfzFfaMrmnlfazHib/HDmnlfazHib/HDkWh6vzPym0y9JYvPi57m38xX2hz4ue5t/MV9oyuaeV9rMeJv8cOaeV9rMeJv8cORaHq/M/KbTL0lwN7LxC9Mxy/IJaUUgKzVFQURqOI10oOyJL/ANP99/JXFWe8oZqyVsE7F+sntGkOIO+MLmnlfazHib/HHtJ5M2LPcQ60/MpWhQUlQU3UEGoP+3viTjjbEwMZkMlYJLjcr//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latin typeface="Calibri" pitchFamily="34" charset="0"/>
            </a:endParaRPr>
          </a:p>
        </p:txBody>
      </p:sp>
      <p:sp>
        <p:nvSpPr>
          <p:cNvPr id="144393" name="AutoShape 18" descr="data:image/jpeg;base64,/9j/4AAQSkZJRgABAQAAAQABAAD/2wCEAAkGBhQGEBUTEBETFRQWFRcYFxYXGRoTGRgeIBsdGyAjIhgaHyYfICIlIRwSIS8gJCcsLC0sICoxNTAqNSgsLCkBCQoKDgwOGg8PGi0lHiA1NDUtNSwvNS81NTUtNTAqNCo1Mi8vLCwpKi8sLyw1NDApNSkuLykqLi4sLCwsLCwvLP/AABEIAHwAkAMBIgACEQEDEQH/xAAcAAEAAgMBAQEAAAAAAAAAAAAABwgEBQYDAgH/xABBEAABAgMDBwcLBAEEAwAAAAABAgMABBEFBiEHEiIxQVFhExcycYGCkhQVFkJTVJGTodHTI1JicrEIM6LiJEPC/8QAGwEBAAEFAQAAAAAAAAAAAAAAAAUBAwQGBwL/xAAzEQABAwICBQsEAwEAAAAAAAABAAIDBBESMQUTFCFBFVFSU3GBkaGxwdEGMmHhIkLw8f/aAAwDAQACEQMRAD8AnGEIQRIQhBEhCEESEIQRaS+V6EXPknJlzHNFEJ/es4JHx18KmIqyIZSHJ2adlZxwqU+tTrSj+81K08ARiBsoRtjl8tl+PSad5BpQMvLEpBBwWvUpXGnRHbvjhlNP3debUQpp0BDqDqIrpJMUuL2RXRhGguNetF8pFuZTQKIo4keosYKHVtHAiN/FUSEIQRIQhBEhCEESEIQRIQhBEhCEESOByxX49EJEoaXSYfqhumtI9ZfCgNAd5G6O5m5pMi2pxxQShCSpSjqAAqT8KxUq/F5138tBbyQohSghlvWQmtEim8nE8TC9kWRk3up6TTYLiasNUU5/L9qe0jHgDEiZV7reepXl201dYBNAMVI9YdnSHbvje3Nu0LqyiGcCvpOqHrLOvsGAHVG8IrHO63S731omjO5mX5HHx9LKZipgIsJzKhvIlfX0angw4oBiZISa6kr9Q8K1zT1jdFmYqPlDut6LziggEMuVW0dw2p7pw6qRP+SK+3pjIJ5RQMwxRt3ecNFfeANTvBjfoJmzxtkZkVEOaWktK7mEIReXlIQhBEhCEESEIQRIQhBEhCNNe68zd0ZNyZdxCBop2rUcEpHWfpUwRRfl/vzyCBZzKtJVFvkHUnWlHb0iN1N8crkdup5S4Z11OiglLVdqtqu6MBxPCONl2X79T+Jznn3CpatgriTwSkbNwAiw1l2Yix2UMtCiG0hI39Z4k1JjW9P1+pi1DD/J+fZ+8vFZtHDjdiOQWkvjfhu5xZ5RtS+VKqhJAKUpAxodeJSKYbYzbBvdK3kA8neSVbW1aLg7px7RURDWVC2fO9ouBJqhmjSd2HS/5FXwjRWBZblszLbLJIWtVAoVGbtJqNwqYwo9Awvo2yPcWutcnhz7x+BzWV01bhIQN4U739ux6USakJA5VGm0f5DWK/yGHXSIiycXvVce0EOqzg0f0300xzCcTTek0PZTbE+SzHkyEoBUc1ITVRqo0FKk7SdpiF8rd1fNEyJltNGnyagakuaz4ukONYt/TtdhcaZx3He33HfmvVbFcawd6s806H0hSSClQBBGIIOIIMfcRPkEvt53ljIuqq7LirZJ6TVaU7hoOoiJYjdVFpCEIIkIQgiQhCCJCEIIkVsy4X59I5zyZlX6EsSDQ4Lc1KOGsJ6I7d8Szlevx6HSJDSgJh+qGt6RTSX3QRTiREAXAusb1TYSoHkW6LdPDYmu9Rw6q7otTTNhjMj8gvTWlxDQpEyR3U81y/lTif1HhoV1pb/7HHqAjsLw2uLClXXz/wCtBI4q1JHxIjYJSECgAAGoDACI1y1W1yDDUsk4uKK1/wBU4D4qJ8Mc4iL9JVwx/wBj4AcPBTTrQQ7uCiBay6SVGpJqTvJiXsjd2PJmlTjiRnOaLW8JBoo944dQ4xGl2bCVeSabYThnHSV+1IxUfh9Ysiwwiz20oQAhtCQlI1AAYDGNj+oa3VxinZm7Ps/Z8gsKjixOxngvWNbeOw0XjlnGF4Z40Va81QxSew/SsY8/fSTs3Bc01nftQeUUT/VFTG6jTA2WAtksRzHsUpdr7tVb7ItN+4s+lwCjrDhCknAKpgpJ4EV+NYtxYtrt2/LtzDKqtuJCknr2HiDUEbxEB5ZLq1zZ1pO5D1PglX/yeyNh/p/vx5M4qznlaKyVsE7Fa1J7RpDiDvjp9BVtq4Gyjv8Awf8AeSgZYzG8tU8whCM1WkhCEESEIQRI8pmZTJoUtxQShCSpSjgAAKknqFY9YhrL/fjyVtNnMq03AFvkHUj1U4bVEVI3Ab4Ioqv7exd+p9bwzsyuYyjaEA6IpvUTU8TEx3EuuLqyiUEDlV6bp16VNVdyRh8d8R3khup5xfM26P02TRAI6Tm/ujHrI3RM0aT9RV+N2zMO4fd283d69ilKKGwxnuX7FeModseerReWk1Sk8mjqRh9TnGJvvdbPmCSeerRSUEI/srRT9SD2RXGWlVzqs1tClqPqpBUT2CPX01T2L6h3DcPU+ypXPyYFmWPeB+wCsyznJqWACoBJVQY0BINATStNwjyn7ZftT/ffdc/utSh8CaR1tiZIZu06KezZdB/fpL8A1dpEai/NgNXYmRLsqWspbSXFKpipWOAGoAZu+NjjqqSSfBHYv4kC+X5WEWSNZc5L9yeWb50tKXSRVKV8orqQM7/IEWIiJMiFl565iYI6KUtpPE6SvoEfGJajTvqGfWVeAf1AHv7qTom2jvzrxnZNFotradTnIWkpUN4MV0tmzXbmTpQFFLjSwptwYGlaoUPp21iyMcHlaut53lvKG0/qsAk01qb2ju9IdsU0FXbPPq3H+L/Xgfb/AIlXFjbiGYUo3FvWm+ci3MpoFEZrif2rHSHVtHAiOgis+RG+vo1PBh1R5CZIQccEuakq7eiesbosxHQ1DJCEIIkIQgi1F67yN3TlHZl3UhOCdq1HBKR1mn+YqcS/feeJOk/MOEk7BXX1JSPgBHcZc78+kE35I0r9CWUQrct3UT1JxSOOdGzyP3T8iaM46nTcGa1XYjae8foOMR+kawUcBkOfDtV6GLWPDV3di2QiwpdthrotpoDtJ2k8SamM2EI5c5xe4udmVPAACwWst67zV5EJbmM4tpWFlKTmhRAIFSMaYnAUjIs2yWbHTmy7LbY/gkJr1nWe2MuEe9a/Bq7nDzcFTCL3tvXwy+l8qCSDmqzVcDgaHsIPbFbb12p56nX3ti3FZv8AUaKfoBEj30vI5cy0HikVbmpYGm5wJKArsoK7x1CIlZQHFAEhIJAJOobK9kbroGi1OKc5OAt7juKi6uXFZvMp9yX2Z5tsxqoop3OdPeOH/EJjq45mx77Sk84iVk+UdKQE1QghCUpFKlSqAAAfaOmjUa3WGZz5WkFxvY/lSMWHAA05JAiuuEIw1dVer/3Y9FpxSUA8kvTaPAnFNf4nDqpFgMkF9fS+QSHFVmGKNu44qw0V94DXvBjnsoV1/SeTUlIq83VbW8mmKe8MOukRLk3veq5FoIdVUNK/TeT/AAJxNN6SAeym2OlaHrtrpxi+5u4+x7/W6g6mLVv3ZFW1hHwy8mYSFIIUlQBBGIIOIIMfcTKxkjiMrV9/Q2RVyav/ACHqttCuKcNJfdH1Ijs5iYTKoUtaglKQVKUcAABUk8AKxUvKJfBV959bwryY0GU7kA4Yb1GpPXTZBFj3Ku2q9k4ls1zBpuqx6IOOO9Rw7YsS00GEhKQEpSAABgABgABuAjmMnV1fRiUGeKPO0W5vGGCe6PqTHUxzfTVftc9mn+Ldw9z/ALgpulh1bLnMpCEIhFlJCEIIouy4yVUSzu5TjZ7QFD/CojiwLvu3keDLCaqOsnooG9R2CJ1v9d1d55MstZufyjaklWAFDQn4FUZd1rrNXUZ5NkVJxW4RpLPHgMaDZG10mmW0tAGDe8Egetz4qPkpjJNfgvy611Wrps8m0KqNC44RpLPHgMaDZG5hCNYkkfK8vebkrPa0NFgkIQi2qpEIZWbq+ZpnyhtNGnySaakua1Dt6Q7d0TfGrvNYKbyyrjC6aQ0VH1VDon46+FYk9F1po6gPP2ncez9KxURaxluK1+QS+/nWWMi8qrrAq3X1mtVO6TTqI3RLMU5sa1Hrjz6XUgh1hwhSa0zqGikngRUdtYtxYlrt2/LtzDJqh1AUnhXYeINQeIjp4IIuFAqK8v1+fIWhZ7KtN0BTxB1I2J7xFTwHGIRsK0k2PMIeU0Hcw5wQSUgkaiSNxoaRK9t5PGbcmXX3npguOLKlHObp1DQ1AUAG4Rg808r7WY8Tf44o9oe0tORVQbG6xefJz3Nv5ivtDnxc9zb+Yr7Rlc08r7WY8Tf44c08r7WY8Tf44iuRaHq/M/Kv7TL0li8+LnubfzFfaHPi57m38xX2jK5p5X2sx4m/xw5p5X2sx4m/xw5Foer8z8ptMvSWLz4ue5t/MV9oc+LnubfzFfaMrmnlfazHib/HDmnlfazHib/HDkWh6vzPym0y9JYvPi57m38xX2hz4ue5t/MV9oyuaeV9rMeJv8cOaeV9rMeJv8cORaHq/M/KbTL0li8+LnubfzFfaHPi57m38xX2jK5p5X2sx4m/xw5p5X2sx4m/xw5Foer8z8ptMvSWLz4ue5t/MV9oc+LnubfzFfaMrmnlfazHib/HDmnlfazHib/HDkWh6vzPym0y9JYvPi57m38xX2hz4ue5t/MV9oyuaeV9rMeJv8cOaeV9rMeJv8cORaHq/M/KbTL0lwN7LxC9Mxy/IJaUUgKzVFQURqOI10oOyJL/ANP99/JXFWe8oZqyVsE7F+sntGkOIO+MLmnlfazHib/HHtJ5M2LPcQ60/MpWhQUlQU3UEGoP+3viTjjbEwMZkMlYJLjcr//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latin typeface="Calibri" pitchFamily="34" charset="0"/>
            </a:endParaRPr>
          </a:p>
        </p:txBody>
      </p:sp>
      <p:sp>
        <p:nvSpPr>
          <p:cNvPr id="144394" name="AutoShape 20" descr="data:image/jpeg;base64,/9j/4AAQSkZJRgABAQAAAQABAAD/2wCEAAkGBhQGEBUTEBETFRQWFRcYFxYXGRoTGRgeIBsdGyAjIhgaHyYfICIlIRwSIS8gJCcsLC0sICoxNTAqNSgsLCkBCQoKDgwOGg8PGi0lHiA1NDUtNSwvNS81NTUtNTAqNCo1Mi8vLCwpKi8sLyw1NDApNSkuLykqLi4sLCwsLCwvLP/AABEIAHwAkAMBIgACEQEDEQH/xAAcAAEAAgMBAQEAAAAAAAAAAAAABwgEBQYDAgH/xABBEAABAgMDBwcLBAEEAwAAAAABAgMABBEFBiEHEiIxQVFhExcycYGCkhQVFkJTVJGTodHTI1JicrEIM6LiJEPC/8QAGwEBAAEFAQAAAAAAAAAAAAAAAAUBAwQGBwL/xAAzEQABAwICBQsEAwEAAAAAAAABAAIDBBESMQUTFCFBFVFSU3GBkaGxwdEGMmHhIkLw8f/aAAwDAQACEQMRAD8AnGEIQRIQhBEhCEESEIQRaS+V6EXPknJlzHNFEJ/es4JHx18KmIqyIZSHJ2adlZxwqU+tTrSj+81K08ARiBsoRtjl8tl+PSad5BpQMvLEpBBwWvUpXGnRHbvjhlNP3debUQpp0BDqDqIrpJMUuL2RXRhGguNetF8pFuZTQKIo4keosYKHVtHAiN/FUSEIQRIQhBEhCEESEIQRIQhBEhCEESOByxX49EJEoaXSYfqhumtI9ZfCgNAd5G6O5m5pMi2pxxQShCSpSjqAAqT8KxUq/F5138tBbyQohSghlvWQmtEim8nE8TC9kWRk3up6TTYLiasNUU5/L9qe0jHgDEiZV7reepXl201dYBNAMVI9YdnSHbvje3Nu0LqyiGcCvpOqHrLOvsGAHVG8IrHO63S731omjO5mX5HHx9LKZipgIsJzKhvIlfX0angw4oBiZISa6kr9Q8K1zT1jdFmYqPlDut6LziggEMuVW0dw2p7pw6qRP+SK+3pjIJ5RQMwxRt3ecNFfeANTvBjfoJmzxtkZkVEOaWktK7mEIReXlIQhBEhCEESEIQRIQhBEhCNNe68zd0ZNyZdxCBop2rUcEpHWfpUwRRfl/vzyCBZzKtJVFvkHUnWlHb0iN1N8crkdup5S4Z11OiglLVdqtqu6MBxPCONl2X79T+Jznn3CpatgriTwSkbNwAiw1l2Yix2UMtCiG0hI39Z4k1JjW9P1+pi1DD/J+fZ+8vFZtHDjdiOQWkvjfhu5xZ5RtS+VKqhJAKUpAxodeJSKYbYzbBvdK3kA8neSVbW1aLg7px7RURDWVC2fO9ouBJqhmjSd2HS/5FXwjRWBZblszLbLJIWtVAoVGbtJqNwqYwo9Awvo2yPcWutcnhz7x+BzWV01bhIQN4U739ux6USakJA5VGm0f5DWK/yGHXSIiycXvVce0EOqzg0f0300xzCcTTek0PZTbE+SzHkyEoBUc1ITVRqo0FKk7SdpiF8rd1fNEyJltNGnyagakuaz4ukONYt/TtdhcaZx3He33HfmvVbFcawd6s806H0hSSClQBBGIIOIIMfcRPkEvt53ljIuqq7LirZJ6TVaU7hoOoiJYjdVFpCEIIkIQgiQhCCJCEIIkVsy4X59I5zyZlX6EsSDQ4Lc1KOGsJ6I7d8Szlevx6HSJDSgJh+qGt6RTSX3QRTiREAXAusb1TYSoHkW6LdPDYmu9Rw6q7otTTNhjMj8gvTWlxDQpEyR3U81y/lTif1HhoV1pb/7HHqAjsLw2uLClXXz/wCtBI4q1JHxIjYJSECgAAGoDACI1y1W1yDDUsk4uKK1/wBU4D4qJ8Mc4iL9JVwx/wBj4AcPBTTrQQ7uCiBay6SVGpJqTvJiXsjd2PJmlTjiRnOaLW8JBoo944dQ4xGl2bCVeSabYThnHSV+1IxUfh9Ysiwwiz20oQAhtCQlI1AAYDGNj+oa3VxinZm7Ps/Z8gsKjixOxngvWNbeOw0XjlnGF4Z40Va81QxSew/SsY8/fSTs3Bc01nftQeUUT/VFTG6jTA2WAtksRzHsUpdr7tVb7ItN+4s+lwCjrDhCknAKpgpJ4EV+NYtxYtrt2/LtzDKqtuJCknr2HiDUEbxEB5ZLq1zZ1pO5D1PglX/yeyNh/p/vx5M4qznlaKyVsE7Fa1J7RpDiDvjp9BVtq4Gyjv8Awf8AeSgZYzG8tU8whCM1WkhCEESEIQRI8pmZTJoUtxQShCSpSjgAAKknqFY9YhrL/fjyVtNnMq03AFvkHUj1U4bVEVI3Ab4Ioqv7exd+p9bwzsyuYyjaEA6IpvUTU8TEx3EuuLqyiUEDlV6bp16VNVdyRh8d8R3khup5xfM26P02TRAI6Tm/ujHrI3RM0aT9RV+N2zMO4fd283d69ilKKGwxnuX7FeModseerReWk1Sk8mjqRh9TnGJvvdbPmCSeerRSUEI/srRT9SD2RXGWlVzqs1tClqPqpBUT2CPX01T2L6h3DcPU+ypXPyYFmWPeB+wCsyznJqWACoBJVQY0BINATStNwjyn7ZftT/ffdc/utSh8CaR1tiZIZu06KezZdB/fpL8A1dpEai/NgNXYmRLsqWspbSXFKpipWOAGoAZu+NjjqqSSfBHYv4kC+X5WEWSNZc5L9yeWb50tKXSRVKV8orqQM7/IEWIiJMiFl565iYI6KUtpPE6SvoEfGJajTvqGfWVeAf1AHv7qTom2jvzrxnZNFotradTnIWkpUN4MV0tmzXbmTpQFFLjSwptwYGlaoUPp21iyMcHlaut53lvKG0/qsAk01qb2ju9IdsU0FXbPPq3H+L/Xgfb/AIlXFjbiGYUo3FvWm+ci3MpoFEZrif2rHSHVtHAiOgis+RG+vo1PBh1R5CZIQccEuakq7eiesbosxHQ1DJCEIIkIQgi1F67yN3TlHZl3UhOCdq1HBKR1mn+YqcS/feeJOk/MOEk7BXX1JSPgBHcZc78+kE35I0r9CWUQrct3UT1JxSOOdGzyP3T8iaM46nTcGa1XYjae8foOMR+kawUcBkOfDtV6GLWPDV3di2QiwpdthrotpoDtJ2k8SamM2EI5c5xe4udmVPAACwWst67zV5EJbmM4tpWFlKTmhRAIFSMaYnAUjIs2yWbHTmy7LbY/gkJr1nWe2MuEe9a/Bq7nDzcFTCL3tvXwy+l8qCSDmqzVcDgaHsIPbFbb12p56nX3ti3FZv8AUaKfoBEj30vI5cy0HikVbmpYGm5wJKArsoK7x1CIlZQHFAEhIJAJOobK9kbroGi1OKc5OAt7juKi6uXFZvMp9yX2Z5tsxqoop3OdPeOH/EJjq45mx77Sk84iVk+UdKQE1QghCUpFKlSqAAAfaOmjUa3WGZz5WkFxvY/lSMWHAA05JAiuuEIw1dVer/3Y9FpxSUA8kvTaPAnFNf4nDqpFgMkF9fS+QSHFVmGKNu44qw0V94DXvBjnsoV1/SeTUlIq83VbW8mmKe8MOukRLk3veq5FoIdVUNK/TeT/AAJxNN6SAeym2OlaHrtrpxi+5u4+x7/W6g6mLVv3ZFW1hHwy8mYSFIIUlQBBGIIOIIMfcTKxkjiMrV9/Q2RVyav/ACHqttCuKcNJfdH1Ijs5iYTKoUtaglKQVKUcAABUk8AKxUvKJfBV959bwryY0GU7kA4Yb1GpPXTZBFj3Ku2q9k4ls1zBpuqx6IOOO9Rw7YsS00GEhKQEpSAABgABgABuAjmMnV1fRiUGeKPO0W5vGGCe6PqTHUxzfTVftc9mn+Ldw9z/ALgpulh1bLnMpCEIhFlJCEIIouy4yVUSzu5TjZ7QFD/CojiwLvu3keDLCaqOsnooG9R2CJ1v9d1d55MstZufyjaklWAFDQn4FUZd1rrNXUZ5NkVJxW4RpLPHgMaDZG10mmW0tAGDe8Egetz4qPkpjJNfgvy611Wrps8m0KqNC44RpLPHgMaDZG5hCNYkkfK8vebkrPa0NFgkIQi2qpEIZWbq+ZpnyhtNGnySaakua1Dt6Q7d0TfGrvNYKbyyrjC6aQ0VH1VDon46+FYk9F1po6gPP2ncez9KxURaxluK1+QS+/nWWMi8qrrAq3X1mtVO6TTqI3RLMU5sa1Hrjz6XUgh1hwhSa0zqGikngRUdtYtxYlrt2/LtzDJqh1AUnhXYeINQeIjp4IIuFAqK8v1+fIWhZ7KtN0BTxB1I2J7xFTwHGIRsK0k2PMIeU0Hcw5wQSUgkaiSNxoaRK9t5PGbcmXX3npguOLKlHObp1DQ1AUAG4Rg808r7WY8Tf44o9oe0tORVQbG6xefJz3Nv5ivtDnxc9zb+Yr7Rlc08r7WY8Tf44c08r7WY8Tf44iuRaHq/M/Kv7TL0li8+LnubfzFfaHPi57m38xX2jK5p5X2sx4m/xw5p5X2sx4m/xw5Foer8z8ptMvSWLz4ue5t/MV9oc+LnubfzFfaMrmnlfazHib/HDmnlfazHib/HDkWh6vzPym0y9JYvPi57m38xX2hz4ue5t/MV9oyuaeV9rMeJv8cOaeV9rMeJv8cORaHq/M/KbTL0li8+LnubfzFfaHPi57m38xX2jK5p5X2sx4m/xw5p5X2sx4m/xw5Foer8z8ptMvSWLz4ue5t/MV9oc+LnubfzFfaMrmnlfazHib/HDmnlfazHib/HDkWh6vzPym0y9JYvPi57m38xX2hz4ue5t/MV9oyuaeV9rMeJv8cOaeV9rMeJv8cORaHq/M/KbTL0lwN7LxC9Mxy/IJaUUgKzVFQURqOI10oOyJL/ANP99/JXFWe8oZqyVsE7F+sntGkOIO+MLmnlfazHib/HHtJ5M2LPcQ60/MpWhQUlQU3UEGoP+3viTjjbEwMZkMlYJLjcr//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latin typeface="Calibri" pitchFamily="34" charset="0"/>
            </a:endParaRPr>
          </a:p>
        </p:txBody>
      </p:sp>
      <p:pic>
        <p:nvPicPr>
          <p:cNvPr id="144395" name="95 Resim" descr="electricity.gif"/>
          <p:cNvPicPr>
            <a:picLocks noChangeAspect="1"/>
          </p:cNvPicPr>
          <p:nvPr/>
        </p:nvPicPr>
        <p:blipFill>
          <a:blip r:embed="rId7"/>
          <a:srcRect/>
          <a:stretch>
            <a:fillRect/>
          </a:stretch>
        </p:blipFill>
        <p:spPr bwMode="auto">
          <a:xfrm>
            <a:off x="5562600" y="4267200"/>
            <a:ext cx="1714500" cy="1485900"/>
          </a:xfrm>
          <a:prstGeom prst="rect">
            <a:avLst/>
          </a:prstGeom>
          <a:noFill/>
          <a:ln w="9525">
            <a:noFill/>
            <a:miter lim="800000"/>
            <a:headEnd/>
            <a:tailEnd/>
          </a:ln>
        </p:spPr>
      </p:pic>
      <p:sp>
        <p:nvSpPr>
          <p:cNvPr id="91" name="90 Dikdörtgen"/>
          <p:cNvSpPr/>
          <p:nvPr/>
        </p:nvSpPr>
        <p:spPr>
          <a:xfrm>
            <a:off x="882187" y="912674"/>
            <a:ext cx="7688259" cy="1754326"/>
          </a:xfrm>
          <a:prstGeom prst="rect">
            <a:avLst/>
          </a:prstGeom>
          <a:noFill/>
        </p:spPr>
        <p:txBody>
          <a:bodyPr wrap="none">
            <a:spAutoFit/>
          </a:bodyPr>
          <a:lstStyle/>
          <a:p>
            <a:pPr algn="ctr" fontAlgn="auto">
              <a:spcBef>
                <a:spcPts val="0"/>
              </a:spcBef>
              <a:spcAft>
                <a:spcPts val="0"/>
              </a:spcAft>
              <a:defRPr/>
            </a:pPr>
            <a:r>
              <a:rPr lang="tr-TR" sz="5400" b="1" i="1" dirty="0">
                <a:ln w="1905"/>
                <a:solidFill>
                  <a:srgbClr val="00B0F0"/>
                </a:solidFill>
                <a:effectLst>
                  <a:innerShdw blurRad="69850" dist="43180" dir="5400000">
                    <a:srgbClr val="000000">
                      <a:alpha val="65000"/>
                    </a:srgbClr>
                  </a:innerShdw>
                </a:effectLst>
                <a:latin typeface="+mj-lt"/>
              </a:rPr>
              <a:t>İŞ SAĞLIĞI VE </a:t>
            </a:r>
            <a:r>
              <a:rPr lang="tr-TR" sz="5400" b="1" i="1" dirty="0" smtClean="0">
                <a:ln w="1905"/>
                <a:solidFill>
                  <a:srgbClr val="00B0F0"/>
                </a:solidFill>
                <a:effectLst>
                  <a:innerShdw blurRad="69850" dist="43180" dir="5400000">
                    <a:srgbClr val="000000">
                      <a:alpha val="65000"/>
                    </a:srgbClr>
                  </a:innerShdw>
                </a:effectLst>
                <a:latin typeface="+mj-lt"/>
              </a:rPr>
              <a:t> </a:t>
            </a:r>
            <a:r>
              <a:rPr lang="tr-TR" sz="5400" b="1" i="1" dirty="0">
                <a:ln w="1905"/>
                <a:solidFill>
                  <a:srgbClr val="00B0F0"/>
                </a:solidFill>
                <a:effectLst>
                  <a:innerShdw blurRad="69850" dist="43180" dir="5400000">
                    <a:srgbClr val="000000">
                      <a:alpha val="65000"/>
                    </a:srgbClr>
                  </a:innerShdw>
                </a:effectLst>
                <a:latin typeface="+mj-lt"/>
              </a:rPr>
              <a:t>GÜVENLİĞİ </a:t>
            </a:r>
          </a:p>
          <a:p>
            <a:pPr algn="ctr" fontAlgn="auto">
              <a:spcBef>
                <a:spcPts val="0"/>
              </a:spcBef>
              <a:spcAft>
                <a:spcPts val="0"/>
              </a:spcAft>
              <a:defRPr/>
            </a:pPr>
            <a:r>
              <a:rPr lang="tr-TR" sz="5400" b="1" i="1" dirty="0">
                <a:ln w="1905"/>
                <a:solidFill>
                  <a:srgbClr val="00B0F0"/>
                </a:solidFill>
                <a:effectLst>
                  <a:innerShdw blurRad="69850" dist="43180" dir="5400000">
                    <a:srgbClr val="000000">
                      <a:alpha val="65000"/>
                    </a:srgbClr>
                  </a:innerShdw>
                </a:effectLst>
                <a:latin typeface="+mj-lt"/>
              </a:rPr>
              <a:t>TEMEL EĞİTİMİ</a:t>
            </a:r>
            <a:endParaRPr lang="tr-TR" sz="5400" b="1" dirty="0">
              <a:ln w="1905"/>
              <a:solidFill>
                <a:srgbClr val="00B0F0"/>
              </a:solidFill>
              <a:effectLst>
                <a:innerShdw blurRad="69850" dist="43180" dir="5400000">
                  <a:srgbClr val="000000">
                    <a:alpha val="65000"/>
                  </a:srgbClr>
                </a:innerShdw>
              </a:effectLst>
            </a:endParaRPr>
          </a:p>
        </p:txBody>
      </p:sp>
      <p:sp>
        <p:nvSpPr>
          <p:cNvPr id="3" name="Dikdörtgen 2"/>
          <p:cNvSpPr/>
          <p:nvPr/>
        </p:nvSpPr>
        <p:spPr>
          <a:xfrm>
            <a:off x="1526520" y="116632"/>
            <a:ext cx="7334944" cy="707886"/>
          </a:xfrm>
          <a:prstGeom prst="rect">
            <a:avLst/>
          </a:prstGeom>
        </p:spPr>
        <p:txBody>
          <a:bodyPr wrap="square">
            <a:spAutoFit/>
          </a:bodyPr>
          <a:lstStyle/>
          <a:p>
            <a:r>
              <a:rPr lang="tr-TR" sz="4000" b="1" dirty="0" smtClean="0">
                <a:solidFill>
                  <a:schemeClr val="bg1"/>
                </a:solidFill>
              </a:rPr>
              <a:t>Çorlu İlçe </a:t>
            </a:r>
            <a:r>
              <a:rPr lang="tr-TR" sz="4000" b="1" dirty="0">
                <a:solidFill>
                  <a:schemeClr val="bg1"/>
                </a:solidFill>
              </a:rPr>
              <a:t>Milli Eğitim Müdürlüğü</a:t>
            </a:r>
            <a:endParaRPr lang="tr-TR" sz="4000" dirty="0"/>
          </a:p>
        </p:txBody>
      </p:sp>
      <p:pic>
        <p:nvPicPr>
          <p:cNvPr id="92" name="Resim 9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6916586" y="6173389"/>
            <a:ext cx="1933727" cy="504056"/>
          </a:xfrm>
          <a:prstGeom prst="rect">
            <a:avLst/>
          </a:prstGeom>
          <a:noFill/>
          <a:ln>
            <a:noFill/>
          </a:ln>
        </p:spPr>
      </p:pic>
    </p:spTree>
    <p:extLst>
      <p:ext uri="{BB962C8B-B14F-4D97-AF65-F5344CB8AC3E}">
        <p14:creationId xmlns="" xmlns:p14="http://schemas.microsoft.com/office/powerpoint/2010/main" val="153900187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572676" y="1714488"/>
            <a:ext cx="7642630" cy="385379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pPr>
              <a:defRPr/>
            </a:pPr>
            <a:fld id="{7AA9B158-B7E2-4EEA-9828-EAE68D87E7CC}" type="slidenum">
              <a:rPr lang="en-US"/>
              <a:pPr>
                <a:defRPr/>
              </a:pPr>
              <a:t>20</a:t>
            </a:fld>
            <a:endParaRPr lang="en-US"/>
          </a:p>
        </p:txBody>
      </p:sp>
      <p:sp>
        <p:nvSpPr>
          <p:cNvPr id="5" name="Başlık 3"/>
          <p:cNvSpPr txBox="1">
            <a:spLocks/>
          </p:cNvSpPr>
          <p:nvPr/>
        </p:nvSpPr>
        <p:spPr>
          <a:xfrm>
            <a:off x="1000100" y="0"/>
            <a:ext cx="8143900" cy="857232"/>
          </a:xfrm>
          <a:prstGeom prst="rect">
            <a:avLst/>
          </a:prstGeom>
        </p:spPr>
        <p:txBody>
          <a:bodyPr vert="horz" lIns="91440" tIns="45720" rIns="91440" bIns="45720" rtlCol="0" anchor="ctr">
            <a:normAutofit fontScale="92500"/>
          </a:bodyPr>
          <a:lstStyle/>
          <a:p>
            <a:pPr marL="342900" marR="0" lvl="0" indent="-34290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150" normalizeH="0" baseline="0" noProof="0" dirty="0" smtClean="0">
                <a:ln>
                  <a:noFill/>
                </a:ln>
                <a:solidFill>
                  <a:schemeClr val="bg1"/>
                </a:solidFill>
                <a:effectLst>
                  <a:outerShdw blurRad="38100" dist="38100" dir="2700000" algn="tl">
                    <a:srgbClr val="000000">
                      <a:alpha val="43137"/>
                    </a:srgbClr>
                  </a:outerShdw>
                </a:effectLst>
                <a:uLnTx/>
                <a:uFillTx/>
                <a:latin typeface="Calibri" pitchFamily="34" charset="0"/>
                <a:ea typeface="Times New Roman" pitchFamily="18" charset="0"/>
                <a:cs typeface="Times New Roman" pitchFamily="18" charset="0"/>
              </a:rPr>
              <a:t>ÇALIŞMA MEVZUATI İLE İLGİLİ BİLGİLER</a:t>
            </a:r>
          </a:p>
        </p:txBody>
      </p:sp>
      <p:graphicFrame>
        <p:nvGraphicFramePr>
          <p:cNvPr id="7" name="6 Diyagram"/>
          <p:cNvGraphicFramePr/>
          <p:nvPr/>
        </p:nvGraphicFramePr>
        <p:xfrm>
          <a:off x="142844" y="1000108"/>
          <a:ext cx="8786874" cy="6463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5363" name="Picture 3"/>
          <p:cNvPicPr>
            <a:picLocks noChangeAspect="1" noChangeArrowheads="1"/>
          </p:cNvPicPr>
          <p:nvPr/>
        </p:nvPicPr>
        <p:blipFill>
          <a:blip r:embed="rId8" cstate="print"/>
          <a:srcRect b="68181"/>
          <a:stretch>
            <a:fillRect/>
          </a:stretch>
        </p:blipFill>
        <p:spPr bwMode="auto">
          <a:xfrm>
            <a:off x="2786080" y="5611983"/>
            <a:ext cx="5143506" cy="12460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711AA170-9CF8-42EB-9124-BF1A8203FF0C}" type="slidenum">
              <a:rPr lang="en-US" smtClean="0"/>
              <a:pPr>
                <a:defRPr/>
              </a:pPr>
              <a:t>21</a:t>
            </a:fld>
            <a:endParaRPr lang="en-US"/>
          </a:p>
        </p:txBody>
      </p:sp>
      <p:sp>
        <p:nvSpPr>
          <p:cNvPr id="5" name="Başlık 3"/>
          <p:cNvSpPr txBox="1">
            <a:spLocks/>
          </p:cNvSpPr>
          <p:nvPr/>
        </p:nvSpPr>
        <p:spPr>
          <a:xfrm>
            <a:off x="1000100" y="0"/>
            <a:ext cx="8143900" cy="857232"/>
          </a:xfrm>
          <a:prstGeom prst="rect">
            <a:avLst/>
          </a:prstGeom>
        </p:spPr>
        <p:txBody>
          <a:bodyPr vert="horz" lIns="91440" tIns="45720" rIns="91440" bIns="45720" rtlCol="0" anchor="ctr">
            <a:normAutofit fontScale="92500"/>
          </a:bodyPr>
          <a:lstStyle/>
          <a:p>
            <a:pPr marL="342900" marR="0" lvl="0" indent="-34290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150" normalizeH="0" baseline="0" noProof="0" dirty="0" smtClean="0">
                <a:ln>
                  <a:noFill/>
                </a:ln>
                <a:solidFill>
                  <a:schemeClr val="bg1"/>
                </a:solidFill>
                <a:effectLst>
                  <a:outerShdw blurRad="38100" dist="38100" dir="2700000" algn="tl">
                    <a:srgbClr val="000000">
                      <a:alpha val="43137"/>
                    </a:srgbClr>
                  </a:outerShdw>
                </a:effectLst>
                <a:uLnTx/>
                <a:uFillTx/>
                <a:latin typeface="Calibri" pitchFamily="34" charset="0"/>
                <a:ea typeface="Times New Roman" pitchFamily="18" charset="0"/>
                <a:cs typeface="Times New Roman" pitchFamily="18" charset="0"/>
              </a:rPr>
              <a:t>ÇALIŞMA MEVZUATI İLE İLGİLİ BİLGİLER</a:t>
            </a:r>
          </a:p>
        </p:txBody>
      </p:sp>
      <p:graphicFrame>
        <p:nvGraphicFramePr>
          <p:cNvPr id="7" name="6 Diyagram"/>
          <p:cNvGraphicFramePr/>
          <p:nvPr/>
        </p:nvGraphicFramePr>
        <p:xfrm>
          <a:off x="214282" y="1000108"/>
          <a:ext cx="8786874" cy="20621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15 Dikdörtgen"/>
          <p:cNvSpPr/>
          <p:nvPr/>
        </p:nvSpPr>
        <p:spPr>
          <a:xfrm>
            <a:off x="214282" y="3214686"/>
            <a:ext cx="6357982" cy="3539430"/>
          </a:xfrm>
          <a:prstGeom prst="rect">
            <a:avLst/>
          </a:prstGeom>
          <a:solidFill>
            <a:srgbClr val="FFFF00"/>
          </a:solidFill>
        </p:spPr>
        <p:txBody>
          <a:bodyPr wrap="square">
            <a:spAutoFit/>
          </a:bodyPr>
          <a:lstStyle/>
          <a:p>
            <a:pPr lvl="0" algn="just" fontAlgn="base">
              <a:spcBef>
                <a:spcPct val="0"/>
              </a:spcBef>
              <a:spcAft>
                <a:spcPct val="0"/>
              </a:spcAft>
            </a:pPr>
            <a:r>
              <a:rPr lang="tr-TR" sz="3200" b="1" dirty="0" smtClean="0">
                <a:solidFill>
                  <a:srgbClr val="FF0000"/>
                </a:solidFill>
              </a:rPr>
              <a:t>	Ocak 2013’ten itibaren </a:t>
            </a:r>
            <a:r>
              <a:rPr lang="tr-TR" sz="3200" b="1" u="sng" dirty="0" smtClean="0">
                <a:solidFill>
                  <a:srgbClr val="FF0000"/>
                </a:solidFill>
              </a:rPr>
              <a:t>OKULLARDA RİSK ANALİZİ YAPMAK ZORUNLU HALE GETİRİLMİŞTİR. </a:t>
            </a:r>
          </a:p>
          <a:p>
            <a:pPr lvl="0" algn="just" fontAlgn="base">
              <a:spcBef>
                <a:spcPct val="0"/>
              </a:spcBef>
              <a:spcAft>
                <a:spcPct val="0"/>
              </a:spcAft>
            </a:pPr>
            <a:endParaRPr lang="tr-TR" sz="3200" b="1" dirty="0" smtClean="0">
              <a:solidFill>
                <a:srgbClr val="FF0000"/>
              </a:solidFill>
            </a:endParaRPr>
          </a:p>
          <a:p>
            <a:pPr lvl="0" algn="just" fontAlgn="base">
              <a:spcBef>
                <a:spcPct val="0"/>
              </a:spcBef>
              <a:spcAft>
                <a:spcPct val="0"/>
              </a:spcAft>
            </a:pPr>
            <a:r>
              <a:rPr lang="tr-TR" sz="3200" b="1" dirty="0" smtClean="0">
                <a:solidFill>
                  <a:srgbClr val="FF0000"/>
                </a:solidFill>
              </a:rPr>
              <a:t>	Bu kurala uymayan eğitim kurumları para cezaları yaptırımıyla karşı karşıya kalabilir.</a:t>
            </a:r>
          </a:p>
        </p:txBody>
      </p:sp>
      <p:pic>
        <p:nvPicPr>
          <p:cNvPr id="2050" name="Picture 2" descr="H:\İŞ GÜVENLİĞİ\Kullanılabilecek Resimler\Risk 5.jpg"/>
          <p:cNvPicPr>
            <a:picLocks noChangeAspect="1" noChangeArrowheads="1"/>
          </p:cNvPicPr>
          <p:nvPr/>
        </p:nvPicPr>
        <p:blipFill>
          <a:blip r:embed="rId6" cstate="print"/>
          <a:srcRect/>
          <a:stretch>
            <a:fillRect/>
          </a:stretch>
        </p:blipFill>
        <p:spPr bwMode="auto">
          <a:xfrm>
            <a:off x="6643702" y="3286124"/>
            <a:ext cx="2445323" cy="349091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İŞ GÜVENLİĞİ\Kullanılabilecek Resimler\Risk 16.jpg"/>
          <p:cNvPicPr>
            <a:picLocks noChangeAspect="1" noChangeArrowheads="1"/>
          </p:cNvPicPr>
          <p:nvPr/>
        </p:nvPicPr>
        <p:blipFill>
          <a:blip r:embed="rId3" cstate="print"/>
          <a:srcRect/>
          <a:stretch>
            <a:fillRect/>
          </a:stretch>
        </p:blipFill>
        <p:spPr bwMode="auto">
          <a:xfrm>
            <a:off x="2456459" y="3286124"/>
            <a:ext cx="6687542" cy="3571877"/>
          </a:xfrm>
          <a:prstGeom prst="rect">
            <a:avLst/>
          </a:prstGeom>
          <a:noFill/>
        </p:spPr>
      </p:pic>
      <p:graphicFrame>
        <p:nvGraphicFramePr>
          <p:cNvPr id="10" name="9 İçerik Yer Tutucusu"/>
          <p:cNvGraphicFramePr>
            <a:graphicFrameLocks noGrp="1"/>
          </p:cNvGraphicFramePr>
          <p:nvPr>
            <p:ph idx="1"/>
          </p:nvPr>
        </p:nvGraphicFramePr>
        <p:xfrm>
          <a:off x="285720" y="1000108"/>
          <a:ext cx="8572560" cy="13573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5"/>
          <p:cNvSpPr>
            <a:spLocks noGrp="1"/>
          </p:cNvSpPr>
          <p:nvPr>
            <p:ph type="sldNum" sz="quarter" idx="12"/>
          </p:nvPr>
        </p:nvSpPr>
        <p:spPr/>
        <p:txBody>
          <a:bodyPr/>
          <a:lstStyle/>
          <a:p>
            <a:pPr>
              <a:defRPr/>
            </a:pPr>
            <a:fld id="{DF1449EF-59D2-42C4-A642-CD4FBF19DF41}" type="slidenum">
              <a:rPr lang="en-US"/>
              <a:pPr>
                <a:defRPr/>
              </a:pPr>
              <a:t>22</a:t>
            </a:fld>
            <a:endParaRPr lang="en-US"/>
          </a:p>
        </p:txBody>
      </p:sp>
      <p:sp>
        <p:nvSpPr>
          <p:cNvPr id="7" name="Başlık 3"/>
          <p:cNvSpPr txBox="1">
            <a:spLocks/>
          </p:cNvSpPr>
          <p:nvPr/>
        </p:nvSpPr>
        <p:spPr>
          <a:xfrm>
            <a:off x="1000100" y="0"/>
            <a:ext cx="8143900" cy="857232"/>
          </a:xfrm>
          <a:prstGeom prst="rect">
            <a:avLst/>
          </a:prstGeom>
        </p:spPr>
        <p:txBody>
          <a:bodyPr vert="horz" lIns="91440" tIns="45720" rIns="91440" bIns="45720" rtlCol="0" anchor="ctr">
            <a:normAutofit fontScale="92500"/>
          </a:bodyPr>
          <a:lstStyle/>
          <a:p>
            <a:pPr marL="342900" marR="0" lvl="0" indent="-34290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150" normalizeH="0" baseline="0" noProof="0" dirty="0" smtClean="0">
                <a:ln>
                  <a:noFill/>
                </a:ln>
                <a:solidFill>
                  <a:schemeClr val="bg1"/>
                </a:solidFill>
                <a:effectLst>
                  <a:outerShdw blurRad="38100" dist="38100" dir="2700000" algn="tl">
                    <a:srgbClr val="000000">
                      <a:alpha val="43137"/>
                    </a:srgbClr>
                  </a:outerShdw>
                </a:effectLst>
                <a:uLnTx/>
                <a:uFillTx/>
                <a:latin typeface="Calibri" pitchFamily="34" charset="0"/>
                <a:ea typeface="Times New Roman" pitchFamily="18" charset="0"/>
                <a:cs typeface="Times New Roman" pitchFamily="18" charset="0"/>
              </a:rPr>
              <a:t>ÇALIŞMA MEVZUATI İLE İLGİLİ BİLGİLER</a:t>
            </a:r>
          </a:p>
        </p:txBody>
      </p:sp>
      <p:sp>
        <p:nvSpPr>
          <p:cNvPr id="8" name="7 Dikdörtgen"/>
          <p:cNvSpPr/>
          <p:nvPr/>
        </p:nvSpPr>
        <p:spPr>
          <a:xfrm>
            <a:off x="214282" y="2514423"/>
            <a:ext cx="8929718" cy="707886"/>
          </a:xfrm>
          <a:prstGeom prst="rect">
            <a:avLst/>
          </a:prstGeom>
        </p:spPr>
        <p:txBody>
          <a:bodyPr wrap="square">
            <a:spAutoFit/>
          </a:bodyPr>
          <a:lstStyle/>
          <a:p>
            <a:pPr indent="265113">
              <a:buFont typeface="Arial" pitchFamily="34" charset="0"/>
              <a:buChar char="•"/>
            </a:pPr>
            <a:r>
              <a:rPr lang="tr-TR" sz="2000" b="1" dirty="0" smtClean="0"/>
              <a:t>Acil Durum Planlarının hazırlanması, </a:t>
            </a:r>
          </a:p>
          <a:p>
            <a:pPr indent="265113">
              <a:buFont typeface="Arial" pitchFamily="34" charset="0"/>
              <a:buChar char="•"/>
            </a:pPr>
            <a:r>
              <a:rPr lang="tr-TR" sz="2000" b="1" dirty="0" smtClean="0"/>
              <a:t>Acil durumlarla ilgili eğitimli yeterli sayıda kişinin görevlendirilmesi, </a:t>
            </a:r>
            <a:endParaRPr lang="tr-TR" sz="20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İçerik Yer Tutucusu"/>
          <p:cNvGraphicFramePr>
            <a:graphicFrameLocks noGrp="1"/>
          </p:cNvGraphicFramePr>
          <p:nvPr>
            <p:ph idx="1"/>
          </p:nvPr>
        </p:nvGraphicFramePr>
        <p:xfrm>
          <a:off x="285720" y="1000108"/>
          <a:ext cx="8572560" cy="1000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pPr>
              <a:defRPr/>
            </a:pPr>
            <a:fld id="{DF1449EF-59D2-42C4-A642-CD4FBF19DF41}" type="slidenum">
              <a:rPr lang="en-US"/>
              <a:pPr>
                <a:defRPr/>
              </a:pPr>
              <a:t>23</a:t>
            </a:fld>
            <a:endParaRPr lang="en-US"/>
          </a:p>
        </p:txBody>
      </p:sp>
      <p:sp>
        <p:nvSpPr>
          <p:cNvPr id="7" name="Başlık 3"/>
          <p:cNvSpPr txBox="1">
            <a:spLocks/>
          </p:cNvSpPr>
          <p:nvPr/>
        </p:nvSpPr>
        <p:spPr>
          <a:xfrm>
            <a:off x="1000100" y="0"/>
            <a:ext cx="8143900" cy="857232"/>
          </a:xfrm>
          <a:prstGeom prst="rect">
            <a:avLst/>
          </a:prstGeom>
        </p:spPr>
        <p:txBody>
          <a:bodyPr vert="horz" lIns="91440" tIns="45720" rIns="91440" bIns="45720" rtlCol="0" anchor="ctr">
            <a:normAutofit fontScale="92500"/>
          </a:bodyPr>
          <a:lstStyle/>
          <a:p>
            <a:pPr marL="342900" marR="0" lvl="0" indent="-34290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150" normalizeH="0" baseline="0" noProof="0" dirty="0" smtClean="0">
                <a:ln>
                  <a:noFill/>
                </a:ln>
                <a:solidFill>
                  <a:schemeClr val="bg1"/>
                </a:solidFill>
                <a:effectLst>
                  <a:outerShdw blurRad="38100" dist="38100" dir="2700000" algn="tl">
                    <a:srgbClr val="000000">
                      <a:alpha val="43137"/>
                    </a:srgbClr>
                  </a:outerShdw>
                </a:effectLst>
                <a:uLnTx/>
                <a:uFillTx/>
                <a:latin typeface="Calibri" pitchFamily="34" charset="0"/>
                <a:ea typeface="Times New Roman" pitchFamily="18" charset="0"/>
                <a:cs typeface="Times New Roman" pitchFamily="18" charset="0"/>
              </a:rPr>
              <a:t>ÇALIŞMA MEVZUATI İLE İLGİLİ BİLGİLER</a:t>
            </a:r>
          </a:p>
        </p:txBody>
      </p:sp>
      <p:pic>
        <p:nvPicPr>
          <p:cNvPr id="28674" name="Picture 2" descr="H:\İŞ GÜVENLİĞİ\Kullanılabilecek Resimler\images.jpg"/>
          <p:cNvPicPr>
            <a:picLocks noChangeAspect="1" noChangeArrowheads="1"/>
          </p:cNvPicPr>
          <p:nvPr/>
        </p:nvPicPr>
        <p:blipFill>
          <a:blip r:embed="rId7" cstate="print"/>
          <a:srcRect/>
          <a:stretch>
            <a:fillRect/>
          </a:stretch>
        </p:blipFill>
        <p:spPr bwMode="auto">
          <a:xfrm>
            <a:off x="2085990" y="2228700"/>
            <a:ext cx="5557844" cy="420069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2928926" y="2868151"/>
            <a:ext cx="3214678" cy="3989849"/>
          </a:xfrm>
          <a:prstGeom prst="rect">
            <a:avLst/>
          </a:prstGeom>
          <a:noFill/>
          <a:ln w="9525">
            <a:noFill/>
            <a:miter lim="800000"/>
            <a:headEnd/>
            <a:tailEnd/>
          </a:ln>
          <a:effectLst/>
        </p:spPr>
      </p:pic>
      <p:graphicFrame>
        <p:nvGraphicFramePr>
          <p:cNvPr id="8" name="7 İçerik Yer Tutucusu"/>
          <p:cNvGraphicFramePr>
            <a:graphicFrameLocks noGrp="1"/>
          </p:cNvGraphicFramePr>
          <p:nvPr>
            <p:ph idx="1"/>
          </p:nvPr>
        </p:nvGraphicFramePr>
        <p:xfrm>
          <a:off x="285720" y="1000108"/>
          <a:ext cx="8501122" cy="20717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5"/>
          <p:cNvSpPr>
            <a:spLocks noGrp="1"/>
          </p:cNvSpPr>
          <p:nvPr>
            <p:ph type="sldNum" sz="quarter" idx="12"/>
          </p:nvPr>
        </p:nvSpPr>
        <p:spPr/>
        <p:txBody>
          <a:bodyPr/>
          <a:lstStyle/>
          <a:p>
            <a:pPr>
              <a:defRPr/>
            </a:pPr>
            <a:fld id="{DF1449EF-59D2-42C4-A642-CD4FBF19DF41}" type="slidenum">
              <a:rPr lang="en-US"/>
              <a:pPr>
                <a:defRPr/>
              </a:pPr>
              <a:t>24</a:t>
            </a:fld>
            <a:endParaRPr lang="en-US"/>
          </a:p>
        </p:txBody>
      </p:sp>
      <p:sp>
        <p:nvSpPr>
          <p:cNvPr id="7" name="Başlık 3"/>
          <p:cNvSpPr txBox="1">
            <a:spLocks/>
          </p:cNvSpPr>
          <p:nvPr/>
        </p:nvSpPr>
        <p:spPr>
          <a:xfrm>
            <a:off x="1000100" y="0"/>
            <a:ext cx="8143900" cy="857232"/>
          </a:xfrm>
          <a:prstGeom prst="rect">
            <a:avLst/>
          </a:prstGeom>
        </p:spPr>
        <p:txBody>
          <a:bodyPr vert="horz" lIns="91440" tIns="45720" rIns="91440" bIns="45720" rtlCol="0" anchor="ctr">
            <a:normAutofit fontScale="92500"/>
          </a:bodyPr>
          <a:lstStyle/>
          <a:p>
            <a:pPr marL="342900" marR="0" lvl="0" indent="-34290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150" normalizeH="0" baseline="0" noProof="0" dirty="0" smtClean="0">
                <a:ln>
                  <a:noFill/>
                </a:ln>
                <a:solidFill>
                  <a:schemeClr val="bg1"/>
                </a:solidFill>
                <a:effectLst>
                  <a:outerShdw blurRad="38100" dist="38100" dir="2700000" algn="tl">
                    <a:srgbClr val="000000">
                      <a:alpha val="43137"/>
                    </a:srgbClr>
                  </a:outerShdw>
                </a:effectLst>
                <a:uLnTx/>
                <a:uFillTx/>
                <a:latin typeface="Calibri" pitchFamily="34" charset="0"/>
                <a:ea typeface="Times New Roman" pitchFamily="18" charset="0"/>
                <a:cs typeface="Times New Roman" pitchFamily="18" charset="0"/>
              </a:rPr>
              <a:t>ÇALIŞMA MEVZUATI İLE İLGİLİ BİLGİLER</a:t>
            </a:r>
          </a:p>
        </p:txBody>
      </p:sp>
      <p:pic>
        <p:nvPicPr>
          <p:cNvPr id="9" name="Resim 8"/>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7210273" y="6330482"/>
            <a:ext cx="1933727" cy="504056"/>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0" y="2643183"/>
            <a:ext cx="9144000" cy="4214818"/>
          </a:xfrm>
          <a:prstGeom prst="rect">
            <a:avLst/>
          </a:prstGeom>
          <a:noFill/>
          <a:ln w="9525">
            <a:noFill/>
            <a:miter lim="800000"/>
            <a:headEnd/>
            <a:tailEnd/>
          </a:ln>
          <a:effectLst/>
        </p:spPr>
      </p:pic>
      <p:graphicFrame>
        <p:nvGraphicFramePr>
          <p:cNvPr id="8" name="7 İçerik Yer Tutucusu"/>
          <p:cNvGraphicFramePr>
            <a:graphicFrameLocks noGrp="1"/>
          </p:cNvGraphicFramePr>
          <p:nvPr>
            <p:ph idx="1"/>
          </p:nvPr>
        </p:nvGraphicFramePr>
        <p:xfrm>
          <a:off x="285720" y="1000108"/>
          <a:ext cx="8643998" cy="12144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5"/>
          <p:cNvSpPr>
            <a:spLocks noGrp="1"/>
          </p:cNvSpPr>
          <p:nvPr>
            <p:ph type="sldNum" sz="quarter" idx="12"/>
          </p:nvPr>
        </p:nvSpPr>
        <p:spPr/>
        <p:txBody>
          <a:bodyPr/>
          <a:lstStyle/>
          <a:p>
            <a:pPr>
              <a:defRPr/>
            </a:pPr>
            <a:fld id="{DF1449EF-59D2-42C4-A642-CD4FBF19DF41}" type="slidenum">
              <a:rPr lang="en-US"/>
              <a:pPr>
                <a:defRPr/>
              </a:pPr>
              <a:t>25</a:t>
            </a:fld>
            <a:endParaRPr lang="en-US"/>
          </a:p>
        </p:txBody>
      </p:sp>
      <p:sp>
        <p:nvSpPr>
          <p:cNvPr id="7" name="Başlık 3"/>
          <p:cNvSpPr txBox="1">
            <a:spLocks/>
          </p:cNvSpPr>
          <p:nvPr/>
        </p:nvSpPr>
        <p:spPr>
          <a:xfrm>
            <a:off x="1000100" y="0"/>
            <a:ext cx="8143900" cy="857232"/>
          </a:xfrm>
          <a:prstGeom prst="rect">
            <a:avLst/>
          </a:prstGeom>
        </p:spPr>
        <p:txBody>
          <a:bodyPr vert="horz" lIns="91440" tIns="45720" rIns="91440" bIns="45720" rtlCol="0" anchor="ctr">
            <a:normAutofit fontScale="92500"/>
          </a:bodyPr>
          <a:lstStyle/>
          <a:p>
            <a:pPr marL="342900" marR="0" lvl="0" indent="-34290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150" normalizeH="0" baseline="0" noProof="0" dirty="0" smtClean="0">
                <a:ln>
                  <a:noFill/>
                </a:ln>
                <a:solidFill>
                  <a:schemeClr val="bg1"/>
                </a:solidFill>
                <a:effectLst>
                  <a:outerShdw blurRad="38100" dist="38100" dir="2700000" algn="tl">
                    <a:srgbClr val="000000">
                      <a:alpha val="43137"/>
                    </a:srgbClr>
                  </a:outerShdw>
                </a:effectLst>
                <a:uLnTx/>
                <a:uFillTx/>
                <a:latin typeface="Calibri" pitchFamily="34" charset="0"/>
                <a:ea typeface="Times New Roman" pitchFamily="18" charset="0"/>
                <a:cs typeface="Times New Roman" pitchFamily="18" charset="0"/>
              </a:rPr>
              <a:t>ÇALIŞMA MEVZUATI İLE İLGİLİ BİLGİLER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İçerik Yer Tutucusu"/>
          <p:cNvGraphicFramePr>
            <a:graphicFrameLocks noGrp="1"/>
          </p:cNvGraphicFramePr>
          <p:nvPr>
            <p:ph idx="1"/>
          </p:nvPr>
        </p:nvGraphicFramePr>
        <p:xfrm>
          <a:off x="285720" y="1000108"/>
          <a:ext cx="8572560" cy="1857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pPr>
              <a:defRPr/>
            </a:pPr>
            <a:fld id="{DF1449EF-59D2-42C4-A642-CD4FBF19DF41}" type="slidenum">
              <a:rPr lang="en-US"/>
              <a:pPr>
                <a:defRPr/>
              </a:pPr>
              <a:t>26</a:t>
            </a:fld>
            <a:endParaRPr lang="en-US"/>
          </a:p>
        </p:txBody>
      </p:sp>
      <p:sp>
        <p:nvSpPr>
          <p:cNvPr id="7" name="Başlık 3"/>
          <p:cNvSpPr txBox="1">
            <a:spLocks/>
          </p:cNvSpPr>
          <p:nvPr/>
        </p:nvSpPr>
        <p:spPr>
          <a:xfrm>
            <a:off x="1000100" y="0"/>
            <a:ext cx="8143900" cy="857232"/>
          </a:xfrm>
          <a:prstGeom prst="rect">
            <a:avLst/>
          </a:prstGeom>
        </p:spPr>
        <p:txBody>
          <a:bodyPr vert="horz" lIns="91440" tIns="45720" rIns="91440" bIns="45720" rtlCol="0" anchor="ctr">
            <a:normAutofit fontScale="92500"/>
          </a:bodyPr>
          <a:lstStyle/>
          <a:p>
            <a:pPr marL="342900" marR="0" lvl="0" indent="-34290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150" normalizeH="0" baseline="0" noProof="0" dirty="0" smtClean="0">
                <a:ln>
                  <a:noFill/>
                </a:ln>
                <a:solidFill>
                  <a:schemeClr val="bg1"/>
                </a:solidFill>
                <a:effectLst>
                  <a:outerShdw blurRad="38100" dist="38100" dir="2700000" algn="tl">
                    <a:srgbClr val="000000">
                      <a:alpha val="43137"/>
                    </a:srgbClr>
                  </a:outerShdw>
                </a:effectLst>
                <a:uLnTx/>
                <a:uFillTx/>
                <a:latin typeface="Calibri" pitchFamily="34" charset="0"/>
                <a:ea typeface="Times New Roman" pitchFamily="18" charset="0"/>
                <a:cs typeface="Times New Roman" pitchFamily="18" charset="0"/>
              </a:rPr>
              <a:t>ÇALIŞMA MEVZUATI İLE İLGİLİ BİLGİLER</a:t>
            </a:r>
          </a:p>
        </p:txBody>
      </p:sp>
      <p:sp>
        <p:nvSpPr>
          <p:cNvPr id="8" name="2 İçerik Yer Tutucusu"/>
          <p:cNvSpPr txBox="1">
            <a:spLocks/>
          </p:cNvSpPr>
          <p:nvPr/>
        </p:nvSpPr>
        <p:spPr>
          <a:xfrm>
            <a:off x="285720" y="3162312"/>
            <a:ext cx="4857784" cy="3338522"/>
          </a:xfrm>
          <a:prstGeom prst="rect">
            <a:avLst/>
          </a:prstGeom>
        </p:spPr>
        <p:txBody>
          <a:bodyPr vert="horz" lIns="91440" tIns="45720" rIns="91440" bIns="45720" rtlCol="0">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Tx/>
              <a:buFont typeface="Arial" pitchFamily="34" charset="0"/>
              <a:buNone/>
              <a:tabLst/>
              <a:defRPr/>
            </a:pPr>
            <a:endParaRPr kumimoji="0" lang="tr-TR" sz="600" b="0" i="0" u="none" strike="noStrike" kern="1200" cap="none" spc="0" normalizeH="0" baseline="0" noProof="0" dirty="0" smtClean="0">
              <a:ln>
                <a:noFill/>
              </a:ln>
              <a:solidFill>
                <a:schemeClr val="tx1"/>
              </a:solidFill>
              <a:effectLst/>
              <a:uLnTx/>
              <a:uFillTx/>
              <a:latin typeface="+mj-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Tx/>
              <a:buFont typeface="Wingdings 2"/>
              <a:buChar char=""/>
              <a:tabLst/>
              <a:defRPr/>
            </a:pPr>
            <a:r>
              <a:rPr kumimoji="0" lang="tr-TR" sz="2400" b="1" i="1" u="none" strike="noStrike" kern="1200" cap="none" spc="0" normalizeH="0" baseline="0" noProof="0" dirty="0" smtClean="0">
                <a:ln>
                  <a:noFill/>
                </a:ln>
                <a:solidFill>
                  <a:srgbClr val="FF0000"/>
                </a:solidFill>
                <a:effectLst/>
                <a:uLnTx/>
                <a:uFillTx/>
                <a:latin typeface="+mj-lt"/>
                <a:ea typeface="+mn-ea"/>
                <a:cs typeface="+mn-cs"/>
              </a:rPr>
              <a:t>İşveren, çalışanların iş sağlığı ve güvenliği eğitimlerini almasını sağlar. </a:t>
            </a:r>
            <a:r>
              <a:rPr kumimoji="0" lang="tr-TR" sz="2400" b="0" i="0" u="none" strike="noStrike" kern="1200" cap="none" spc="0" normalizeH="0" baseline="0" noProof="0" dirty="0" smtClean="0">
                <a:ln>
                  <a:noFill/>
                </a:ln>
                <a:effectLst/>
                <a:uLnTx/>
                <a:uFillTx/>
                <a:latin typeface="+mj-lt"/>
                <a:ea typeface="+mn-ea"/>
                <a:cs typeface="+mn-cs"/>
              </a:rPr>
              <a:t>Bu eğitim özellikle; işe başlamadan önce, çalışma yeri veya iş değişikliğinde, iş ekipmanının değişmesi hâlinde veya yeni teknoloji uygulanması hâlinde verilir.</a:t>
            </a:r>
            <a:r>
              <a:rPr kumimoji="0" lang="tr-TR" sz="2400" b="0" i="0" u="none" strike="noStrike" kern="1200" cap="none" spc="0" normalizeH="0" baseline="0" noProof="0" dirty="0" smtClean="0">
                <a:ln>
                  <a:noFill/>
                </a:ln>
                <a:solidFill>
                  <a:srgbClr val="FF0000"/>
                </a:solidFill>
                <a:effectLst/>
                <a:uLnTx/>
                <a:uFillTx/>
                <a:latin typeface="+mj-lt"/>
                <a:ea typeface="+mn-ea"/>
                <a:cs typeface="+mn-cs"/>
              </a:rPr>
              <a:t> </a:t>
            </a:r>
            <a:r>
              <a:rPr kumimoji="0" lang="tr-TR" sz="2400" b="1" i="0" u="none" strike="noStrike" kern="1200" cap="none" spc="0" normalizeH="0" baseline="0" noProof="0" dirty="0" smtClean="0">
                <a:ln>
                  <a:noFill/>
                </a:ln>
                <a:solidFill>
                  <a:srgbClr val="FF0000"/>
                </a:solidFill>
                <a:effectLst/>
                <a:uLnTx/>
                <a:uFillTx/>
                <a:latin typeface="+mj-lt"/>
                <a:ea typeface="+mn-ea"/>
                <a:cs typeface="+mn-cs"/>
              </a:rPr>
              <a:t>(Md. 17)</a:t>
            </a:r>
          </a:p>
        </p:txBody>
      </p:sp>
      <p:pic>
        <p:nvPicPr>
          <p:cNvPr id="9" name="Picture 2" descr="http://itfaiyeokulu.com/tr/wp-content/uploads/2014/02/kimler_is_guvenligi_uzmani_olabilir__belge_nasil_alinir_.jpg"/>
          <p:cNvPicPr>
            <a:picLocks noChangeAspect="1" noChangeArrowheads="1"/>
          </p:cNvPicPr>
          <p:nvPr/>
        </p:nvPicPr>
        <p:blipFill>
          <a:blip r:embed="rId7" cstate="print"/>
          <a:srcRect l="71795" b="70028"/>
          <a:stretch>
            <a:fillRect/>
          </a:stretch>
        </p:blipFill>
        <p:spPr bwMode="auto">
          <a:xfrm>
            <a:off x="5004048" y="3214686"/>
            <a:ext cx="4039243" cy="314327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Nilkan\Desktop\iş Güv Resim\7a27e97a596ebf35fe48eee5914d232c.jpg"/>
          <p:cNvPicPr>
            <a:picLocks noChangeAspect="1" noChangeArrowheads="1"/>
          </p:cNvPicPr>
          <p:nvPr/>
        </p:nvPicPr>
        <p:blipFill>
          <a:blip r:embed="rId3" cstate="print"/>
          <a:srcRect/>
          <a:stretch>
            <a:fillRect/>
          </a:stretch>
        </p:blipFill>
        <p:spPr bwMode="auto">
          <a:xfrm>
            <a:off x="4897432" y="3661173"/>
            <a:ext cx="3881464" cy="2911099"/>
          </a:xfrm>
          <a:prstGeom prst="rect">
            <a:avLst/>
          </a:prstGeom>
          <a:noFill/>
        </p:spPr>
      </p:pic>
      <p:graphicFrame>
        <p:nvGraphicFramePr>
          <p:cNvPr id="9" name="8 İçerik Yer Tutucusu"/>
          <p:cNvGraphicFramePr>
            <a:graphicFrameLocks noGrp="1"/>
          </p:cNvGraphicFramePr>
          <p:nvPr>
            <p:ph idx="1"/>
          </p:nvPr>
        </p:nvGraphicFramePr>
        <p:xfrm>
          <a:off x="285720" y="1285860"/>
          <a:ext cx="8643998" cy="10001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5"/>
          <p:cNvSpPr>
            <a:spLocks noGrp="1"/>
          </p:cNvSpPr>
          <p:nvPr>
            <p:ph type="sldNum" sz="quarter" idx="12"/>
          </p:nvPr>
        </p:nvSpPr>
        <p:spPr/>
        <p:txBody>
          <a:bodyPr/>
          <a:lstStyle/>
          <a:p>
            <a:pPr>
              <a:defRPr/>
            </a:pPr>
            <a:fld id="{DF1449EF-59D2-42C4-A642-CD4FBF19DF41}" type="slidenum">
              <a:rPr lang="en-US"/>
              <a:pPr>
                <a:defRPr/>
              </a:pPr>
              <a:t>27</a:t>
            </a:fld>
            <a:endParaRPr lang="en-US"/>
          </a:p>
        </p:txBody>
      </p:sp>
      <p:sp>
        <p:nvSpPr>
          <p:cNvPr id="7" name="Başlık 3"/>
          <p:cNvSpPr txBox="1">
            <a:spLocks/>
          </p:cNvSpPr>
          <p:nvPr/>
        </p:nvSpPr>
        <p:spPr>
          <a:xfrm>
            <a:off x="1000100" y="0"/>
            <a:ext cx="8143900" cy="857232"/>
          </a:xfrm>
          <a:prstGeom prst="rect">
            <a:avLst/>
          </a:prstGeom>
        </p:spPr>
        <p:txBody>
          <a:bodyPr vert="horz" lIns="91440" tIns="45720" rIns="91440" bIns="45720" rtlCol="0" anchor="ctr">
            <a:normAutofit fontScale="92500"/>
          </a:bodyPr>
          <a:lstStyle/>
          <a:p>
            <a:pPr marL="342900" marR="0" lvl="0" indent="-34290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150" normalizeH="0" baseline="0" noProof="0" dirty="0" smtClean="0">
                <a:ln>
                  <a:noFill/>
                </a:ln>
                <a:solidFill>
                  <a:schemeClr val="bg1"/>
                </a:solidFill>
                <a:effectLst>
                  <a:outerShdw blurRad="38100" dist="38100" dir="2700000" algn="tl">
                    <a:srgbClr val="000000">
                      <a:alpha val="43137"/>
                    </a:srgbClr>
                  </a:outerShdw>
                </a:effectLst>
                <a:uLnTx/>
                <a:uFillTx/>
                <a:latin typeface="Calibri" pitchFamily="34" charset="0"/>
                <a:ea typeface="Times New Roman" pitchFamily="18" charset="0"/>
                <a:cs typeface="Times New Roman" pitchFamily="18" charset="0"/>
              </a:rPr>
              <a:t>ÇALIŞMA MEVZUATI İLE İLGİLİ BİLGİLER</a:t>
            </a:r>
          </a:p>
        </p:txBody>
      </p:sp>
      <p:graphicFrame>
        <p:nvGraphicFramePr>
          <p:cNvPr id="10" name="9 Diyagram"/>
          <p:cNvGraphicFramePr/>
          <p:nvPr/>
        </p:nvGraphicFramePr>
        <p:xfrm>
          <a:off x="285720" y="2571744"/>
          <a:ext cx="8715436" cy="10001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052" name="Picture 4" descr="C:\Users\Nilkan\Desktop\iş Güv Resim\Question-People-760x707.jpg"/>
          <p:cNvPicPr>
            <a:picLocks noChangeAspect="1" noChangeArrowheads="1"/>
          </p:cNvPicPr>
          <p:nvPr/>
        </p:nvPicPr>
        <p:blipFill>
          <a:blip r:embed="rId12" cstate="print"/>
          <a:srcRect/>
          <a:stretch>
            <a:fillRect/>
          </a:stretch>
        </p:blipFill>
        <p:spPr bwMode="auto">
          <a:xfrm>
            <a:off x="1214414" y="3714752"/>
            <a:ext cx="3071834" cy="2857614"/>
          </a:xfrm>
          <a:prstGeom prst="rect">
            <a:avLst/>
          </a:prstGeom>
          <a:noFill/>
        </p:spPr>
      </p:pic>
      <p:pic>
        <p:nvPicPr>
          <p:cNvPr id="8" name="Resim 7"/>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7210272" y="6353944"/>
            <a:ext cx="1933727" cy="504056"/>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620688"/>
            <a:ext cx="8229600" cy="629262"/>
          </a:xfrm>
        </p:spPr>
        <p:txBody>
          <a:bodyPr>
            <a:normAutofit fontScale="90000"/>
          </a:bodyPr>
          <a:lstStyle/>
          <a:p>
            <a:pPr algn="ctr"/>
            <a:r>
              <a:rPr lang="tr-TR" sz="4000" b="1" dirty="0" smtClean="0">
                <a:solidFill>
                  <a:schemeClr val="bg1"/>
                </a:solidFill>
                <a:latin typeface="Calibri" pitchFamily="34" charset="0"/>
              </a:rPr>
              <a:t>ÇALIŞANLARIN</a:t>
            </a:r>
            <a:r>
              <a:rPr lang="tr-TR" sz="4000" b="1" dirty="0" smtClean="0">
                <a:solidFill>
                  <a:srgbClr val="FF0000"/>
                </a:solidFill>
                <a:latin typeface="Calibri" pitchFamily="34" charset="0"/>
              </a:rPr>
              <a:t> </a:t>
            </a:r>
            <a:r>
              <a:rPr lang="tr-TR" sz="4000" b="1" dirty="0" smtClean="0">
                <a:solidFill>
                  <a:schemeClr val="bg1"/>
                </a:solidFill>
                <a:latin typeface="Calibri" pitchFamily="34" charset="0"/>
              </a:rPr>
              <a:t>YÜKÜMLÜLÜKLERİ</a:t>
            </a:r>
            <a:r>
              <a:rPr lang="tr-TR" sz="4000" b="1" dirty="0" smtClean="0">
                <a:solidFill>
                  <a:srgbClr val="FF0000"/>
                </a:solidFill>
                <a:latin typeface="Calibri" pitchFamily="34" charset="0"/>
              </a:rPr>
              <a:t> </a:t>
            </a:r>
            <a:r>
              <a:rPr lang="tr-TR" sz="5400" dirty="0" smtClean="0">
                <a:solidFill>
                  <a:srgbClr val="FF0000"/>
                </a:solidFill>
                <a:latin typeface="Calibri" pitchFamily="34" charset="0"/>
              </a:rPr>
              <a:t/>
            </a:r>
            <a:br>
              <a:rPr lang="tr-TR" sz="5400" dirty="0" smtClean="0">
                <a:solidFill>
                  <a:srgbClr val="FF0000"/>
                </a:solidFill>
                <a:latin typeface="Calibri" pitchFamily="34" charset="0"/>
              </a:rPr>
            </a:br>
            <a:endParaRPr lang="tr-TR" dirty="0"/>
          </a:p>
        </p:txBody>
      </p:sp>
      <p:pic>
        <p:nvPicPr>
          <p:cNvPr id="4" name="Picture 4" descr="Resim141"/>
          <p:cNvPicPr>
            <a:picLocks noGrp="1" noChangeAspect="1" noChangeArrowheads="1"/>
          </p:cNvPicPr>
          <p:nvPr>
            <p:ph idx="1"/>
          </p:nvPr>
        </p:nvPicPr>
        <p:blipFill>
          <a:blip r:embed="rId2"/>
          <a:srcRect/>
          <a:stretch>
            <a:fillRect/>
          </a:stretch>
        </p:blipFill>
        <p:spPr bwMode="auto">
          <a:xfrm>
            <a:off x="357158" y="2571744"/>
            <a:ext cx="2143140" cy="3054350"/>
          </a:xfrm>
          <a:prstGeom prst="rect">
            <a:avLst/>
          </a:prstGeom>
          <a:noFill/>
          <a:ln w="9525">
            <a:noFill/>
            <a:miter lim="800000"/>
            <a:headEnd/>
            <a:tailEnd/>
          </a:ln>
        </p:spPr>
      </p:pic>
      <p:sp>
        <p:nvSpPr>
          <p:cNvPr id="5" name="Rectangle 2"/>
          <p:cNvSpPr txBox="1">
            <a:spLocks noChangeArrowheads="1"/>
          </p:cNvSpPr>
          <p:nvPr/>
        </p:nvSpPr>
        <p:spPr>
          <a:xfrm>
            <a:off x="2571736" y="2667000"/>
            <a:ext cx="6572264" cy="2905140"/>
          </a:xfrm>
          <a:prstGeom prst="rect">
            <a:avLst/>
          </a:prstGeom>
          <a:noFill/>
        </p:spPr>
        <p:txBody>
          <a:bodyPr vert="horz" lIns="82845" tIns="41423" rIns="82845" bIns="41423">
            <a:normAutofit/>
          </a:bodyPr>
          <a:lstStyle/>
          <a:p>
            <a:pPr marL="274320" marR="0" lvl="0" indent="-274320" algn="just" defTabSz="917575" rtl="0" eaLnBrk="1" fontAlgn="auto" latinLnBrk="0" hangingPunct="1">
              <a:lnSpc>
                <a:spcPct val="90000"/>
              </a:lnSpc>
              <a:spcBef>
                <a:spcPct val="20000"/>
              </a:spcBef>
              <a:spcAft>
                <a:spcPts val="0"/>
              </a:spcAft>
              <a:buClr>
                <a:schemeClr val="accent3"/>
              </a:buClr>
              <a:buSzPct val="95000"/>
              <a:buFont typeface="Wingdings" pitchFamily="2" charset="2"/>
              <a:buChar char="Ø"/>
              <a:tabLst/>
              <a:defRPr/>
            </a:pPr>
            <a:endParaRPr kumimoji="0" lang="tr-TR" sz="2600" b="0" i="0" u="none" strike="noStrike" kern="1200" cap="none" spc="0" normalizeH="0" baseline="0" noProof="0" dirty="0" smtClean="0">
              <a:ln>
                <a:noFill/>
              </a:ln>
              <a:solidFill>
                <a:srgbClr val="080808"/>
              </a:solidFill>
              <a:effectLst/>
              <a:uLnTx/>
              <a:uFillTx/>
              <a:latin typeface="Calibri" pitchFamily="34" charset="0"/>
              <a:ea typeface="+mn-ea"/>
              <a:cs typeface="+mn-cs"/>
            </a:endParaRPr>
          </a:p>
          <a:p>
            <a:pPr marL="274320" marR="0" lvl="0" indent="-274320" algn="just" defTabSz="917575" rtl="0" eaLnBrk="1" fontAlgn="auto" latinLnBrk="0" hangingPunct="1">
              <a:lnSpc>
                <a:spcPct val="90000"/>
              </a:lnSpc>
              <a:spcBef>
                <a:spcPct val="20000"/>
              </a:spcBef>
              <a:spcAft>
                <a:spcPts val="0"/>
              </a:spcAft>
              <a:buClr>
                <a:schemeClr val="accent3"/>
              </a:buClr>
              <a:buSzPct val="95000"/>
              <a:buFont typeface="Wingdings" pitchFamily="2" charset="2"/>
              <a:buChar char="Ø"/>
              <a:tabLst/>
              <a:defRPr/>
            </a:pPr>
            <a:r>
              <a:rPr kumimoji="0" lang="tr-TR" sz="3200" b="1" i="0" u="none" strike="noStrike" kern="1200" cap="none" spc="0" normalizeH="0" baseline="0" noProof="0" dirty="0" smtClean="0">
                <a:ln>
                  <a:noFill/>
                </a:ln>
                <a:solidFill>
                  <a:srgbClr val="080808"/>
                </a:solidFill>
                <a:effectLst/>
                <a:uLnTx/>
                <a:uFillTx/>
                <a:latin typeface="Calibri" pitchFamily="34" charset="0"/>
                <a:ea typeface="+mn-ea"/>
                <a:cs typeface="+mn-cs"/>
              </a:rPr>
              <a:t>           </a:t>
            </a:r>
            <a:r>
              <a:rPr lang="tr-TR" sz="3200" b="1" dirty="0" smtClean="0">
                <a:solidFill>
                  <a:srgbClr val="080808"/>
                </a:solidFill>
                <a:latin typeface="Calibri" pitchFamily="34" charset="0"/>
              </a:rPr>
              <a:t>Çalışanlar</a:t>
            </a:r>
            <a:r>
              <a:rPr kumimoji="0" lang="tr-TR" sz="3200" b="1" i="0" u="none" strike="noStrike" kern="1200" cap="none" spc="0" normalizeH="0" baseline="0" noProof="0" dirty="0" smtClean="0">
                <a:ln>
                  <a:noFill/>
                </a:ln>
                <a:solidFill>
                  <a:srgbClr val="080808"/>
                </a:solidFill>
                <a:effectLst/>
                <a:uLnTx/>
                <a:uFillTx/>
                <a:latin typeface="Calibri" pitchFamily="34" charset="0"/>
                <a:ea typeface="+mn-ea"/>
                <a:cs typeface="+mn-cs"/>
              </a:rPr>
              <a:t> da iş sağlığı ve güvenliği konusunda alınan her türlü</a:t>
            </a:r>
            <a:r>
              <a:rPr kumimoji="0" lang="tr-TR" sz="3200" b="1" i="0" u="none" strike="noStrike" kern="1200" cap="none" spc="0" normalizeH="0" noProof="0" dirty="0" smtClean="0">
                <a:ln>
                  <a:noFill/>
                </a:ln>
                <a:solidFill>
                  <a:srgbClr val="080808"/>
                </a:solidFill>
                <a:effectLst/>
                <a:uLnTx/>
                <a:uFillTx/>
                <a:latin typeface="Calibri" pitchFamily="34" charset="0"/>
                <a:ea typeface="+mn-ea"/>
                <a:cs typeface="+mn-cs"/>
              </a:rPr>
              <a:t> </a:t>
            </a:r>
            <a:r>
              <a:rPr kumimoji="0" lang="tr-TR" sz="3200" b="1" i="0" u="none" strike="noStrike" kern="1200" cap="none" spc="0" normalizeH="0" baseline="0" noProof="0" dirty="0" smtClean="0">
                <a:ln>
                  <a:noFill/>
                </a:ln>
                <a:solidFill>
                  <a:srgbClr val="080808"/>
                </a:solidFill>
                <a:effectLst/>
                <a:uLnTx/>
                <a:uFillTx/>
                <a:latin typeface="Calibri" pitchFamily="34" charset="0"/>
                <a:ea typeface="+mn-ea"/>
                <a:cs typeface="+mn-cs"/>
              </a:rPr>
              <a:t>önleme</a:t>
            </a:r>
            <a:r>
              <a:rPr kumimoji="0" lang="tr-TR" sz="3200" b="1" i="0" u="none" strike="noStrike" kern="1200" cap="none" spc="0" normalizeH="0" noProof="0" dirty="0" smtClean="0">
                <a:ln>
                  <a:noFill/>
                </a:ln>
                <a:solidFill>
                  <a:srgbClr val="080808"/>
                </a:solidFill>
                <a:effectLst/>
                <a:uLnTx/>
                <a:uFillTx/>
                <a:latin typeface="Calibri" pitchFamily="34" charset="0"/>
                <a:ea typeface="+mn-ea"/>
                <a:cs typeface="+mn-cs"/>
              </a:rPr>
              <a:t> </a:t>
            </a:r>
            <a:r>
              <a:rPr kumimoji="0" lang="tr-TR" sz="3200" b="1" i="0" u="none" strike="noStrike" kern="1200" cap="none" spc="0" normalizeH="0" baseline="0" noProof="0" dirty="0" smtClean="0">
                <a:ln>
                  <a:noFill/>
                </a:ln>
                <a:solidFill>
                  <a:srgbClr val="080808"/>
                </a:solidFill>
                <a:effectLst/>
                <a:uLnTx/>
                <a:uFillTx/>
                <a:latin typeface="Calibri" pitchFamily="34" charset="0"/>
                <a:ea typeface="+mn-ea"/>
                <a:cs typeface="+mn-cs"/>
              </a:rPr>
              <a:t>uymakla yükümlüdürler. </a:t>
            </a:r>
          </a:p>
        </p:txBody>
      </p:sp>
      <p:pic>
        <p:nvPicPr>
          <p:cNvPr id="6" name="Resim 5"/>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10273" y="6353944"/>
            <a:ext cx="1933727" cy="504056"/>
          </a:xfrm>
          <a:prstGeom prst="rect">
            <a:avLst/>
          </a:prstGeom>
          <a:noFill/>
          <a:ln>
            <a:noFill/>
          </a:ln>
        </p:spPr>
      </p:pic>
    </p:spTree>
    <p:extLst>
      <p:ext uri="{BB962C8B-B14F-4D97-AF65-F5344CB8AC3E}">
        <p14:creationId xmlns="" xmlns:p14="http://schemas.microsoft.com/office/powerpoint/2010/main" val="31684613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55576" y="692696"/>
            <a:ext cx="8229600" cy="1143000"/>
          </a:xfrm>
        </p:spPr>
        <p:txBody>
          <a:bodyPr>
            <a:normAutofit fontScale="90000"/>
          </a:bodyPr>
          <a:lstStyle/>
          <a:p>
            <a:pPr algn="ctr" defTabSz="827088"/>
            <a:r>
              <a:rPr lang="tr-TR" sz="4000" b="1" dirty="0" smtClean="0">
                <a:solidFill>
                  <a:schemeClr val="bg1"/>
                </a:solidFill>
                <a:latin typeface="Calibri" pitchFamily="34" charset="0"/>
              </a:rPr>
              <a:t>ÇALIŞANLARIN YÜKÜMLÜLÜKLERİ </a:t>
            </a:r>
            <a:br>
              <a:rPr lang="tr-TR" sz="4000" b="1" dirty="0" smtClean="0">
                <a:solidFill>
                  <a:schemeClr val="bg1"/>
                </a:solidFill>
                <a:latin typeface="Calibri" pitchFamily="34" charset="0"/>
              </a:rPr>
            </a:br>
            <a:r>
              <a:rPr lang="tr-TR" sz="4000" b="1" dirty="0" smtClean="0">
                <a:solidFill>
                  <a:schemeClr val="bg1"/>
                </a:solidFill>
                <a:latin typeface="Calibri" pitchFamily="34" charset="0"/>
              </a:rPr>
              <a:t/>
            </a:r>
            <a:br>
              <a:rPr lang="tr-TR" sz="4000" b="1" dirty="0" smtClean="0">
                <a:solidFill>
                  <a:schemeClr val="bg1"/>
                </a:solidFill>
                <a:latin typeface="Calibri" pitchFamily="34" charset="0"/>
              </a:rPr>
            </a:br>
            <a:r>
              <a:rPr lang="tr-TR" sz="4000" b="1" dirty="0" smtClean="0">
                <a:solidFill>
                  <a:srgbClr val="C00000"/>
                </a:solidFill>
                <a:latin typeface="Calibri" pitchFamily="34" charset="0"/>
              </a:rPr>
              <a:t>6331 Sayılı Kanun Madde 19</a:t>
            </a:r>
            <a:r>
              <a:rPr lang="tr-TR" sz="5400" dirty="0" smtClean="0">
                <a:solidFill>
                  <a:schemeClr val="bg1"/>
                </a:solidFill>
                <a:latin typeface="Calibri" pitchFamily="34" charset="0"/>
              </a:rPr>
              <a:t/>
            </a:r>
            <a:br>
              <a:rPr lang="tr-TR" sz="5400" dirty="0" smtClean="0">
                <a:solidFill>
                  <a:schemeClr val="bg1"/>
                </a:solidFill>
                <a:latin typeface="Calibri" pitchFamily="34" charset="0"/>
              </a:rPr>
            </a:br>
            <a:endParaRPr lang="tr-TR" dirty="0">
              <a:solidFill>
                <a:schemeClr val="bg1"/>
              </a:solidFill>
            </a:endParaRPr>
          </a:p>
        </p:txBody>
      </p:sp>
      <p:sp>
        <p:nvSpPr>
          <p:cNvPr id="4" name="Rectangle 3"/>
          <p:cNvSpPr>
            <a:spLocks noGrp="1"/>
          </p:cNvSpPr>
          <p:nvPr>
            <p:ph idx="1"/>
          </p:nvPr>
        </p:nvSpPr>
        <p:spPr>
          <a:xfrm>
            <a:off x="457200" y="1935481"/>
            <a:ext cx="8229600" cy="4302716"/>
          </a:xfrm>
          <a:prstGeom prst="rect">
            <a:avLst/>
          </a:prstGeom>
        </p:spPr>
        <p:txBody>
          <a:bodyPr wrap="square">
            <a:spAutoFit/>
          </a:bodyPr>
          <a:lstStyle/>
          <a:p>
            <a:pPr marL="457200" indent="-457200" eaLnBrk="1" hangingPunct="1">
              <a:buNone/>
              <a:defRPr/>
            </a:pPr>
            <a:r>
              <a:rPr lang="tr-TR" sz="2400" dirty="0" smtClean="0">
                <a:latin typeface="Calibri" pitchFamily="34" charset="0"/>
              </a:rPr>
              <a:t>    (1)Çalışanlar</a:t>
            </a:r>
            <a:r>
              <a:rPr lang="tr-TR" sz="2400" dirty="0">
                <a:latin typeface="Calibri" pitchFamily="34" charset="0"/>
              </a:rPr>
              <a:t>, iş sağlığı ve güvenliği ile ilgili aldıkları eğitim ve işverenin bu konudaki talimatları doğrultusunda, kendilerinin ve hareketlerinden veya yaptıkları işten etkilenen diğer çalışanların sağlık ve güvenliklerini tehlikeye düşürmemekle yükümlüdür. </a:t>
            </a:r>
          </a:p>
          <a:p>
            <a:pPr eaLnBrk="1" hangingPunct="1">
              <a:defRPr/>
            </a:pPr>
            <a:r>
              <a:rPr lang="tr-TR" sz="2400" dirty="0">
                <a:latin typeface="Calibri" pitchFamily="34" charset="0"/>
              </a:rPr>
              <a:t>(2) Çalışanların, işveren tarafından verilen eğitim ve talimatlar doğrultusunda yükümlülükleri şunlardır: </a:t>
            </a:r>
          </a:p>
          <a:p>
            <a:pPr marL="457200" indent="-457200" eaLnBrk="1" hangingPunct="1">
              <a:buNone/>
              <a:defRPr/>
            </a:pPr>
            <a:r>
              <a:rPr lang="tr-TR" sz="2400" dirty="0" smtClean="0">
                <a:latin typeface="Calibri" pitchFamily="34" charset="0"/>
              </a:rPr>
              <a:t>a)   İşyerindeki </a:t>
            </a:r>
            <a:r>
              <a:rPr lang="tr-TR" sz="2400" dirty="0">
                <a:latin typeface="Calibri" pitchFamily="34" charset="0"/>
              </a:rPr>
              <a:t>makine, cihaz, araç, gereç, tehlikeli madde, taşıma ekipmanı ve diğer üretim araçlarını kurallara uygun şekilde kullanmak, bunların güvenlik donanımlarını doğru olarak kullanmak, keyfi olarak çıkarmamak ve değiştirmemek. </a:t>
            </a:r>
          </a:p>
        </p:txBody>
      </p:sp>
    </p:spTree>
    <p:extLst>
      <p:ext uri="{BB962C8B-B14F-4D97-AF65-F5344CB8AC3E}">
        <p14:creationId xmlns="" xmlns:p14="http://schemas.microsoft.com/office/powerpoint/2010/main" val="3931915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1346" name="Rectangle 2"/>
          <p:cNvSpPr>
            <a:spLocks noChangeArrowheads="1"/>
          </p:cNvSpPr>
          <p:nvPr/>
        </p:nvSpPr>
        <p:spPr bwMode="auto">
          <a:xfrm>
            <a:off x="107504" y="1340768"/>
            <a:ext cx="8856984" cy="5616624"/>
          </a:xfrm>
          <a:prstGeom prst="rect">
            <a:avLst/>
          </a:prstGeom>
          <a:noFill/>
          <a:ln w="9525">
            <a:noFill/>
            <a:miter lim="800000"/>
            <a:headEnd/>
            <a:tailEnd/>
          </a:ln>
        </p:spPr>
        <p:txBody>
          <a:bodyPr numCol="2" anchor="ctr" anchorCtr="1"/>
          <a:lstStyle/>
          <a:p>
            <a:pPr marL="838200" indent="-838200" fontAlgn="auto">
              <a:spcBef>
                <a:spcPts val="0"/>
              </a:spcBef>
              <a:spcAft>
                <a:spcPts val="0"/>
              </a:spcAft>
              <a:defRPr/>
            </a:pPr>
            <a:endParaRPr lang="tr-TR" b="1" dirty="0" smtClean="0">
              <a:solidFill>
                <a:srgbClr val="EA5908"/>
              </a:solidFill>
              <a:effectLst>
                <a:outerShdw blurRad="38100" dist="38100" dir="2700000" algn="tl">
                  <a:srgbClr val="C0C0C0"/>
                </a:outerShdw>
              </a:effectLst>
              <a:latin typeface="+mn-lt"/>
            </a:endParaRPr>
          </a:p>
          <a:p>
            <a:pPr marL="838200" indent="-838200" fontAlgn="auto">
              <a:spcBef>
                <a:spcPts val="0"/>
              </a:spcBef>
              <a:spcAft>
                <a:spcPts val="0"/>
              </a:spcAft>
              <a:defRPr/>
            </a:pPr>
            <a:endParaRPr lang="tr-TR" b="1" dirty="0">
              <a:solidFill>
                <a:srgbClr val="EA5908"/>
              </a:solidFill>
              <a:effectLst>
                <a:outerShdw blurRad="38100" dist="38100" dir="2700000" algn="tl">
                  <a:srgbClr val="C0C0C0"/>
                </a:outerShdw>
              </a:effectLst>
            </a:endParaRPr>
          </a:p>
          <a:p>
            <a:pPr marL="838200" indent="-838200" fontAlgn="auto">
              <a:spcBef>
                <a:spcPts val="0"/>
              </a:spcBef>
              <a:spcAft>
                <a:spcPts val="0"/>
              </a:spcAft>
              <a:defRPr/>
            </a:pPr>
            <a:endParaRPr lang="tr-TR" b="1" dirty="0" smtClean="0">
              <a:solidFill>
                <a:srgbClr val="EA5908"/>
              </a:solidFill>
              <a:effectLst>
                <a:outerShdw blurRad="38100" dist="38100" dir="2700000" algn="tl">
                  <a:srgbClr val="C0C0C0"/>
                </a:outerShdw>
              </a:effectLst>
              <a:latin typeface="+mn-lt"/>
            </a:endParaRPr>
          </a:p>
          <a:p>
            <a:pPr marL="838200" indent="-838200" fontAlgn="auto">
              <a:spcBef>
                <a:spcPts val="0"/>
              </a:spcBef>
              <a:spcAft>
                <a:spcPts val="0"/>
              </a:spcAft>
              <a:defRPr/>
            </a:pPr>
            <a:endParaRPr lang="tr-TR" b="1" dirty="0" smtClean="0">
              <a:solidFill>
                <a:srgbClr val="EA5908"/>
              </a:solidFill>
              <a:effectLst>
                <a:outerShdw blurRad="38100" dist="38100" dir="2700000" algn="tl">
                  <a:srgbClr val="C0C0C0"/>
                </a:outerShdw>
              </a:effectLst>
              <a:latin typeface="+mn-lt"/>
            </a:endParaRPr>
          </a:p>
          <a:p>
            <a:pPr marL="838200" indent="-838200" fontAlgn="auto">
              <a:spcBef>
                <a:spcPts val="0"/>
              </a:spcBef>
              <a:spcAft>
                <a:spcPts val="0"/>
              </a:spcAft>
              <a:defRPr/>
            </a:pPr>
            <a:r>
              <a:rPr lang="tr-TR" b="1" dirty="0" smtClean="0">
                <a:solidFill>
                  <a:srgbClr val="EA5908"/>
                </a:solidFill>
                <a:effectLst>
                  <a:outerShdw blurRad="38100" dist="38100" dir="2700000" algn="tl">
                    <a:srgbClr val="C0C0C0"/>
                  </a:outerShdw>
                </a:effectLst>
                <a:latin typeface="+mn-lt"/>
              </a:rPr>
              <a:t>- İŞ </a:t>
            </a:r>
            <a:r>
              <a:rPr lang="tr-TR" b="1" dirty="0">
                <a:solidFill>
                  <a:srgbClr val="EA5908"/>
                </a:solidFill>
                <a:effectLst>
                  <a:outerShdw blurRad="38100" dist="38100" dir="2700000" algn="tl">
                    <a:srgbClr val="C0C0C0"/>
                  </a:outerShdw>
                </a:effectLst>
                <a:latin typeface="+mn-lt"/>
              </a:rPr>
              <a:t>SAĞLIĞI VE GÜVENLİĞİ NEDİR</a:t>
            </a:r>
            <a:r>
              <a:rPr lang="tr-TR" b="1" dirty="0" smtClean="0">
                <a:solidFill>
                  <a:srgbClr val="EA5908"/>
                </a:solidFill>
                <a:effectLst>
                  <a:outerShdw blurRad="38100" dist="38100" dir="2700000" algn="tl">
                    <a:srgbClr val="C0C0C0"/>
                  </a:outerShdw>
                </a:effectLst>
                <a:latin typeface="+mn-lt"/>
              </a:rPr>
              <a:t>? </a:t>
            </a:r>
          </a:p>
          <a:p>
            <a:pPr marL="838200" indent="-838200" fontAlgn="auto">
              <a:spcBef>
                <a:spcPts val="0"/>
              </a:spcBef>
              <a:spcAft>
                <a:spcPts val="0"/>
              </a:spcAft>
              <a:defRPr/>
            </a:pPr>
            <a:endParaRPr lang="tr-TR" b="1" dirty="0" smtClean="0">
              <a:solidFill>
                <a:srgbClr val="00B0F0"/>
              </a:solidFill>
              <a:effectLst>
                <a:outerShdw blurRad="38100" dist="38100" dir="2700000" algn="tl">
                  <a:srgbClr val="C0C0C0"/>
                </a:outerShdw>
              </a:effectLst>
            </a:endParaRPr>
          </a:p>
          <a:p>
            <a:pPr marL="838200" indent="-838200" fontAlgn="auto">
              <a:spcBef>
                <a:spcPts val="0"/>
              </a:spcBef>
              <a:spcAft>
                <a:spcPts val="0"/>
              </a:spcAft>
              <a:defRPr/>
            </a:pPr>
            <a:r>
              <a:rPr lang="tr-TR" b="1" dirty="0" smtClean="0">
                <a:solidFill>
                  <a:srgbClr val="00B0F0"/>
                </a:solidFill>
                <a:effectLst>
                  <a:outerShdw blurRad="38100" dist="38100" dir="2700000" algn="tl">
                    <a:srgbClr val="C0C0C0"/>
                  </a:outerShdw>
                </a:effectLst>
              </a:rPr>
              <a:t>- İŞ SAĞLIĞI VE İŞ GÜVENLİĞİNİN AMACI                   </a:t>
            </a:r>
          </a:p>
          <a:p>
            <a:pPr marL="838200" indent="-838200" fontAlgn="auto">
              <a:spcBef>
                <a:spcPts val="0"/>
              </a:spcBef>
              <a:spcAft>
                <a:spcPts val="0"/>
              </a:spcAft>
              <a:defRPr/>
            </a:pPr>
            <a:r>
              <a:rPr lang="tr-TR" b="1" dirty="0" smtClean="0">
                <a:solidFill>
                  <a:srgbClr val="00B0F0"/>
                </a:solidFill>
                <a:effectLst>
                  <a:outerShdw blurRad="38100" dist="38100" dir="2700000" algn="tl">
                    <a:srgbClr val="C0C0C0"/>
                  </a:outerShdw>
                </a:effectLst>
                <a:latin typeface="+mn-lt"/>
              </a:rPr>
              <a:t>VE ÖNEMİ  </a:t>
            </a:r>
          </a:p>
          <a:p>
            <a:pPr marL="838200" indent="-838200" fontAlgn="auto">
              <a:spcBef>
                <a:spcPts val="0"/>
              </a:spcBef>
              <a:spcAft>
                <a:spcPts val="0"/>
              </a:spcAft>
              <a:defRPr/>
            </a:pPr>
            <a:endParaRPr lang="tr-TR" b="1" dirty="0" smtClean="0">
              <a:solidFill>
                <a:schemeClr val="accent2"/>
              </a:solidFill>
              <a:effectLst>
                <a:outerShdw blurRad="38100" dist="38100" dir="2700000" algn="tl">
                  <a:srgbClr val="C0C0C0"/>
                </a:outerShdw>
              </a:effectLst>
              <a:latin typeface="+mn-lt"/>
            </a:endParaRPr>
          </a:p>
          <a:p>
            <a:pPr marL="838200" indent="-838200" fontAlgn="auto">
              <a:spcBef>
                <a:spcPts val="0"/>
              </a:spcBef>
              <a:spcAft>
                <a:spcPts val="0"/>
              </a:spcAft>
              <a:defRPr/>
            </a:pPr>
            <a:r>
              <a:rPr lang="tr-TR" b="1" dirty="0" smtClean="0">
                <a:solidFill>
                  <a:schemeClr val="accent2"/>
                </a:solidFill>
                <a:effectLst>
                  <a:outerShdw blurRad="38100" dist="38100" dir="2700000" algn="tl">
                    <a:srgbClr val="C0C0C0"/>
                  </a:outerShdw>
                </a:effectLst>
                <a:latin typeface="+mn-lt"/>
              </a:rPr>
              <a:t>- ÇALIŞMA MEVZUATI</a:t>
            </a:r>
          </a:p>
          <a:p>
            <a:pPr marL="838200" indent="-838200" fontAlgn="auto">
              <a:spcBef>
                <a:spcPts val="0"/>
              </a:spcBef>
              <a:spcAft>
                <a:spcPts val="0"/>
              </a:spcAft>
              <a:defRPr/>
            </a:pPr>
            <a:endParaRPr lang="tr-TR" b="1" dirty="0" smtClean="0">
              <a:solidFill>
                <a:schemeClr val="accent2"/>
              </a:solidFill>
              <a:effectLst>
                <a:outerShdw blurRad="38100" dist="38100" dir="2700000" algn="tl">
                  <a:srgbClr val="C0C0C0"/>
                </a:outerShdw>
              </a:effectLst>
            </a:endParaRPr>
          </a:p>
          <a:p>
            <a:pPr marL="838200" indent="-838200" fontAlgn="auto">
              <a:spcBef>
                <a:spcPts val="0"/>
              </a:spcBef>
              <a:spcAft>
                <a:spcPts val="0"/>
              </a:spcAft>
              <a:defRPr/>
            </a:pPr>
            <a:r>
              <a:rPr lang="tr-TR" b="1" dirty="0" smtClean="0">
                <a:solidFill>
                  <a:srgbClr val="00B0F0"/>
                </a:solidFill>
                <a:effectLst>
                  <a:outerShdw blurRad="38100" dist="38100" dir="2700000" algn="tl">
                    <a:srgbClr val="C0C0C0"/>
                  </a:outerShdw>
                </a:effectLst>
              </a:rPr>
              <a:t>- ÇALIŞANLARIN YASAL HAK VE SORUMLULUKLARI</a:t>
            </a:r>
            <a:endParaRPr lang="tr-TR" b="1" dirty="0">
              <a:solidFill>
                <a:srgbClr val="00B0F0"/>
              </a:solidFill>
              <a:effectLst>
                <a:outerShdw blurRad="38100" dist="38100" dir="2700000" algn="tl">
                  <a:srgbClr val="C0C0C0"/>
                </a:outerShdw>
              </a:effectLst>
            </a:endParaRPr>
          </a:p>
          <a:p>
            <a:pPr marL="838200" indent="-838200" fontAlgn="auto">
              <a:spcBef>
                <a:spcPts val="0"/>
              </a:spcBef>
              <a:spcAft>
                <a:spcPts val="0"/>
              </a:spcAft>
              <a:defRPr/>
            </a:pPr>
            <a:endParaRPr lang="tr-TR" b="1" dirty="0" smtClean="0">
              <a:solidFill>
                <a:schemeClr val="accent2"/>
              </a:solidFill>
              <a:effectLst>
                <a:outerShdw blurRad="38100" dist="38100" dir="2700000" algn="tl">
                  <a:srgbClr val="C0C0C0"/>
                </a:outerShdw>
              </a:effectLst>
              <a:latin typeface="+mn-lt"/>
            </a:endParaRPr>
          </a:p>
          <a:p>
            <a:pPr marL="838200" indent="-838200" algn="ctr" fontAlgn="auto">
              <a:spcBef>
                <a:spcPts val="0"/>
              </a:spcBef>
              <a:spcAft>
                <a:spcPts val="0"/>
              </a:spcAft>
              <a:defRPr/>
            </a:pPr>
            <a:r>
              <a:rPr lang="tr-TR" b="1" dirty="0" smtClean="0">
                <a:solidFill>
                  <a:schemeClr val="accent2"/>
                </a:solidFill>
                <a:effectLst>
                  <a:outerShdw blurRad="38100" dist="38100" dir="2700000" algn="tl">
                    <a:srgbClr val="C0C0C0"/>
                  </a:outerShdw>
                </a:effectLst>
                <a:latin typeface="+mn-lt"/>
              </a:rPr>
              <a:t>-İŞ SAĞLIĞI VE GÜVENLİĞİ GENEL KURALLARI     VE GÜVENLİK KÜLTÜRÜ</a:t>
            </a:r>
            <a:r>
              <a:rPr lang="tr-TR" b="1" dirty="0">
                <a:solidFill>
                  <a:schemeClr val="accent2"/>
                </a:solidFill>
                <a:effectLst>
                  <a:outerShdw blurRad="38100" dist="38100" dir="2700000" algn="tl">
                    <a:srgbClr val="C0C0C0"/>
                  </a:outerShdw>
                </a:effectLst>
                <a:latin typeface="+mn-lt"/>
              </a:rPr>
              <a:t>	</a:t>
            </a:r>
          </a:p>
          <a:p>
            <a:pPr marL="838200" indent="-838200" fontAlgn="auto">
              <a:spcBef>
                <a:spcPts val="0"/>
              </a:spcBef>
              <a:spcAft>
                <a:spcPts val="0"/>
              </a:spcAft>
              <a:defRPr/>
            </a:pPr>
            <a:endParaRPr lang="tr-TR" b="1" dirty="0">
              <a:solidFill>
                <a:schemeClr val="accent2"/>
              </a:solidFill>
              <a:effectLst>
                <a:outerShdw blurRad="38100" dist="38100" dir="2700000" algn="tl">
                  <a:srgbClr val="C0C0C0"/>
                </a:outerShdw>
              </a:effectLst>
              <a:latin typeface="+mn-lt"/>
            </a:endParaRPr>
          </a:p>
          <a:p>
            <a:pPr marL="838200" indent="-838200" fontAlgn="auto">
              <a:spcBef>
                <a:spcPts val="0"/>
              </a:spcBef>
              <a:spcAft>
                <a:spcPts val="0"/>
              </a:spcAft>
              <a:defRPr/>
            </a:pPr>
            <a:r>
              <a:rPr lang="tr-TR" b="1" dirty="0" smtClean="0">
                <a:solidFill>
                  <a:srgbClr val="EA5908"/>
                </a:solidFill>
                <a:effectLst>
                  <a:outerShdw blurRad="38100" dist="38100" dir="2700000" algn="tl">
                    <a:srgbClr val="C0C0C0"/>
                  </a:outerShdw>
                </a:effectLst>
                <a:latin typeface="+mn-lt"/>
              </a:rPr>
              <a:t>- İŞYERİ TEMİZLİĞİ VE DÜZENİ</a:t>
            </a:r>
          </a:p>
          <a:p>
            <a:pPr marL="838200" indent="-838200" fontAlgn="auto">
              <a:spcBef>
                <a:spcPts val="0"/>
              </a:spcBef>
              <a:spcAft>
                <a:spcPts val="0"/>
              </a:spcAft>
              <a:defRPr/>
            </a:pPr>
            <a:r>
              <a:rPr lang="tr-TR" b="1" dirty="0" smtClean="0">
                <a:solidFill>
                  <a:srgbClr val="00B0F0"/>
                </a:solidFill>
                <a:effectLst>
                  <a:outerShdw blurRad="38100" dist="38100" dir="2700000" algn="tl">
                    <a:srgbClr val="C0C0C0"/>
                  </a:outerShdw>
                </a:effectLst>
              </a:rPr>
              <a:t> </a:t>
            </a:r>
          </a:p>
          <a:p>
            <a:pPr marL="838200" indent="-838200" fontAlgn="auto">
              <a:spcBef>
                <a:spcPts val="0"/>
              </a:spcBef>
              <a:spcAft>
                <a:spcPts val="0"/>
              </a:spcAft>
              <a:defRPr/>
            </a:pPr>
            <a:endParaRPr lang="tr-TR" b="1" dirty="0" smtClean="0">
              <a:solidFill>
                <a:schemeClr val="accent2"/>
              </a:solidFill>
              <a:effectLst>
                <a:outerShdw blurRad="38100" dist="38100" dir="2700000" algn="tl">
                  <a:srgbClr val="C0C0C0"/>
                </a:outerShdw>
              </a:effectLst>
              <a:latin typeface="+mn-lt"/>
            </a:endParaRPr>
          </a:p>
          <a:p>
            <a:pPr marL="838200" indent="-838200" fontAlgn="auto">
              <a:spcBef>
                <a:spcPts val="0"/>
              </a:spcBef>
              <a:spcAft>
                <a:spcPts val="0"/>
              </a:spcAft>
              <a:defRPr/>
            </a:pPr>
            <a:endParaRPr lang="tr-TR" b="1" dirty="0" smtClean="0">
              <a:solidFill>
                <a:schemeClr val="accent2"/>
              </a:solidFill>
              <a:effectLst>
                <a:outerShdw blurRad="38100" dist="38100" dir="2700000" algn="tl">
                  <a:srgbClr val="C0C0C0"/>
                </a:outerShdw>
              </a:effectLst>
            </a:endParaRPr>
          </a:p>
          <a:p>
            <a:pPr marL="838200" indent="-838200" fontAlgn="auto">
              <a:spcBef>
                <a:spcPts val="0"/>
              </a:spcBef>
              <a:spcAft>
                <a:spcPts val="0"/>
              </a:spcAft>
              <a:defRPr/>
            </a:pPr>
            <a:endParaRPr lang="tr-TR" b="1" dirty="0" smtClean="0">
              <a:solidFill>
                <a:schemeClr val="accent2"/>
              </a:solidFill>
              <a:effectLst>
                <a:outerShdw blurRad="38100" dist="38100" dir="2700000" algn="tl">
                  <a:srgbClr val="C0C0C0"/>
                </a:outerShdw>
              </a:effectLst>
              <a:latin typeface="+mn-lt"/>
            </a:endParaRPr>
          </a:p>
          <a:p>
            <a:pPr marL="838200" indent="-838200" fontAlgn="auto">
              <a:spcBef>
                <a:spcPts val="0"/>
              </a:spcBef>
              <a:spcAft>
                <a:spcPts val="0"/>
              </a:spcAft>
              <a:defRPr/>
            </a:pPr>
            <a:endParaRPr lang="tr-TR" b="1" dirty="0" smtClean="0">
              <a:solidFill>
                <a:schemeClr val="accent2"/>
              </a:solidFill>
              <a:effectLst>
                <a:outerShdw blurRad="38100" dist="38100" dir="2700000" algn="tl">
                  <a:srgbClr val="C0C0C0"/>
                </a:outerShdw>
              </a:effectLst>
            </a:endParaRPr>
          </a:p>
          <a:p>
            <a:pPr marL="838200" indent="-838200" fontAlgn="auto">
              <a:spcBef>
                <a:spcPts val="0"/>
              </a:spcBef>
              <a:spcAft>
                <a:spcPts val="0"/>
              </a:spcAft>
              <a:defRPr/>
            </a:pPr>
            <a:endParaRPr lang="tr-TR" b="1" dirty="0" smtClean="0">
              <a:solidFill>
                <a:schemeClr val="accent2"/>
              </a:solidFill>
              <a:effectLst>
                <a:outerShdw blurRad="38100" dist="38100" dir="2700000" algn="tl">
                  <a:srgbClr val="C0C0C0"/>
                </a:outerShdw>
              </a:effectLst>
              <a:latin typeface="+mn-lt"/>
            </a:endParaRPr>
          </a:p>
          <a:p>
            <a:pPr marL="838200" indent="-838200" fontAlgn="auto">
              <a:spcBef>
                <a:spcPts val="0"/>
              </a:spcBef>
              <a:spcAft>
                <a:spcPts val="0"/>
              </a:spcAft>
              <a:defRPr/>
            </a:pPr>
            <a:endParaRPr lang="tr-TR" b="1" dirty="0" smtClean="0">
              <a:solidFill>
                <a:schemeClr val="accent2"/>
              </a:solidFill>
              <a:effectLst>
                <a:outerShdw blurRad="38100" dist="38100" dir="2700000" algn="tl">
                  <a:srgbClr val="C0C0C0"/>
                </a:outerShdw>
              </a:effectLst>
            </a:endParaRPr>
          </a:p>
          <a:p>
            <a:pPr marL="838200" indent="-838200" fontAlgn="auto">
              <a:spcBef>
                <a:spcPts val="0"/>
              </a:spcBef>
              <a:spcAft>
                <a:spcPts val="0"/>
              </a:spcAft>
              <a:defRPr/>
            </a:pPr>
            <a:r>
              <a:rPr lang="tr-TR" b="1" dirty="0" smtClean="0">
                <a:solidFill>
                  <a:schemeClr val="accent2"/>
                </a:solidFill>
                <a:effectLst>
                  <a:outerShdw blurRad="38100" dist="38100" dir="2700000" algn="tl">
                    <a:srgbClr val="C0C0C0"/>
                  </a:outerShdw>
                </a:effectLst>
                <a:latin typeface="+mn-lt"/>
              </a:rPr>
              <a:t>      </a:t>
            </a:r>
          </a:p>
          <a:p>
            <a:pPr marL="838200" indent="-838200" fontAlgn="auto">
              <a:spcBef>
                <a:spcPts val="0"/>
              </a:spcBef>
              <a:spcAft>
                <a:spcPts val="0"/>
              </a:spcAft>
              <a:defRPr/>
            </a:pPr>
            <a:endParaRPr lang="tr-TR" b="1" dirty="0">
              <a:solidFill>
                <a:schemeClr val="accent2"/>
              </a:solidFill>
              <a:effectLst>
                <a:outerShdw blurRad="38100" dist="38100" dir="2700000" algn="tl">
                  <a:srgbClr val="C0C0C0"/>
                </a:outerShdw>
              </a:effectLst>
            </a:endParaRPr>
          </a:p>
          <a:p>
            <a:pPr marL="838200" indent="-838200" fontAlgn="auto">
              <a:spcBef>
                <a:spcPts val="0"/>
              </a:spcBef>
              <a:spcAft>
                <a:spcPts val="0"/>
              </a:spcAft>
              <a:defRPr/>
            </a:pPr>
            <a:endParaRPr lang="tr-TR" b="1" dirty="0" smtClean="0">
              <a:solidFill>
                <a:schemeClr val="accent2"/>
              </a:solidFill>
              <a:effectLst>
                <a:outerShdw blurRad="38100" dist="38100" dir="2700000" algn="tl">
                  <a:srgbClr val="C0C0C0"/>
                </a:outerShdw>
              </a:effectLst>
              <a:latin typeface="+mn-lt"/>
            </a:endParaRPr>
          </a:p>
          <a:p>
            <a:pPr marL="838200" indent="-838200" fontAlgn="auto">
              <a:spcBef>
                <a:spcPts val="0"/>
              </a:spcBef>
              <a:spcAft>
                <a:spcPts val="0"/>
              </a:spcAft>
              <a:defRPr/>
            </a:pPr>
            <a:endParaRPr lang="tr-TR" b="1" dirty="0">
              <a:solidFill>
                <a:schemeClr val="accent2"/>
              </a:solidFill>
              <a:effectLst>
                <a:outerShdw blurRad="38100" dist="38100" dir="2700000" algn="tl">
                  <a:srgbClr val="C0C0C0"/>
                </a:outerShdw>
              </a:effectLst>
            </a:endParaRPr>
          </a:p>
          <a:p>
            <a:pPr marL="838200" indent="-838200" fontAlgn="auto">
              <a:spcBef>
                <a:spcPts val="0"/>
              </a:spcBef>
              <a:spcAft>
                <a:spcPts val="0"/>
              </a:spcAft>
              <a:defRPr/>
            </a:pPr>
            <a:endParaRPr lang="tr-TR" b="1" dirty="0" smtClean="0">
              <a:solidFill>
                <a:schemeClr val="accent2"/>
              </a:solidFill>
              <a:effectLst>
                <a:outerShdw blurRad="38100" dist="38100" dir="2700000" algn="tl">
                  <a:srgbClr val="C0C0C0"/>
                </a:outerShdw>
              </a:effectLst>
              <a:latin typeface="+mn-lt"/>
            </a:endParaRPr>
          </a:p>
          <a:p>
            <a:pPr marL="838200" indent="-838200" fontAlgn="auto">
              <a:spcBef>
                <a:spcPts val="0"/>
              </a:spcBef>
              <a:spcAft>
                <a:spcPts val="0"/>
              </a:spcAft>
              <a:defRPr/>
            </a:pPr>
            <a:r>
              <a:rPr lang="tr-TR" b="1" dirty="0" smtClean="0">
                <a:solidFill>
                  <a:schemeClr val="accent2"/>
                </a:solidFill>
                <a:effectLst>
                  <a:outerShdw blurRad="38100" dist="38100" dir="2700000" algn="tl">
                    <a:srgbClr val="C0C0C0"/>
                  </a:outerShdw>
                </a:effectLst>
                <a:latin typeface="+mn-lt"/>
              </a:rPr>
              <a:t>           </a:t>
            </a:r>
            <a:r>
              <a:rPr lang="tr-TR" b="1" dirty="0" smtClean="0">
                <a:solidFill>
                  <a:srgbClr val="00B0F0"/>
                </a:solidFill>
                <a:effectLst>
                  <a:outerShdw blurRad="38100" dist="38100" dir="2700000" algn="tl">
                    <a:srgbClr val="C0C0C0"/>
                  </a:outerShdw>
                </a:effectLst>
              </a:rPr>
              <a:t>- </a:t>
            </a:r>
            <a:r>
              <a:rPr lang="tr-TR" b="1" dirty="0">
                <a:solidFill>
                  <a:srgbClr val="00B0F0"/>
                </a:solidFill>
                <a:effectLst>
                  <a:outerShdw blurRad="38100" dist="38100" dir="2700000" algn="tl">
                    <a:srgbClr val="C0C0C0"/>
                  </a:outerShdw>
                </a:effectLst>
              </a:rPr>
              <a:t>GÜVENLİK SAĞLIK İŞARETLERİ</a:t>
            </a:r>
          </a:p>
          <a:p>
            <a:pPr marL="838200" indent="-838200" fontAlgn="auto">
              <a:spcBef>
                <a:spcPts val="0"/>
              </a:spcBef>
              <a:spcAft>
                <a:spcPts val="0"/>
              </a:spcAft>
              <a:defRPr/>
            </a:pPr>
            <a:endParaRPr lang="tr-TR" b="1" dirty="0">
              <a:solidFill>
                <a:schemeClr val="accent2"/>
              </a:solidFill>
              <a:effectLst>
                <a:outerShdw blurRad="38100" dist="38100" dir="2700000" algn="tl">
                  <a:srgbClr val="C0C0C0"/>
                </a:outerShdw>
              </a:effectLst>
            </a:endParaRPr>
          </a:p>
          <a:p>
            <a:pPr marL="838200" indent="-838200" fontAlgn="auto">
              <a:spcBef>
                <a:spcPts val="0"/>
              </a:spcBef>
              <a:spcAft>
                <a:spcPts val="0"/>
              </a:spcAft>
              <a:defRPr/>
            </a:pPr>
            <a:r>
              <a:rPr lang="tr-TR" b="1" dirty="0" smtClean="0">
                <a:solidFill>
                  <a:schemeClr val="accent2"/>
                </a:solidFill>
                <a:effectLst>
                  <a:outerShdw blurRad="38100" dist="38100" dir="2700000" algn="tl">
                    <a:srgbClr val="C0C0C0"/>
                  </a:outerShdw>
                </a:effectLst>
              </a:rPr>
              <a:t>           - </a:t>
            </a:r>
            <a:r>
              <a:rPr lang="tr-TR" b="1" dirty="0">
                <a:solidFill>
                  <a:schemeClr val="accent2"/>
                </a:solidFill>
                <a:effectLst>
                  <a:outerShdw blurRad="38100" dist="38100" dir="2700000" algn="tl">
                    <a:srgbClr val="C0C0C0"/>
                  </a:outerShdw>
                </a:effectLst>
              </a:rPr>
              <a:t>ERGONOMİ</a:t>
            </a:r>
          </a:p>
          <a:p>
            <a:pPr marL="838200" indent="-838200" fontAlgn="auto">
              <a:spcBef>
                <a:spcPts val="0"/>
              </a:spcBef>
              <a:spcAft>
                <a:spcPts val="0"/>
              </a:spcAft>
              <a:defRPr/>
            </a:pPr>
            <a:r>
              <a:rPr lang="tr-TR" b="1" dirty="0" smtClean="0">
                <a:solidFill>
                  <a:schemeClr val="accent2"/>
                </a:solidFill>
                <a:effectLst>
                  <a:outerShdw blurRad="38100" dist="38100" dir="2700000" algn="tl">
                    <a:srgbClr val="C0C0C0"/>
                  </a:outerShdw>
                </a:effectLst>
                <a:latin typeface="+mn-lt"/>
              </a:rPr>
              <a:t>         </a:t>
            </a:r>
          </a:p>
          <a:p>
            <a:pPr marL="838200" indent="-838200" fontAlgn="auto">
              <a:spcBef>
                <a:spcPts val="0"/>
              </a:spcBef>
              <a:spcAft>
                <a:spcPts val="0"/>
              </a:spcAft>
              <a:defRPr/>
            </a:pPr>
            <a:r>
              <a:rPr lang="tr-TR" b="1" dirty="0" smtClean="0">
                <a:solidFill>
                  <a:srgbClr val="00B0F0"/>
                </a:solidFill>
                <a:effectLst>
                  <a:outerShdw blurRad="38100" dist="38100" dir="2700000" algn="tl">
                    <a:srgbClr val="C0C0C0"/>
                  </a:outerShdw>
                </a:effectLst>
              </a:rPr>
              <a:t>         -  GÜVENLİK VE SAĞLIK İŞARETLERİ</a:t>
            </a:r>
          </a:p>
          <a:p>
            <a:pPr marL="838200" indent="-838200" fontAlgn="auto">
              <a:spcBef>
                <a:spcPts val="0"/>
              </a:spcBef>
              <a:spcAft>
                <a:spcPts val="0"/>
              </a:spcAft>
              <a:defRPr/>
            </a:pPr>
            <a:r>
              <a:rPr lang="tr-TR" b="1" dirty="0" smtClean="0">
                <a:solidFill>
                  <a:schemeClr val="accent2"/>
                </a:solidFill>
                <a:effectLst>
                  <a:outerShdw blurRad="38100" dist="38100" dir="2700000" algn="tl">
                    <a:srgbClr val="C0C0C0"/>
                  </a:outerShdw>
                </a:effectLst>
                <a:latin typeface="+mn-lt"/>
              </a:rPr>
              <a:t>          - KİŞİSEL KORUYUCU EKİPMANLAR</a:t>
            </a:r>
          </a:p>
          <a:p>
            <a:pPr marL="838200" indent="-838200" fontAlgn="auto">
              <a:spcBef>
                <a:spcPts val="0"/>
              </a:spcBef>
              <a:spcAft>
                <a:spcPts val="0"/>
              </a:spcAft>
              <a:defRPr/>
            </a:pPr>
            <a:endParaRPr lang="tr-TR" b="1" dirty="0">
              <a:solidFill>
                <a:srgbClr val="0033CC"/>
              </a:solidFill>
              <a:effectLst>
                <a:outerShdw blurRad="38100" dist="38100" dir="2700000" algn="tl">
                  <a:srgbClr val="C0C0C0"/>
                </a:outerShdw>
              </a:effectLst>
              <a:latin typeface="+mn-lt"/>
            </a:endParaRPr>
          </a:p>
          <a:p>
            <a:pPr marL="838200" indent="-838200" fontAlgn="auto">
              <a:spcBef>
                <a:spcPts val="0"/>
              </a:spcBef>
              <a:spcAft>
                <a:spcPts val="0"/>
              </a:spcAft>
              <a:defRPr/>
            </a:pPr>
            <a:r>
              <a:rPr lang="tr-TR" b="1" dirty="0" smtClean="0">
                <a:solidFill>
                  <a:srgbClr val="EA5908"/>
                </a:solidFill>
                <a:effectLst>
                  <a:outerShdw blurRad="38100" dist="38100" dir="2700000" algn="tl">
                    <a:srgbClr val="C0C0C0"/>
                  </a:outerShdw>
                </a:effectLst>
                <a:latin typeface="+mn-lt"/>
              </a:rPr>
              <a:t>          - MESLEK HASTALIKLARI VE İLK YARDIM</a:t>
            </a:r>
            <a:endParaRPr lang="tr-TR" b="1" dirty="0">
              <a:solidFill>
                <a:srgbClr val="EA5908"/>
              </a:solidFill>
              <a:effectLst>
                <a:outerShdw blurRad="38100" dist="38100" dir="2700000" algn="tl">
                  <a:srgbClr val="C0C0C0"/>
                </a:outerShdw>
              </a:effectLst>
              <a:latin typeface="+mn-lt"/>
            </a:endParaRPr>
          </a:p>
          <a:p>
            <a:pPr marL="838200" indent="-838200" fontAlgn="auto">
              <a:spcBef>
                <a:spcPts val="0"/>
              </a:spcBef>
              <a:spcAft>
                <a:spcPts val="0"/>
              </a:spcAft>
              <a:defRPr/>
            </a:pPr>
            <a:r>
              <a:rPr lang="tr-TR" b="1" dirty="0" smtClean="0">
                <a:solidFill>
                  <a:srgbClr val="EA5908"/>
                </a:solidFill>
                <a:effectLst>
                  <a:outerShdw blurRad="38100" dist="38100" dir="2700000" algn="tl">
                    <a:srgbClr val="C0C0C0"/>
                  </a:outerShdw>
                </a:effectLst>
                <a:latin typeface="+mn-lt"/>
              </a:rPr>
              <a:t>         </a:t>
            </a:r>
          </a:p>
          <a:p>
            <a:pPr marL="838200" indent="-838200" fontAlgn="auto">
              <a:spcBef>
                <a:spcPts val="0"/>
              </a:spcBef>
              <a:spcAft>
                <a:spcPts val="0"/>
              </a:spcAft>
              <a:defRPr/>
            </a:pPr>
            <a:r>
              <a:rPr lang="tr-TR" b="1" dirty="0">
                <a:solidFill>
                  <a:srgbClr val="EA5908"/>
                </a:solidFill>
                <a:effectLst>
                  <a:outerShdw blurRad="38100" dist="38100" dir="2700000" algn="tl">
                    <a:srgbClr val="C0C0C0"/>
                  </a:outerShdw>
                </a:effectLst>
              </a:rPr>
              <a:t> </a:t>
            </a:r>
            <a:r>
              <a:rPr lang="tr-TR" b="1" dirty="0" smtClean="0">
                <a:solidFill>
                  <a:srgbClr val="EA5908"/>
                </a:solidFill>
                <a:effectLst>
                  <a:outerShdw blurRad="38100" dist="38100" dir="2700000" algn="tl">
                    <a:srgbClr val="C0C0C0"/>
                  </a:outerShdw>
                </a:effectLst>
              </a:rPr>
              <a:t>         </a:t>
            </a:r>
            <a:r>
              <a:rPr lang="tr-TR" b="1" dirty="0" smtClean="0">
                <a:solidFill>
                  <a:srgbClr val="EA5908"/>
                </a:solidFill>
                <a:effectLst>
                  <a:outerShdw blurRad="38100" dist="38100" dir="2700000" algn="tl">
                    <a:srgbClr val="C0C0C0"/>
                  </a:outerShdw>
                </a:effectLst>
                <a:latin typeface="+mn-lt"/>
              </a:rPr>
              <a:t>- HASTALIKLARDAN KORUNMA PRENSİPLERİ VE KORUNMA TEKNİKLERİNİN UYGULANMASI</a:t>
            </a:r>
            <a:endParaRPr lang="tr-TR" b="1" dirty="0">
              <a:solidFill>
                <a:srgbClr val="EA5908"/>
              </a:solidFill>
              <a:effectLst>
                <a:outerShdw blurRad="38100" dist="38100" dir="2700000" algn="tl">
                  <a:srgbClr val="C0C0C0"/>
                </a:outerShdw>
              </a:effectLst>
              <a:latin typeface="+mn-lt"/>
            </a:endParaRPr>
          </a:p>
          <a:p>
            <a:pPr marL="838200" indent="-838200" fontAlgn="auto">
              <a:spcBef>
                <a:spcPts val="0"/>
              </a:spcBef>
              <a:spcAft>
                <a:spcPts val="0"/>
              </a:spcAft>
              <a:defRPr/>
            </a:pPr>
            <a:endParaRPr lang="tr-TR" b="1" dirty="0">
              <a:solidFill>
                <a:srgbClr val="00B0F0"/>
              </a:solidFill>
              <a:effectLst>
                <a:outerShdw blurRad="38100" dist="38100" dir="2700000" algn="tl">
                  <a:srgbClr val="C0C0C0"/>
                </a:outerShdw>
              </a:effectLst>
              <a:latin typeface="+mn-lt"/>
            </a:endParaRPr>
          </a:p>
          <a:p>
            <a:pPr marL="838200" indent="-838200" fontAlgn="auto">
              <a:spcBef>
                <a:spcPts val="0"/>
              </a:spcBef>
              <a:spcAft>
                <a:spcPts val="0"/>
              </a:spcAft>
              <a:defRPr/>
            </a:pPr>
            <a:r>
              <a:rPr lang="tr-TR" b="1" dirty="0" smtClean="0">
                <a:solidFill>
                  <a:srgbClr val="00B0F0"/>
                </a:solidFill>
                <a:effectLst>
                  <a:outerShdw blurRad="38100" dist="38100" dir="2700000" algn="tl">
                    <a:srgbClr val="C0C0C0"/>
                  </a:outerShdw>
                </a:effectLst>
                <a:latin typeface="+mn-lt"/>
              </a:rPr>
              <a:t>          - BİYOLOJİK RİSK ETMENLERİ</a:t>
            </a:r>
            <a:endParaRPr lang="tr-TR" b="1" dirty="0">
              <a:solidFill>
                <a:srgbClr val="00B0F0"/>
              </a:solidFill>
              <a:effectLst>
                <a:outerShdw blurRad="38100" dist="38100" dir="2700000" algn="tl">
                  <a:srgbClr val="C0C0C0"/>
                </a:outerShdw>
              </a:effectLst>
              <a:latin typeface="+mn-lt"/>
            </a:endParaRPr>
          </a:p>
          <a:p>
            <a:pPr marL="838200" indent="-838200" fontAlgn="auto">
              <a:spcBef>
                <a:spcPts val="0"/>
              </a:spcBef>
              <a:spcAft>
                <a:spcPts val="0"/>
              </a:spcAft>
              <a:defRPr/>
            </a:pPr>
            <a:r>
              <a:rPr lang="tr-TR" b="1" dirty="0" smtClean="0">
                <a:solidFill>
                  <a:srgbClr val="EA5908"/>
                </a:solidFill>
                <a:effectLst>
                  <a:outerShdw blurRad="38100" dist="38100" dir="2700000" algn="tl">
                    <a:srgbClr val="C0C0C0"/>
                  </a:outerShdw>
                </a:effectLst>
                <a:latin typeface="+mn-lt"/>
              </a:rPr>
              <a:t>         </a:t>
            </a:r>
          </a:p>
          <a:p>
            <a:pPr marL="838200" indent="-838200" fontAlgn="auto">
              <a:spcBef>
                <a:spcPts val="0"/>
              </a:spcBef>
              <a:spcAft>
                <a:spcPts val="0"/>
              </a:spcAft>
              <a:defRPr/>
            </a:pPr>
            <a:r>
              <a:rPr lang="tr-TR" b="1" dirty="0">
                <a:solidFill>
                  <a:srgbClr val="EA5908"/>
                </a:solidFill>
                <a:effectLst>
                  <a:outerShdw blurRad="38100" dist="38100" dir="2700000" algn="tl">
                    <a:srgbClr val="C0C0C0"/>
                  </a:outerShdw>
                </a:effectLst>
              </a:rPr>
              <a:t> </a:t>
            </a:r>
            <a:r>
              <a:rPr lang="tr-TR" b="1" dirty="0" smtClean="0">
                <a:solidFill>
                  <a:srgbClr val="EA5908"/>
                </a:solidFill>
                <a:effectLst>
                  <a:outerShdw blurRad="38100" dist="38100" dir="2700000" algn="tl">
                    <a:srgbClr val="C0C0C0"/>
                  </a:outerShdw>
                </a:effectLst>
              </a:rPr>
              <a:t>         </a:t>
            </a:r>
            <a:r>
              <a:rPr lang="tr-TR" b="1" dirty="0" smtClean="0">
                <a:solidFill>
                  <a:srgbClr val="EA5908"/>
                </a:solidFill>
                <a:effectLst>
                  <a:outerShdw blurRad="38100" dist="38100" dir="2700000" algn="tl">
                    <a:srgbClr val="C0C0C0"/>
                  </a:outerShdw>
                </a:effectLst>
                <a:latin typeface="+mn-lt"/>
              </a:rPr>
              <a:t>- İLK YARDIM VE KURTARMA</a:t>
            </a:r>
            <a:endParaRPr lang="tr-TR" b="1" dirty="0">
              <a:solidFill>
                <a:srgbClr val="EA5908"/>
              </a:solidFill>
              <a:effectLst>
                <a:outerShdw blurRad="38100" dist="38100" dir="2700000" algn="tl">
                  <a:srgbClr val="C0C0C0"/>
                </a:outerShdw>
              </a:effectLst>
              <a:latin typeface="+mn-lt"/>
            </a:endParaRPr>
          </a:p>
          <a:p>
            <a:pPr marL="838200" indent="-838200" fontAlgn="auto">
              <a:spcBef>
                <a:spcPts val="0"/>
              </a:spcBef>
              <a:spcAft>
                <a:spcPts val="0"/>
              </a:spcAft>
              <a:defRPr/>
            </a:pPr>
            <a:r>
              <a:rPr lang="tr-TR" b="1" dirty="0" smtClean="0">
                <a:solidFill>
                  <a:srgbClr val="00B0F0"/>
                </a:solidFill>
                <a:effectLst>
                  <a:outerShdw blurRad="38100" dist="38100" dir="2700000" algn="tl">
                    <a:srgbClr val="C0C0C0"/>
                  </a:outerShdw>
                </a:effectLst>
                <a:latin typeface="+mn-lt"/>
              </a:rPr>
              <a:t>        </a:t>
            </a:r>
          </a:p>
          <a:p>
            <a:pPr marL="838200" indent="-838200" fontAlgn="auto">
              <a:spcBef>
                <a:spcPts val="0"/>
              </a:spcBef>
              <a:spcAft>
                <a:spcPts val="0"/>
              </a:spcAft>
              <a:defRPr/>
            </a:pPr>
            <a:r>
              <a:rPr lang="tr-TR" b="1" dirty="0">
                <a:solidFill>
                  <a:srgbClr val="00B0F0"/>
                </a:solidFill>
                <a:effectLst>
                  <a:outerShdw blurRad="38100" dist="38100" dir="2700000" algn="tl">
                    <a:srgbClr val="C0C0C0"/>
                  </a:outerShdw>
                </a:effectLst>
              </a:rPr>
              <a:t> </a:t>
            </a:r>
            <a:r>
              <a:rPr lang="tr-TR" b="1" dirty="0" smtClean="0">
                <a:solidFill>
                  <a:srgbClr val="00B0F0"/>
                </a:solidFill>
                <a:effectLst>
                  <a:outerShdw blurRad="38100" dist="38100" dir="2700000" algn="tl">
                    <a:srgbClr val="C0C0C0"/>
                  </a:outerShdw>
                </a:effectLst>
              </a:rPr>
              <a:t>         </a:t>
            </a:r>
            <a:r>
              <a:rPr lang="tr-TR" b="1" dirty="0" smtClean="0">
                <a:solidFill>
                  <a:srgbClr val="00B0F0"/>
                </a:solidFill>
                <a:effectLst>
                  <a:outerShdw blurRad="38100" dist="38100" dir="2700000" algn="tl">
                    <a:srgbClr val="C0C0C0"/>
                  </a:outerShdw>
                </a:effectLst>
                <a:latin typeface="+mn-lt"/>
              </a:rPr>
              <a:t> </a:t>
            </a:r>
          </a:p>
          <a:p>
            <a:pPr marL="838200" indent="-838200" fontAlgn="auto">
              <a:spcBef>
                <a:spcPts val="0"/>
              </a:spcBef>
              <a:spcAft>
                <a:spcPts val="0"/>
              </a:spcAft>
              <a:defRPr/>
            </a:pPr>
            <a:r>
              <a:rPr lang="tr-TR" b="1" dirty="0" smtClean="0">
                <a:solidFill>
                  <a:schemeClr val="accent6">
                    <a:lumMod val="75000"/>
                  </a:schemeClr>
                </a:solidFill>
                <a:effectLst>
                  <a:outerShdw blurRad="38100" dist="38100" dir="2700000" algn="tl">
                    <a:srgbClr val="C0C0C0"/>
                  </a:outerShdw>
                </a:effectLst>
                <a:latin typeface="+mn-lt"/>
              </a:rPr>
              <a:t>          </a:t>
            </a:r>
          </a:p>
          <a:p>
            <a:pPr marL="838200" indent="-838200" fontAlgn="auto">
              <a:spcBef>
                <a:spcPts val="0"/>
              </a:spcBef>
              <a:spcAft>
                <a:spcPts val="0"/>
              </a:spcAft>
              <a:defRPr/>
            </a:pPr>
            <a:r>
              <a:rPr lang="tr-TR" b="1" dirty="0">
                <a:solidFill>
                  <a:schemeClr val="accent6">
                    <a:lumMod val="75000"/>
                  </a:schemeClr>
                </a:solidFill>
                <a:effectLst>
                  <a:outerShdw blurRad="38100" dist="38100" dir="2700000" algn="tl">
                    <a:srgbClr val="C0C0C0"/>
                  </a:outerShdw>
                </a:effectLst>
              </a:rPr>
              <a:t> </a:t>
            </a:r>
            <a:r>
              <a:rPr lang="tr-TR" b="1" dirty="0" smtClean="0">
                <a:solidFill>
                  <a:schemeClr val="accent6">
                    <a:lumMod val="75000"/>
                  </a:schemeClr>
                </a:solidFill>
                <a:effectLst>
                  <a:outerShdw blurRad="38100" dist="38100" dir="2700000" algn="tl">
                    <a:srgbClr val="C0C0C0"/>
                  </a:outerShdw>
                </a:effectLst>
              </a:rPr>
              <a:t>       </a:t>
            </a:r>
            <a:endParaRPr lang="tr-TR" b="1" dirty="0">
              <a:solidFill>
                <a:schemeClr val="accent6">
                  <a:lumMod val="75000"/>
                </a:schemeClr>
              </a:solidFill>
              <a:effectLst>
                <a:outerShdw blurRad="38100" dist="38100" dir="2700000" algn="tl">
                  <a:srgbClr val="C0C0C0"/>
                </a:outerShdw>
              </a:effectLst>
              <a:latin typeface="+mn-lt"/>
            </a:endParaRPr>
          </a:p>
          <a:p>
            <a:pPr marL="838200" indent="-838200" fontAlgn="auto">
              <a:spcBef>
                <a:spcPts val="0"/>
              </a:spcBef>
              <a:spcAft>
                <a:spcPts val="0"/>
              </a:spcAft>
              <a:defRPr/>
            </a:pPr>
            <a:endParaRPr lang="tr-TR" b="1" dirty="0">
              <a:solidFill>
                <a:srgbClr val="EA5908"/>
              </a:solidFill>
              <a:effectLst>
                <a:outerShdw blurRad="38100" dist="38100" dir="2700000" algn="tl">
                  <a:srgbClr val="C0C0C0"/>
                </a:outerShdw>
              </a:effectLst>
              <a:latin typeface="+mn-lt"/>
            </a:endParaRPr>
          </a:p>
        </p:txBody>
      </p:sp>
      <p:sp>
        <p:nvSpPr>
          <p:cNvPr id="3" name="2 Metin kutusu"/>
          <p:cNvSpPr txBox="1"/>
          <p:nvPr/>
        </p:nvSpPr>
        <p:spPr>
          <a:xfrm>
            <a:off x="1540879" y="116632"/>
            <a:ext cx="5943600" cy="769441"/>
          </a:xfrm>
          <a:prstGeom prst="rect">
            <a:avLst/>
          </a:prstGeom>
          <a:noFill/>
        </p:spPr>
        <p:txBody>
          <a:bodyPr>
            <a:spAutoFit/>
          </a:bodyPr>
          <a:lstStyle/>
          <a:p>
            <a:pPr algn="ctr" fontAlgn="auto">
              <a:spcBef>
                <a:spcPts val="0"/>
              </a:spcBef>
              <a:spcAft>
                <a:spcPts val="0"/>
              </a:spcAft>
              <a:defRPr/>
            </a:pPr>
            <a:r>
              <a:rPr lang="tr-TR" sz="4400" b="1" i="1" dirty="0">
                <a:ln w="1905"/>
                <a:solidFill>
                  <a:srgbClr val="00B0F0"/>
                </a:solidFill>
                <a:effectLst>
                  <a:innerShdw blurRad="69850" dist="43180" dir="5400000">
                    <a:srgbClr val="000000">
                      <a:alpha val="65000"/>
                    </a:srgbClr>
                  </a:innerShdw>
                </a:effectLst>
                <a:latin typeface="+mn-lt"/>
              </a:rPr>
              <a:t>EĞİTİMİN İÇERİĞİ</a:t>
            </a:r>
          </a:p>
        </p:txBody>
      </p:sp>
    </p:spTree>
    <p:extLst>
      <p:ext uri="{BB962C8B-B14F-4D97-AF65-F5344CB8AC3E}">
        <p14:creationId xmlns="" xmlns:p14="http://schemas.microsoft.com/office/powerpoint/2010/main" val="248448528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548680"/>
            <a:ext cx="8229600" cy="936104"/>
          </a:xfrm>
        </p:spPr>
        <p:txBody>
          <a:bodyPr>
            <a:normAutofit fontScale="90000"/>
          </a:bodyPr>
          <a:lstStyle/>
          <a:p>
            <a:pPr algn="ctr" defTabSz="827088"/>
            <a:r>
              <a:rPr lang="tr-TR" sz="4000" b="1" dirty="0" smtClean="0">
                <a:solidFill>
                  <a:schemeClr val="bg1"/>
                </a:solidFill>
                <a:latin typeface="Calibri" pitchFamily="34" charset="0"/>
              </a:rPr>
              <a:t/>
            </a:r>
            <a:br>
              <a:rPr lang="tr-TR" sz="4000" b="1" dirty="0" smtClean="0">
                <a:solidFill>
                  <a:schemeClr val="bg1"/>
                </a:solidFill>
                <a:latin typeface="Calibri" pitchFamily="34" charset="0"/>
              </a:rPr>
            </a:br>
            <a:r>
              <a:rPr lang="tr-TR" sz="4000" b="1" dirty="0" smtClean="0">
                <a:solidFill>
                  <a:schemeClr val="bg1"/>
                </a:solidFill>
                <a:latin typeface="Calibri" pitchFamily="34" charset="0"/>
              </a:rPr>
              <a:t>ÇALIŞANLARIN YÜKÜMLÜLÜKLERİ </a:t>
            </a:r>
            <a:r>
              <a:rPr lang="tr-TR" sz="4000" b="1" dirty="0" smtClean="0">
                <a:solidFill>
                  <a:srgbClr val="FF0000"/>
                </a:solidFill>
                <a:latin typeface="Calibri" pitchFamily="34" charset="0"/>
              </a:rPr>
              <a:t/>
            </a:r>
            <a:br>
              <a:rPr lang="tr-TR" sz="4000" b="1" dirty="0" smtClean="0">
                <a:solidFill>
                  <a:srgbClr val="FF0000"/>
                </a:solidFill>
                <a:latin typeface="Calibri" pitchFamily="34" charset="0"/>
              </a:rPr>
            </a:br>
            <a:r>
              <a:rPr lang="tr-TR" sz="4000" b="1" dirty="0">
                <a:solidFill>
                  <a:srgbClr val="FF0000"/>
                </a:solidFill>
                <a:latin typeface="Calibri" pitchFamily="34" charset="0"/>
              </a:rPr>
              <a:t/>
            </a:r>
            <a:br>
              <a:rPr lang="tr-TR" sz="4000" b="1" dirty="0">
                <a:solidFill>
                  <a:srgbClr val="FF0000"/>
                </a:solidFill>
                <a:latin typeface="Calibri" pitchFamily="34" charset="0"/>
              </a:rPr>
            </a:br>
            <a:r>
              <a:rPr lang="tr-TR" sz="4000" b="1" dirty="0" smtClean="0">
                <a:solidFill>
                  <a:srgbClr val="FF0000"/>
                </a:solidFill>
                <a:latin typeface="Calibri" pitchFamily="34" charset="0"/>
              </a:rPr>
              <a:t>6331 Sayılı Kanun Madde 19</a:t>
            </a:r>
            <a:r>
              <a:rPr lang="tr-TR" sz="5400" dirty="0" smtClean="0">
                <a:solidFill>
                  <a:srgbClr val="FF0000"/>
                </a:solidFill>
                <a:latin typeface="Calibri" pitchFamily="34" charset="0"/>
              </a:rPr>
              <a:t/>
            </a:r>
            <a:br>
              <a:rPr lang="tr-TR" sz="5400" dirty="0" smtClean="0">
                <a:solidFill>
                  <a:srgbClr val="FF0000"/>
                </a:solidFill>
                <a:latin typeface="Calibri" pitchFamily="34" charset="0"/>
              </a:rPr>
            </a:br>
            <a:endParaRPr lang="tr-TR" dirty="0"/>
          </a:p>
        </p:txBody>
      </p:sp>
      <p:sp>
        <p:nvSpPr>
          <p:cNvPr id="4" name="Rectangle 3"/>
          <p:cNvSpPr>
            <a:spLocks noGrp="1"/>
          </p:cNvSpPr>
          <p:nvPr>
            <p:ph idx="1"/>
          </p:nvPr>
        </p:nvSpPr>
        <p:spPr>
          <a:xfrm>
            <a:off x="457200" y="1935480"/>
            <a:ext cx="8229600" cy="4745915"/>
          </a:xfrm>
          <a:prstGeom prst="rect">
            <a:avLst/>
          </a:prstGeom>
        </p:spPr>
        <p:txBody>
          <a:bodyPr>
            <a:spAutoFit/>
          </a:bodyPr>
          <a:lstStyle/>
          <a:p>
            <a:pPr marL="457200" indent="-457200" eaLnBrk="1" hangingPunct="1">
              <a:buNone/>
              <a:defRPr/>
            </a:pPr>
            <a:r>
              <a:rPr lang="tr-TR" sz="2400" dirty="0" smtClean="0">
                <a:latin typeface="Calibri" pitchFamily="34" charset="0"/>
              </a:rPr>
              <a:t>    b</a:t>
            </a:r>
            <a:r>
              <a:rPr lang="tr-TR" sz="2400" dirty="0">
                <a:latin typeface="Calibri" pitchFamily="34" charset="0"/>
              </a:rPr>
              <a:t>) Kendilerine sağlanan kişisel koruyucu donanımı doğru kullanmak ve korumak. </a:t>
            </a:r>
          </a:p>
          <a:p>
            <a:pPr eaLnBrk="1" hangingPunct="1">
              <a:defRPr/>
            </a:pPr>
            <a:r>
              <a:rPr lang="tr-TR" sz="2400" dirty="0">
                <a:latin typeface="Calibri" pitchFamily="34" charset="0"/>
              </a:rPr>
              <a:t>c) İşyerindeki makine, cihaz, araç, gereç, tesis ve binalarda sağlık ve güvenlik yönünden ciddi ve yakın bir tehlike ile karşılaştıklarında ve koruma tedbirlerinde bir eksiklik gördüklerinde, işverene veya çalışan temsilcisine derhal haber vermek. </a:t>
            </a:r>
          </a:p>
          <a:p>
            <a:pPr eaLnBrk="1" hangingPunct="1">
              <a:defRPr/>
            </a:pPr>
            <a:r>
              <a:rPr lang="tr-TR" sz="2400" dirty="0">
                <a:latin typeface="Calibri" pitchFamily="34" charset="0"/>
              </a:rPr>
              <a:t>ç) Teftişe yetkili makam tarafından işyerinde tespit edilen noksanlık ve mevzuata aykırılıkların giderilmesi konusunda, işveren ve çalışan temsilcisi ile iş birliği yapmak. </a:t>
            </a:r>
          </a:p>
          <a:p>
            <a:pPr eaLnBrk="1" hangingPunct="1">
              <a:defRPr/>
            </a:pPr>
            <a:r>
              <a:rPr lang="tr-TR" sz="2400" dirty="0">
                <a:latin typeface="Calibri" pitchFamily="34" charset="0"/>
              </a:rPr>
              <a:t>d) Kendi görev alanında, iş sağlığı ve güvenliğinin sağlanması için işveren ve çalışan temsilcisi ile iş birliği yapmak. </a:t>
            </a:r>
          </a:p>
        </p:txBody>
      </p:sp>
    </p:spTree>
    <p:extLst>
      <p:ext uri="{BB962C8B-B14F-4D97-AF65-F5344CB8AC3E}">
        <p14:creationId xmlns="" xmlns:p14="http://schemas.microsoft.com/office/powerpoint/2010/main" val="11692713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55576" y="116632"/>
            <a:ext cx="8229600" cy="1143000"/>
          </a:xfrm>
        </p:spPr>
        <p:txBody>
          <a:bodyPr>
            <a:normAutofit fontScale="90000"/>
          </a:bodyPr>
          <a:lstStyle/>
          <a:p>
            <a:pPr algn="ctr"/>
            <a:r>
              <a:rPr lang="tr-TR" sz="4000" b="1" dirty="0" smtClean="0">
                <a:solidFill>
                  <a:schemeClr val="bg1"/>
                </a:solidFill>
                <a:latin typeface="Calibri" pitchFamily="34" charset="0"/>
              </a:rPr>
              <a:t>SSK KANUNU MADDE 110 VE 111</a:t>
            </a:r>
            <a:r>
              <a:rPr lang="tr-TR" sz="5400" dirty="0" smtClean="0">
                <a:solidFill>
                  <a:srgbClr val="FF0000"/>
                </a:solidFill>
                <a:latin typeface="Calibri" pitchFamily="34" charset="0"/>
              </a:rPr>
              <a:t/>
            </a:r>
            <a:br>
              <a:rPr lang="tr-TR" sz="5400" dirty="0" smtClean="0">
                <a:solidFill>
                  <a:srgbClr val="FF0000"/>
                </a:solidFill>
                <a:latin typeface="Calibri" pitchFamily="34" charset="0"/>
              </a:rPr>
            </a:br>
            <a:endParaRPr lang="tr-TR" dirty="0"/>
          </a:p>
        </p:txBody>
      </p:sp>
      <p:sp>
        <p:nvSpPr>
          <p:cNvPr id="3" name="2 İçerik Yer Tutucusu"/>
          <p:cNvSpPr>
            <a:spLocks noGrp="1"/>
          </p:cNvSpPr>
          <p:nvPr>
            <p:ph idx="1"/>
          </p:nvPr>
        </p:nvSpPr>
        <p:spPr/>
        <p:txBody>
          <a:bodyPr/>
          <a:lstStyle/>
          <a:p>
            <a:pPr algn="ctr" defTabSz="825500">
              <a:spcBef>
                <a:spcPct val="50000"/>
              </a:spcBef>
            </a:pPr>
            <a:r>
              <a:rPr lang="tr-TR" sz="2800" b="1" dirty="0" smtClean="0">
                <a:solidFill>
                  <a:schemeClr val="accent1"/>
                </a:solidFill>
                <a:latin typeface="Calibri" pitchFamily="34" charset="0"/>
              </a:rPr>
              <a:t>SİGORTALININ KASDİ VE SUÇ SAYILIR</a:t>
            </a:r>
            <a:r>
              <a:rPr lang="tr-TR" sz="2800" dirty="0" smtClean="0">
                <a:solidFill>
                  <a:schemeClr val="accent1"/>
                </a:solidFill>
                <a:latin typeface="Calibri" pitchFamily="34" charset="0"/>
              </a:rPr>
              <a:t>  </a:t>
            </a:r>
            <a:r>
              <a:rPr lang="tr-TR" sz="2800" b="1" dirty="0" smtClean="0">
                <a:solidFill>
                  <a:schemeClr val="accent1"/>
                </a:solidFill>
                <a:latin typeface="Calibri" pitchFamily="34" charset="0"/>
              </a:rPr>
              <a:t>HAREKETİ</a:t>
            </a:r>
            <a:r>
              <a:rPr lang="tr-TR" sz="2800" dirty="0" smtClean="0">
                <a:solidFill>
                  <a:schemeClr val="accent1"/>
                </a:solidFill>
                <a:latin typeface="Calibri" pitchFamily="34" charset="0"/>
              </a:rPr>
              <a:t>;</a:t>
            </a:r>
          </a:p>
          <a:p>
            <a:pPr defTabSz="825500">
              <a:spcBef>
                <a:spcPct val="50000"/>
              </a:spcBef>
            </a:pPr>
            <a:endParaRPr lang="tr-TR" sz="2800" dirty="0" smtClean="0">
              <a:solidFill>
                <a:srgbClr val="080808"/>
              </a:solidFill>
              <a:latin typeface="Calibri" pitchFamily="34" charset="0"/>
            </a:endParaRPr>
          </a:p>
          <a:p>
            <a:pPr defTabSz="825500">
              <a:spcBef>
                <a:spcPct val="50000"/>
              </a:spcBef>
            </a:pPr>
            <a:r>
              <a:rPr lang="tr-TR" sz="2800" dirty="0" err="1" smtClean="0">
                <a:solidFill>
                  <a:srgbClr val="080808"/>
                </a:solidFill>
                <a:latin typeface="Calibri" pitchFamily="34" charset="0"/>
              </a:rPr>
              <a:t>Kasdi</a:t>
            </a:r>
            <a:r>
              <a:rPr lang="tr-TR" sz="2800" dirty="0" smtClean="0">
                <a:solidFill>
                  <a:srgbClr val="080808"/>
                </a:solidFill>
                <a:latin typeface="Calibri" pitchFamily="34" charset="0"/>
              </a:rPr>
              <a:t> ve </a:t>
            </a:r>
            <a:r>
              <a:rPr lang="tr-TR" sz="2800" dirty="0" err="1" smtClean="0">
                <a:solidFill>
                  <a:srgbClr val="080808"/>
                </a:solidFill>
                <a:latin typeface="Calibri" pitchFamily="34" charset="0"/>
              </a:rPr>
              <a:t>şuç</a:t>
            </a:r>
            <a:r>
              <a:rPr lang="tr-TR" sz="2800" dirty="0" smtClean="0">
                <a:solidFill>
                  <a:srgbClr val="080808"/>
                </a:solidFill>
                <a:latin typeface="Calibri" pitchFamily="34" charset="0"/>
              </a:rPr>
              <a:t> sayılır bir hareketi yüzünden iş kazasına uğrayan , meslek hastalığına tutulan veya hastalanan sigortalıya geçici iş </a:t>
            </a:r>
            <a:r>
              <a:rPr lang="tr-TR" sz="2800" dirty="0" err="1" smtClean="0">
                <a:solidFill>
                  <a:srgbClr val="080808"/>
                </a:solidFill>
                <a:latin typeface="Calibri" pitchFamily="34" charset="0"/>
              </a:rPr>
              <a:t>görememezlik</a:t>
            </a:r>
            <a:r>
              <a:rPr lang="tr-TR" sz="2800" dirty="0" smtClean="0">
                <a:solidFill>
                  <a:srgbClr val="080808"/>
                </a:solidFill>
                <a:latin typeface="Calibri" pitchFamily="34" charset="0"/>
              </a:rPr>
              <a:t>  geliri </a:t>
            </a:r>
            <a:r>
              <a:rPr lang="tr-TR" sz="2800" u="sng" dirty="0" smtClean="0">
                <a:solidFill>
                  <a:srgbClr val="080808"/>
                </a:solidFill>
                <a:latin typeface="Calibri" pitchFamily="34" charset="0"/>
              </a:rPr>
              <a:t>verilmez.</a:t>
            </a:r>
            <a:r>
              <a:rPr lang="tr-TR" sz="2800" dirty="0" smtClean="0">
                <a:solidFill>
                  <a:srgbClr val="080808"/>
                </a:solidFill>
                <a:latin typeface="Calibri" pitchFamily="34" charset="0"/>
              </a:rPr>
              <a:t> Sigortalıya yalnız gerekli sağlık yardımları yapılır.</a:t>
            </a:r>
          </a:p>
          <a:p>
            <a:endParaRPr lang="tr-TR" dirty="0"/>
          </a:p>
        </p:txBody>
      </p:sp>
      <p:pic>
        <p:nvPicPr>
          <p:cNvPr id="4" name="Resim 3"/>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64288" y="6309320"/>
            <a:ext cx="1933727" cy="504056"/>
          </a:xfrm>
          <a:prstGeom prst="rect">
            <a:avLst/>
          </a:prstGeom>
          <a:noFill/>
          <a:ln>
            <a:noFill/>
          </a:ln>
        </p:spPr>
      </p:pic>
    </p:spTree>
    <p:extLst>
      <p:ext uri="{BB962C8B-B14F-4D97-AF65-F5344CB8AC3E}">
        <p14:creationId xmlns="" xmlns:p14="http://schemas.microsoft.com/office/powerpoint/2010/main" val="25408098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4C8FA6F2-E23A-4682-8E53-180D77A5A1C4}" type="slidenum">
              <a:rPr lang="en-US" smtClean="0"/>
              <a:pPr>
                <a:defRPr/>
              </a:pPr>
              <a:t>32</a:t>
            </a:fld>
            <a:endParaRPr lang="en-US"/>
          </a:p>
        </p:txBody>
      </p:sp>
      <p:sp>
        <p:nvSpPr>
          <p:cNvPr id="6" name="5 Dikdörtgen"/>
          <p:cNvSpPr/>
          <p:nvPr/>
        </p:nvSpPr>
        <p:spPr>
          <a:xfrm>
            <a:off x="285720" y="1142984"/>
            <a:ext cx="8572560" cy="5293757"/>
          </a:xfrm>
          <a:prstGeom prst="rect">
            <a:avLst/>
          </a:prstGeom>
        </p:spPr>
        <p:txBody>
          <a:bodyPr wrap="square">
            <a:spAutoFit/>
          </a:bodyPr>
          <a:lstStyle/>
          <a:p>
            <a:pPr algn="just"/>
            <a:r>
              <a:rPr lang="tr-TR" sz="3200" b="1" dirty="0" smtClean="0"/>
              <a:t>YAPTIRIMLAR</a:t>
            </a:r>
            <a:endParaRPr lang="tr-TR" sz="2800" b="1" dirty="0" smtClean="0"/>
          </a:p>
          <a:p>
            <a:pPr algn="just"/>
            <a:endParaRPr lang="tr-TR" sz="600" dirty="0" smtClean="0"/>
          </a:p>
          <a:p>
            <a:pPr algn="just"/>
            <a:r>
              <a:rPr lang="tr-TR" sz="2800" dirty="0" smtClean="0"/>
              <a:t>• Yaptırımlar</a:t>
            </a:r>
            <a:r>
              <a:rPr lang="tr-TR" sz="2800" dirty="0" smtClean="0">
                <a:solidFill>
                  <a:srgbClr val="FF0000"/>
                </a:solidFill>
              </a:rPr>
              <a:t>, İdari para cezası (İPC) </a:t>
            </a:r>
            <a:r>
              <a:rPr lang="tr-TR" sz="2800" dirty="0" smtClean="0"/>
              <a:t>olarak belirlenmiştir.</a:t>
            </a:r>
          </a:p>
          <a:p>
            <a:pPr algn="just"/>
            <a:r>
              <a:rPr lang="tr-TR" sz="2800" dirty="0" smtClean="0"/>
              <a:t>• Kabahatler Kanunu bünyesindedir.</a:t>
            </a:r>
          </a:p>
          <a:p>
            <a:pPr algn="just"/>
            <a:r>
              <a:rPr lang="tr-TR" sz="2800" dirty="0" smtClean="0"/>
              <a:t>• Kabahatler, TAKSİRLİ SUÇLARI ifade eder.</a:t>
            </a:r>
          </a:p>
          <a:p>
            <a:pPr algn="just"/>
            <a:r>
              <a:rPr lang="tr-TR" sz="2800" dirty="0" smtClean="0"/>
              <a:t>• Bu nedenle, işverenin KUSURU aranacaktır.</a:t>
            </a:r>
          </a:p>
          <a:p>
            <a:pPr algn="just"/>
            <a:r>
              <a:rPr lang="tr-TR" sz="2800" dirty="0" smtClean="0"/>
              <a:t>• </a:t>
            </a:r>
            <a:r>
              <a:rPr lang="tr-TR" sz="2800" dirty="0" err="1" smtClean="0">
                <a:solidFill>
                  <a:srgbClr val="FF0000"/>
                </a:solidFill>
              </a:rPr>
              <a:t>İPC</a:t>
            </a:r>
            <a:r>
              <a:rPr lang="tr-TR" sz="2800" dirty="0" err="1" smtClean="0"/>
              <a:t>’na</a:t>
            </a:r>
            <a:r>
              <a:rPr lang="tr-TR" sz="2800" dirty="0" smtClean="0"/>
              <a:t> itiraz sulh ceza mahkemelerine yapılacaktır.</a:t>
            </a:r>
          </a:p>
          <a:p>
            <a:pPr algn="just"/>
            <a:r>
              <a:rPr lang="tr-TR" sz="2800" dirty="0" smtClean="0"/>
              <a:t>• İtiraz, tebliği takip eden 15 gün içinde yapılacaktır.</a:t>
            </a:r>
          </a:p>
          <a:p>
            <a:pPr algn="just"/>
            <a:r>
              <a:rPr lang="tr-TR" sz="2800" dirty="0" smtClean="0"/>
              <a:t>• İtiraz cezanın uygulanmasını durduracaktır.</a:t>
            </a:r>
          </a:p>
          <a:p>
            <a:pPr algn="just"/>
            <a:r>
              <a:rPr lang="tr-TR" sz="2800" dirty="0" smtClean="0"/>
              <a:t>• Mahkeme kararına 7 gün içinde itiraz yapılabilecektir. </a:t>
            </a:r>
          </a:p>
          <a:p>
            <a:pPr algn="just"/>
            <a:endParaRPr lang="tr-TR" sz="1600" dirty="0" smtClean="0"/>
          </a:p>
          <a:p>
            <a:pPr algn="just"/>
            <a:r>
              <a:rPr lang="tr-TR" sz="2800" dirty="0" smtClean="0"/>
              <a:t>6331 sayılı Kanuna göre idari para cezaları tebliğinden itibaren 30 gün içinde ödenecektir (m.26/2).</a:t>
            </a:r>
            <a:endParaRPr lang="tr-TR" sz="2800" dirty="0"/>
          </a:p>
        </p:txBody>
      </p:sp>
      <p:sp>
        <p:nvSpPr>
          <p:cNvPr id="5" name="Başlık 3"/>
          <p:cNvSpPr txBox="1">
            <a:spLocks/>
          </p:cNvSpPr>
          <p:nvPr/>
        </p:nvSpPr>
        <p:spPr>
          <a:xfrm>
            <a:off x="1000100" y="0"/>
            <a:ext cx="8143900" cy="857232"/>
          </a:xfrm>
          <a:prstGeom prst="rect">
            <a:avLst/>
          </a:prstGeom>
        </p:spPr>
        <p:txBody>
          <a:bodyPr vert="horz" lIns="91440" tIns="45720" rIns="91440" bIns="45720" rtlCol="0" anchor="ctr">
            <a:normAutofit fontScale="92500"/>
          </a:bodyPr>
          <a:lstStyle/>
          <a:p>
            <a:pPr marL="342900" marR="0" lvl="0" indent="-34290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150" normalizeH="0" baseline="0" noProof="0" dirty="0" smtClean="0">
                <a:ln>
                  <a:noFill/>
                </a:ln>
                <a:solidFill>
                  <a:schemeClr val="bg1"/>
                </a:solidFill>
                <a:effectLst>
                  <a:outerShdw blurRad="38100" dist="38100" dir="2700000" algn="tl">
                    <a:srgbClr val="000000">
                      <a:alpha val="43137"/>
                    </a:srgbClr>
                  </a:outerShdw>
                </a:effectLst>
                <a:uLnTx/>
                <a:uFillTx/>
                <a:latin typeface="Calibri" pitchFamily="34" charset="0"/>
                <a:ea typeface="Times New Roman" pitchFamily="18" charset="0"/>
                <a:cs typeface="Times New Roman" pitchFamily="18" charset="0"/>
              </a:rPr>
              <a:t>ÇALIŞMA MEVZUATI İLE İLGİLİ BİLGİLER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547623" y="897182"/>
            <a:ext cx="7953435" cy="5960818"/>
          </a:xfrm>
          <a:prstGeom prst="rect">
            <a:avLst/>
          </a:prstGeom>
          <a:noFill/>
          <a:ln w="9525">
            <a:noFill/>
            <a:miter lim="800000"/>
            <a:headEnd/>
            <a:tailEnd/>
          </a:ln>
          <a:effectLst/>
        </p:spPr>
      </p:pic>
      <p:sp>
        <p:nvSpPr>
          <p:cNvPr id="6" name="5 Slayt Numarası Yer Tutucusu"/>
          <p:cNvSpPr>
            <a:spLocks noGrp="1"/>
          </p:cNvSpPr>
          <p:nvPr>
            <p:ph type="sldNum" sz="quarter" idx="12"/>
          </p:nvPr>
        </p:nvSpPr>
        <p:spPr/>
        <p:txBody>
          <a:bodyPr/>
          <a:lstStyle/>
          <a:p>
            <a:pPr>
              <a:defRPr/>
            </a:pPr>
            <a:fld id="{A5F313E1-D707-4D18-8EAD-6AEADD77C7A7}" type="slidenum">
              <a:rPr lang="en-US"/>
              <a:pPr>
                <a:defRPr/>
              </a:pPr>
              <a:t>33</a:t>
            </a:fld>
            <a:endParaRPr lang="en-US"/>
          </a:p>
        </p:txBody>
      </p:sp>
      <p:sp>
        <p:nvSpPr>
          <p:cNvPr id="5" name="Başlık 3"/>
          <p:cNvSpPr txBox="1">
            <a:spLocks/>
          </p:cNvSpPr>
          <p:nvPr/>
        </p:nvSpPr>
        <p:spPr>
          <a:xfrm>
            <a:off x="1000100" y="0"/>
            <a:ext cx="8143900" cy="857232"/>
          </a:xfrm>
          <a:prstGeom prst="rect">
            <a:avLst/>
          </a:prstGeom>
        </p:spPr>
        <p:txBody>
          <a:bodyPr vert="horz" lIns="91440" tIns="45720" rIns="91440" bIns="45720" rtlCol="0" anchor="ctr">
            <a:normAutofit fontScale="92500"/>
          </a:bodyPr>
          <a:lstStyle/>
          <a:p>
            <a:pPr marL="342900" marR="0" lvl="0" indent="-34290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150" normalizeH="0" baseline="0" noProof="0" dirty="0" smtClean="0">
                <a:ln>
                  <a:noFill/>
                </a:ln>
                <a:solidFill>
                  <a:schemeClr val="bg1"/>
                </a:solidFill>
                <a:effectLst>
                  <a:outerShdw blurRad="38100" dist="38100" dir="2700000" algn="tl">
                    <a:srgbClr val="000000">
                      <a:alpha val="43137"/>
                    </a:srgbClr>
                  </a:outerShdw>
                </a:effectLst>
                <a:uLnTx/>
                <a:uFillTx/>
                <a:latin typeface="Calibri" pitchFamily="34" charset="0"/>
                <a:ea typeface="Times New Roman" pitchFamily="18" charset="0"/>
                <a:cs typeface="Times New Roman" pitchFamily="18" charset="0"/>
              </a:rPr>
              <a:t>ÇALIŞMA MEVZUATI İLE İLGİLİ BİLGİLER</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pPr>
              <a:defRPr/>
            </a:pPr>
            <a:fld id="{A5F313E1-D707-4D18-8EAD-6AEADD77C7A7}" type="slidenum">
              <a:rPr lang="en-US"/>
              <a:pPr>
                <a:defRPr/>
              </a:pPr>
              <a:t>34</a:t>
            </a:fld>
            <a:endParaRPr lang="en-US"/>
          </a:p>
        </p:txBody>
      </p:sp>
      <p:sp>
        <p:nvSpPr>
          <p:cNvPr id="5" name="Başlık 3"/>
          <p:cNvSpPr txBox="1">
            <a:spLocks/>
          </p:cNvSpPr>
          <p:nvPr/>
        </p:nvSpPr>
        <p:spPr>
          <a:xfrm>
            <a:off x="1000100" y="0"/>
            <a:ext cx="8143900" cy="857232"/>
          </a:xfrm>
          <a:prstGeom prst="rect">
            <a:avLst/>
          </a:prstGeom>
        </p:spPr>
        <p:txBody>
          <a:bodyPr vert="horz" lIns="91440" tIns="45720" rIns="91440" bIns="45720" rtlCol="0" anchor="ctr">
            <a:normAutofit fontScale="92500"/>
          </a:bodyPr>
          <a:lstStyle/>
          <a:p>
            <a:pPr marL="342900" marR="0" lvl="0" indent="-34290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150" normalizeH="0" baseline="0" noProof="0" dirty="0" smtClean="0">
                <a:ln>
                  <a:noFill/>
                </a:ln>
                <a:solidFill>
                  <a:schemeClr val="bg1"/>
                </a:solidFill>
                <a:effectLst>
                  <a:outerShdw blurRad="38100" dist="38100" dir="2700000" algn="tl">
                    <a:srgbClr val="000000">
                      <a:alpha val="43137"/>
                    </a:srgbClr>
                  </a:outerShdw>
                </a:effectLst>
                <a:uLnTx/>
                <a:uFillTx/>
                <a:latin typeface="Calibri" pitchFamily="34" charset="0"/>
                <a:ea typeface="Times New Roman" pitchFamily="18" charset="0"/>
                <a:cs typeface="Times New Roman" pitchFamily="18" charset="0"/>
              </a:rPr>
              <a:t>ÇALIŞMA MEVZUATI İLE İLGİLİ BİLGİLER</a:t>
            </a:r>
          </a:p>
        </p:txBody>
      </p:sp>
      <p:pic>
        <p:nvPicPr>
          <p:cNvPr id="27651" name="Picture 3"/>
          <p:cNvPicPr>
            <a:picLocks noChangeAspect="1" noChangeArrowheads="1"/>
          </p:cNvPicPr>
          <p:nvPr/>
        </p:nvPicPr>
        <p:blipFill>
          <a:blip r:embed="rId2" cstate="print"/>
          <a:srcRect/>
          <a:stretch>
            <a:fillRect/>
          </a:stretch>
        </p:blipFill>
        <p:spPr bwMode="auto">
          <a:xfrm>
            <a:off x="0" y="1571612"/>
            <a:ext cx="9153477" cy="5286389"/>
          </a:xfrm>
          <a:prstGeom prst="rect">
            <a:avLst/>
          </a:prstGeom>
          <a:noFill/>
          <a:ln w="9525">
            <a:noFill/>
            <a:miter lim="800000"/>
            <a:headEnd/>
            <a:tailEnd/>
          </a:ln>
          <a:effectLst/>
        </p:spPr>
      </p:pic>
      <p:sp>
        <p:nvSpPr>
          <p:cNvPr id="7" name="Title 1"/>
          <p:cNvSpPr>
            <a:spLocks noGrp="1"/>
          </p:cNvSpPr>
          <p:nvPr>
            <p:ph type="title"/>
          </p:nvPr>
        </p:nvSpPr>
        <p:spPr>
          <a:xfrm>
            <a:off x="214282" y="885828"/>
            <a:ext cx="8777318" cy="685784"/>
          </a:xfrm>
        </p:spPr>
        <p:txBody>
          <a:bodyPr>
            <a:noAutofit/>
          </a:bodyPr>
          <a:lstStyle/>
          <a:p>
            <a:pPr eaLnBrk="1" hangingPunct="1"/>
            <a:r>
              <a:rPr lang="tr-TR" sz="2400" b="1" dirty="0" smtClean="0"/>
              <a:t>Kamu Kurumları için henüz yürürlüğe girmeyen 6. Madde Cezaları</a:t>
            </a:r>
            <a:endParaRPr lang="en-GB" sz="2400" b="1" dirty="0" smtClean="0"/>
          </a:p>
        </p:txBody>
      </p:sp>
      <p:sp>
        <p:nvSpPr>
          <p:cNvPr id="8" name="Content Placeholder 2"/>
          <p:cNvSpPr txBox="1">
            <a:spLocks/>
          </p:cNvSpPr>
          <p:nvPr/>
        </p:nvSpPr>
        <p:spPr>
          <a:xfrm>
            <a:off x="7715272" y="2000240"/>
            <a:ext cx="1285884" cy="428628"/>
          </a:xfrm>
          <a:prstGeom prst="rect">
            <a:avLst/>
          </a:prstGeom>
          <a:solidFill>
            <a:schemeClr val="bg1"/>
          </a:solidFill>
        </p:spPr>
        <p:txBody>
          <a:bodyPr vert="horz" lIns="91440" tIns="45720" rIns="91440" bIns="45720" rtlCol="0" anchor="ctr">
            <a:noAutofit/>
          </a:bodyPr>
          <a:lstStyle/>
          <a:p>
            <a:pPr marL="0" marR="0" lvl="0" indent="0" algn="l" defTabSz="914400" rtl="0" eaLnBrk="1" fontAlgn="auto" latinLnBrk="0" hangingPunct="1">
              <a:lnSpc>
                <a:spcPct val="80000"/>
              </a:lnSpc>
              <a:spcBef>
                <a:spcPts val="2400"/>
              </a:spcBef>
              <a:spcAft>
                <a:spcPts val="0"/>
              </a:spcAft>
              <a:buClr>
                <a:schemeClr val="accent3"/>
              </a:buClr>
              <a:buSzTx/>
              <a:buFont typeface="Arial" pitchFamily="34" charset="0"/>
              <a:buNone/>
              <a:tabLst/>
              <a:defRPr/>
            </a:pPr>
            <a:r>
              <a:rPr kumimoji="0" lang="tr-TR" sz="2400" b="1" i="0" u="none" strike="noStrike" kern="1200" cap="none" spc="0" normalizeH="0" baseline="0" noProof="0" dirty="0" smtClean="0">
                <a:ln>
                  <a:noFill/>
                </a:ln>
                <a:solidFill>
                  <a:srgbClr val="FF0000"/>
                </a:solidFill>
                <a:effectLst/>
                <a:uLnTx/>
                <a:uFillTx/>
                <a:latin typeface="+mj-lt"/>
                <a:ea typeface="+mn-ea"/>
                <a:cs typeface="+mn-cs"/>
              </a:rPr>
              <a:t>1.849 TL</a:t>
            </a:r>
            <a:endParaRPr kumimoji="0" lang="tr-TR" sz="2400" b="0" i="0" u="none" strike="noStrike" kern="1200" cap="none" spc="0" normalizeH="0" baseline="0" noProof="0" dirty="0" smtClean="0">
              <a:ln>
                <a:noFill/>
              </a:ln>
              <a:solidFill>
                <a:srgbClr val="FF0000"/>
              </a:solidFill>
              <a:effectLst/>
              <a:uLnTx/>
              <a:uFillTx/>
              <a:latin typeface="+mn-lt"/>
              <a:ea typeface="+mn-ea"/>
              <a:cs typeface="+mn-cs"/>
            </a:endParaRPr>
          </a:p>
        </p:txBody>
      </p:sp>
      <p:sp>
        <p:nvSpPr>
          <p:cNvPr id="9" name="Content Placeholder 2"/>
          <p:cNvSpPr txBox="1">
            <a:spLocks/>
          </p:cNvSpPr>
          <p:nvPr/>
        </p:nvSpPr>
        <p:spPr>
          <a:xfrm>
            <a:off x="7643834" y="5143512"/>
            <a:ext cx="1285884" cy="428628"/>
          </a:xfrm>
          <a:prstGeom prst="rect">
            <a:avLst/>
          </a:prstGeom>
          <a:solidFill>
            <a:schemeClr val="bg1"/>
          </a:solidFill>
        </p:spPr>
        <p:txBody>
          <a:bodyPr vert="horz" lIns="91440" tIns="45720" rIns="91440" bIns="45720" rtlCol="0" anchor="ctr">
            <a:noAutofit/>
          </a:bodyPr>
          <a:lstStyle/>
          <a:p>
            <a:pPr marL="0" marR="0" lvl="0" indent="0" algn="l" defTabSz="914400" rtl="0" eaLnBrk="1" fontAlgn="auto" latinLnBrk="0" hangingPunct="1">
              <a:lnSpc>
                <a:spcPct val="80000"/>
              </a:lnSpc>
              <a:spcBef>
                <a:spcPts val="2400"/>
              </a:spcBef>
              <a:spcAft>
                <a:spcPts val="0"/>
              </a:spcAft>
              <a:buClr>
                <a:schemeClr val="accent3"/>
              </a:buClr>
              <a:buSzTx/>
              <a:buFont typeface="Arial" pitchFamily="34" charset="0"/>
              <a:buNone/>
              <a:tabLst/>
              <a:defRPr/>
            </a:pPr>
            <a:r>
              <a:rPr kumimoji="0" lang="tr-TR" sz="2400" b="1" i="0" u="none" strike="noStrike" kern="1200" cap="none" spc="0" normalizeH="0" baseline="0" noProof="0" dirty="0" smtClean="0">
                <a:ln>
                  <a:noFill/>
                </a:ln>
                <a:solidFill>
                  <a:srgbClr val="FF0000"/>
                </a:solidFill>
                <a:effectLst/>
                <a:uLnTx/>
                <a:uFillTx/>
                <a:latin typeface="+mj-lt"/>
                <a:ea typeface="+mn-ea"/>
                <a:cs typeface="+mn-cs"/>
              </a:rPr>
              <a:t>1.233 TL</a:t>
            </a:r>
            <a:endParaRPr kumimoji="0" lang="tr-TR" sz="2400" b="0" i="0" u="none" strike="noStrike" kern="1200" cap="none" spc="0" normalizeH="0" baseline="0" noProof="0" dirty="0" smtClean="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pPr>
              <a:defRPr/>
            </a:pPr>
            <a:fld id="{A5F313E1-D707-4D18-8EAD-6AEADD77C7A7}" type="slidenum">
              <a:rPr lang="en-US"/>
              <a:pPr>
                <a:defRPr/>
              </a:pPr>
              <a:t>35</a:t>
            </a:fld>
            <a:endParaRPr lang="en-US"/>
          </a:p>
        </p:txBody>
      </p:sp>
      <p:sp>
        <p:nvSpPr>
          <p:cNvPr id="5" name="Başlık 3"/>
          <p:cNvSpPr txBox="1">
            <a:spLocks/>
          </p:cNvSpPr>
          <p:nvPr/>
        </p:nvSpPr>
        <p:spPr>
          <a:xfrm>
            <a:off x="1000100" y="0"/>
            <a:ext cx="8143900" cy="857232"/>
          </a:xfrm>
          <a:prstGeom prst="rect">
            <a:avLst/>
          </a:prstGeom>
        </p:spPr>
        <p:txBody>
          <a:bodyPr vert="horz" lIns="91440" tIns="45720" rIns="91440" bIns="45720" rtlCol="0" anchor="ctr">
            <a:normAutofit fontScale="92500"/>
          </a:bodyPr>
          <a:lstStyle/>
          <a:p>
            <a:pPr marL="342900" marR="0" lvl="0" indent="-34290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150" normalizeH="0" baseline="0" noProof="0" dirty="0" smtClean="0">
                <a:ln>
                  <a:noFill/>
                </a:ln>
                <a:solidFill>
                  <a:schemeClr val="bg1"/>
                </a:solidFill>
                <a:effectLst>
                  <a:outerShdw blurRad="38100" dist="38100" dir="2700000" algn="tl">
                    <a:srgbClr val="000000">
                      <a:alpha val="43137"/>
                    </a:srgbClr>
                  </a:outerShdw>
                </a:effectLst>
                <a:uLnTx/>
                <a:uFillTx/>
                <a:latin typeface="Calibri" pitchFamily="34" charset="0"/>
                <a:ea typeface="Times New Roman" pitchFamily="18" charset="0"/>
                <a:cs typeface="Times New Roman" pitchFamily="18" charset="0"/>
              </a:rPr>
              <a:t>ÇALIŞMA MEVZUATI İLE İLGİLİ BİLGİLER</a:t>
            </a:r>
          </a:p>
        </p:txBody>
      </p:sp>
      <p:pic>
        <p:nvPicPr>
          <p:cNvPr id="21506" name="Picture 2"/>
          <p:cNvPicPr>
            <a:picLocks noChangeAspect="1" noChangeArrowheads="1"/>
          </p:cNvPicPr>
          <p:nvPr/>
        </p:nvPicPr>
        <p:blipFill>
          <a:blip r:embed="rId2" cstate="print"/>
          <a:srcRect/>
          <a:stretch>
            <a:fillRect/>
          </a:stretch>
        </p:blipFill>
        <p:spPr bwMode="auto">
          <a:xfrm>
            <a:off x="0" y="1326301"/>
            <a:ext cx="9144000" cy="4674467"/>
          </a:xfrm>
          <a:prstGeom prst="rect">
            <a:avLst/>
          </a:prstGeom>
          <a:noFill/>
          <a:ln w="9525">
            <a:noFill/>
            <a:miter lim="800000"/>
            <a:headEnd/>
            <a:tailEnd/>
          </a:ln>
          <a:effectLst/>
        </p:spPr>
      </p:pic>
      <p:sp>
        <p:nvSpPr>
          <p:cNvPr id="7" name="Content Placeholder 2"/>
          <p:cNvSpPr>
            <a:spLocks noGrp="1"/>
          </p:cNvSpPr>
          <p:nvPr>
            <p:ph idx="1"/>
          </p:nvPr>
        </p:nvSpPr>
        <p:spPr>
          <a:xfrm>
            <a:off x="7572396" y="1571612"/>
            <a:ext cx="1285884" cy="428628"/>
          </a:xfrm>
          <a:solidFill>
            <a:schemeClr val="bg1"/>
          </a:solidFill>
        </p:spPr>
        <p:txBody>
          <a:bodyPr anchor="ctr">
            <a:noAutofit/>
          </a:bodyPr>
          <a:lstStyle/>
          <a:p>
            <a:pPr marL="0" indent="0">
              <a:lnSpc>
                <a:spcPct val="80000"/>
              </a:lnSpc>
              <a:spcBef>
                <a:spcPts val="2400"/>
              </a:spcBef>
              <a:buClr>
                <a:schemeClr val="accent3"/>
              </a:buClr>
              <a:buNone/>
              <a:defRPr/>
            </a:pPr>
            <a:r>
              <a:rPr lang="tr-TR" sz="2400" b="1" dirty="0" smtClean="0">
                <a:solidFill>
                  <a:srgbClr val="FF0000"/>
                </a:solidFill>
                <a:latin typeface="+mj-lt"/>
              </a:rPr>
              <a:t>3.700 TL</a:t>
            </a:r>
            <a:endParaRPr lang="tr-TR" sz="2400" dirty="0" smtClean="0">
              <a:solidFill>
                <a:srgbClr val="FF0000"/>
              </a:solidFill>
            </a:endParaRPr>
          </a:p>
        </p:txBody>
      </p:sp>
      <p:sp>
        <p:nvSpPr>
          <p:cNvPr id="8" name="Content Placeholder 2"/>
          <p:cNvSpPr txBox="1">
            <a:spLocks/>
          </p:cNvSpPr>
          <p:nvPr/>
        </p:nvSpPr>
        <p:spPr>
          <a:xfrm>
            <a:off x="7572396" y="2143116"/>
            <a:ext cx="1285884" cy="428628"/>
          </a:xfrm>
          <a:prstGeom prst="rect">
            <a:avLst/>
          </a:prstGeom>
          <a:solidFill>
            <a:schemeClr val="bg1"/>
          </a:solidFill>
        </p:spPr>
        <p:txBody>
          <a:bodyPr vert="horz" lIns="91440" tIns="45720" rIns="91440" bIns="45720" rtlCol="0" anchor="ctr">
            <a:noAutofit/>
          </a:bodyPr>
          <a:lstStyle/>
          <a:p>
            <a:pPr marL="0" marR="0" lvl="0" indent="0" algn="l" defTabSz="914400" rtl="0" eaLnBrk="1" fontAlgn="auto" latinLnBrk="0" hangingPunct="1">
              <a:lnSpc>
                <a:spcPct val="80000"/>
              </a:lnSpc>
              <a:spcBef>
                <a:spcPts val="2400"/>
              </a:spcBef>
              <a:spcAft>
                <a:spcPts val="0"/>
              </a:spcAft>
              <a:buClr>
                <a:schemeClr val="accent3"/>
              </a:buClr>
              <a:buSzTx/>
              <a:buFont typeface="Arial" pitchFamily="34" charset="0"/>
              <a:buNone/>
              <a:tabLst/>
              <a:defRPr/>
            </a:pPr>
            <a:r>
              <a:rPr kumimoji="0" lang="tr-TR" sz="2400" b="1" i="0" u="none" strike="noStrike" kern="1200" cap="none" spc="0" normalizeH="0" baseline="0" noProof="0" dirty="0" smtClean="0">
                <a:ln>
                  <a:noFill/>
                </a:ln>
                <a:solidFill>
                  <a:srgbClr val="FF0000"/>
                </a:solidFill>
                <a:effectLst/>
                <a:uLnTx/>
                <a:uFillTx/>
                <a:latin typeface="+mj-lt"/>
                <a:ea typeface="+mn-ea"/>
                <a:cs typeface="+mn-cs"/>
              </a:rPr>
              <a:t>5.550 TL</a:t>
            </a:r>
            <a:endParaRPr kumimoji="0" lang="tr-TR" sz="2400" b="0" i="0" u="none" strike="noStrike" kern="1200" cap="none" spc="0" normalizeH="0" baseline="0" noProof="0" dirty="0" smtClean="0">
              <a:ln>
                <a:noFill/>
              </a:ln>
              <a:solidFill>
                <a:srgbClr val="FF0000"/>
              </a:solidFill>
              <a:effectLst/>
              <a:uLnTx/>
              <a:uFillTx/>
              <a:latin typeface="+mn-lt"/>
              <a:ea typeface="+mn-ea"/>
              <a:cs typeface="+mn-cs"/>
            </a:endParaRPr>
          </a:p>
        </p:txBody>
      </p:sp>
      <p:sp>
        <p:nvSpPr>
          <p:cNvPr id="9" name="Content Placeholder 2"/>
          <p:cNvSpPr txBox="1">
            <a:spLocks/>
          </p:cNvSpPr>
          <p:nvPr/>
        </p:nvSpPr>
        <p:spPr>
          <a:xfrm>
            <a:off x="7643834" y="4857760"/>
            <a:ext cx="1285884" cy="428628"/>
          </a:xfrm>
          <a:prstGeom prst="rect">
            <a:avLst/>
          </a:prstGeom>
          <a:solidFill>
            <a:schemeClr val="bg1"/>
          </a:solidFill>
        </p:spPr>
        <p:txBody>
          <a:bodyPr vert="horz" lIns="91440" tIns="45720" rIns="91440" bIns="45720" rtlCol="0" anchor="ctr">
            <a:noAutofit/>
          </a:bodyPr>
          <a:lstStyle/>
          <a:p>
            <a:pPr marL="0" marR="0" lvl="0" indent="0" algn="l" defTabSz="914400" rtl="0" eaLnBrk="1" fontAlgn="auto" latinLnBrk="0" hangingPunct="1">
              <a:lnSpc>
                <a:spcPct val="80000"/>
              </a:lnSpc>
              <a:spcBef>
                <a:spcPts val="2400"/>
              </a:spcBef>
              <a:spcAft>
                <a:spcPts val="0"/>
              </a:spcAft>
              <a:buClr>
                <a:schemeClr val="accent3"/>
              </a:buClr>
              <a:buSzTx/>
              <a:buFont typeface="Arial" pitchFamily="34" charset="0"/>
              <a:buNone/>
              <a:tabLst/>
              <a:defRPr/>
            </a:pPr>
            <a:r>
              <a:rPr kumimoji="0" lang="tr-TR" sz="2400" b="1" i="0" u="none" strike="noStrike" kern="1200" cap="none" spc="0" normalizeH="0" baseline="0" noProof="0" dirty="0" smtClean="0">
                <a:ln>
                  <a:noFill/>
                </a:ln>
                <a:solidFill>
                  <a:srgbClr val="FF0000"/>
                </a:solidFill>
                <a:effectLst/>
                <a:uLnTx/>
                <a:uFillTx/>
                <a:latin typeface="+mj-lt"/>
                <a:ea typeface="+mn-ea"/>
                <a:cs typeface="+mn-cs"/>
              </a:rPr>
              <a:t>1.849 TL</a:t>
            </a:r>
            <a:endParaRPr kumimoji="0" lang="tr-TR" sz="2400" b="0" i="0" u="none" strike="noStrike" kern="1200" cap="none" spc="0" normalizeH="0" baseline="0" noProof="0" dirty="0" smtClean="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pPr>
              <a:defRPr/>
            </a:pPr>
            <a:fld id="{A5F313E1-D707-4D18-8EAD-6AEADD77C7A7}" type="slidenum">
              <a:rPr lang="en-US"/>
              <a:pPr>
                <a:defRPr/>
              </a:pPr>
              <a:t>36</a:t>
            </a:fld>
            <a:endParaRPr lang="en-US"/>
          </a:p>
        </p:txBody>
      </p:sp>
      <p:sp>
        <p:nvSpPr>
          <p:cNvPr id="9" name="8 Dikdörtgen"/>
          <p:cNvSpPr/>
          <p:nvPr/>
        </p:nvSpPr>
        <p:spPr>
          <a:xfrm>
            <a:off x="214282" y="1142984"/>
            <a:ext cx="8715436" cy="1815882"/>
          </a:xfrm>
          <a:prstGeom prst="rect">
            <a:avLst/>
          </a:prstGeom>
        </p:spPr>
        <p:txBody>
          <a:bodyPr wrap="square">
            <a:spAutoFit/>
          </a:bodyPr>
          <a:lstStyle/>
          <a:p>
            <a:pPr algn="ctr"/>
            <a:r>
              <a:rPr lang="tr-TR" sz="2800" b="1" dirty="0" smtClean="0"/>
              <a:t>Milli Eğitim Bakanlığı </a:t>
            </a:r>
          </a:p>
          <a:p>
            <a:pPr algn="ctr"/>
            <a:r>
              <a:rPr lang="tr-TR" sz="2800" b="1" dirty="0" smtClean="0"/>
              <a:t>Destek Hizmetleri Genel Müdürlüğü</a:t>
            </a:r>
          </a:p>
          <a:p>
            <a:pPr algn="ctr"/>
            <a:r>
              <a:rPr lang="tr-TR" sz="2800" b="1" dirty="0" smtClean="0"/>
              <a:t>İş Sağlığı ve Güvenliği Konulu</a:t>
            </a:r>
          </a:p>
          <a:p>
            <a:pPr algn="ctr"/>
            <a:r>
              <a:rPr lang="tr-TR" sz="2800" b="1" dirty="0" smtClean="0"/>
              <a:t>2014/16 Sayılı Genelge</a:t>
            </a:r>
            <a:endParaRPr lang="tr-TR" sz="2800" b="1" dirty="0"/>
          </a:p>
        </p:txBody>
      </p:sp>
      <p:sp>
        <p:nvSpPr>
          <p:cNvPr id="10" name="Başlık 3"/>
          <p:cNvSpPr txBox="1">
            <a:spLocks/>
          </p:cNvSpPr>
          <p:nvPr/>
        </p:nvSpPr>
        <p:spPr>
          <a:xfrm>
            <a:off x="1000100" y="0"/>
            <a:ext cx="8143900" cy="857232"/>
          </a:xfrm>
          <a:prstGeom prst="rect">
            <a:avLst/>
          </a:prstGeom>
        </p:spPr>
        <p:txBody>
          <a:bodyPr vert="horz" lIns="91440" tIns="45720" rIns="91440" bIns="45720" rtlCol="0" anchor="ctr">
            <a:normAutofit fontScale="92500"/>
          </a:bodyPr>
          <a:lstStyle/>
          <a:p>
            <a:pPr marL="342900" marR="0" lvl="0" indent="-34290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150" normalizeH="0" baseline="0" noProof="0" dirty="0" smtClean="0">
                <a:ln>
                  <a:noFill/>
                </a:ln>
                <a:solidFill>
                  <a:schemeClr val="bg1"/>
                </a:solidFill>
                <a:effectLst>
                  <a:outerShdw blurRad="38100" dist="38100" dir="2700000" algn="tl">
                    <a:srgbClr val="000000">
                      <a:alpha val="43137"/>
                    </a:srgbClr>
                  </a:outerShdw>
                </a:effectLst>
                <a:uLnTx/>
                <a:uFillTx/>
                <a:latin typeface="Calibri" pitchFamily="34" charset="0"/>
                <a:ea typeface="Times New Roman" pitchFamily="18" charset="0"/>
                <a:cs typeface="Times New Roman" pitchFamily="18" charset="0"/>
              </a:rPr>
              <a:t>ÇALIŞMA MEVZUATI İLE İLGİLİ BİLGİLER</a:t>
            </a:r>
          </a:p>
        </p:txBody>
      </p:sp>
      <p:pic>
        <p:nvPicPr>
          <p:cNvPr id="5" name="Picture 2" descr="C:\Users\Nilkan\Desktop\iş Güv Resim\mebden_yeni_genelge_h11230.jpg"/>
          <p:cNvPicPr>
            <a:picLocks noChangeAspect="1" noChangeArrowheads="1"/>
          </p:cNvPicPr>
          <p:nvPr/>
        </p:nvPicPr>
        <p:blipFill>
          <a:blip r:embed="rId2" cstate="print"/>
          <a:srcRect/>
          <a:stretch>
            <a:fillRect/>
          </a:stretch>
        </p:blipFill>
        <p:spPr bwMode="auto">
          <a:xfrm>
            <a:off x="1285889" y="3571896"/>
            <a:ext cx="6143631" cy="2857500"/>
          </a:xfrm>
          <a:prstGeom prst="rect">
            <a:avLst/>
          </a:prstGeom>
          <a:noFill/>
        </p:spPr>
      </p:pic>
      <p:pic>
        <p:nvPicPr>
          <p:cNvPr id="7" name="Resim 6"/>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10272" y="6331302"/>
            <a:ext cx="1933727" cy="504056"/>
          </a:xfrm>
          <a:prstGeom prst="rect">
            <a:avLst/>
          </a:prstGeom>
          <a:noFill/>
          <a:ln>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pPr>
              <a:defRPr/>
            </a:pPr>
            <a:fld id="{A5F313E1-D707-4D18-8EAD-6AEADD77C7A7}" type="slidenum">
              <a:rPr lang="en-US"/>
              <a:pPr>
                <a:defRPr/>
              </a:pPr>
              <a:t>37</a:t>
            </a:fld>
            <a:endParaRPr lang="en-US"/>
          </a:p>
        </p:txBody>
      </p:sp>
      <p:sp>
        <p:nvSpPr>
          <p:cNvPr id="9" name="8 Dikdörtgen"/>
          <p:cNvSpPr/>
          <p:nvPr/>
        </p:nvSpPr>
        <p:spPr>
          <a:xfrm>
            <a:off x="214282" y="1071546"/>
            <a:ext cx="8643998" cy="523220"/>
          </a:xfrm>
          <a:prstGeom prst="rect">
            <a:avLst/>
          </a:prstGeom>
        </p:spPr>
        <p:txBody>
          <a:bodyPr wrap="square">
            <a:spAutoFit/>
          </a:bodyPr>
          <a:lstStyle/>
          <a:p>
            <a:r>
              <a:rPr lang="tr-TR" sz="2800" b="1" dirty="0" smtClean="0"/>
              <a:t>Milli Eğitim Bakanlığı 2014/16 Sayılı Genelge</a:t>
            </a:r>
            <a:endParaRPr lang="tr-TR" sz="2800" b="1" dirty="0"/>
          </a:p>
        </p:txBody>
      </p:sp>
      <p:sp>
        <p:nvSpPr>
          <p:cNvPr id="10" name="Başlık 3"/>
          <p:cNvSpPr txBox="1">
            <a:spLocks/>
          </p:cNvSpPr>
          <p:nvPr/>
        </p:nvSpPr>
        <p:spPr>
          <a:xfrm>
            <a:off x="1000100" y="0"/>
            <a:ext cx="8143900" cy="857232"/>
          </a:xfrm>
          <a:prstGeom prst="rect">
            <a:avLst/>
          </a:prstGeom>
        </p:spPr>
        <p:txBody>
          <a:bodyPr vert="horz" lIns="91440" tIns="45720" rIns="91440" bIns="45720" rtlCol="0" anchor="ctr">
            <a:normAutofit fontScale="92500"/>
          </a:bodyPr>
          <a:lstStyle/>
          <a:p>
            <a:pPr marL="342900" marR="0" lvl="0" indent="-34290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150" normalizeH="0" baseline="0" noProof="0" dirty="0" smtClean="0">
                <a:ln>
                  <a:noFill/>
                </a:ln>
                <a:solidFill>
                  <a:schemeClr val="bg1"/>
                </a:solidFill>
                <a:effectLst>
                  <a:outerShdw blurRad="38100" dist="38100" dir="2700000" algn="tl">
                    <a:srgbClr val="000000">
                      <a:alpha val="43137"/>
                    </a:srgbClr>
                  </a:outerShdw>
                </a:effectLst>
                <a:uLnTx/>
                <a:uFillTx/>
                <a:latin typeface="Calibri" pitchFamily="34" charset="0"/>
                <a:ea typeface="Times New Roman" pitchFamily="18" charset="0"/>
                <a:cs typeface="Times New Roman" pitchFamily="18" charset="0"/>
              </a:rPr>
              <a:t>ÇALIŞMA MEVZUATI İLE İLGİLİ BİLGİLER</a:t>
            </a:r>
          </a:p>
        </p:txBody>
      </p:sp>
      <p:sp>
        <p:nvSpPr>
          <p:cNvPr id="8" name="7 Dikdörtgen"/>
          <p:cNvSpPr/>
          <p:nvPr/>
        </p:nvSpPr>
        <p:spPr>
          <a:xfrm>
            <a:off x="214282" y="1620742"/>
            <a:ext cx="8715436" cy="2462213"/>
          </a:xfrm>
          <a:prstGeom prst="rect">
            <a:avLst/>
          </a:prstGeom>
        </p:spPr>
        <p:txBody>
          <a:bodyPr wrap="square">
            <a:spAutoFit/>
          </a:bodyPr>
          <a:lstStyle/>
          <a:p>
            <a:pPr algn="just"/>
            <a:r>
              <a:rPr lang="tr-TR" sz="2800" dirty="0" smtClean="0"/>
              <a:t>	</a:t>
            </a:r>
            <a:r>
              <a:rPr lang="tr-TR" dirty="0" smtClean="0"/>
              <a:t>Bilindiği gibi; 6331 sayılı "İş Sağlığı ye Güvenliği Kanunu "30.06.2012 tarih ve 28339 sayılı Resmi Gazete'de yayınlanarak yürürlüğe girmiştir. Söz konusu yasa, kamu ve özel sektör ayrımı yapılmaksızın bütün işler ile işyerlerinde, işveren (atamaya yetkili amir) yada işveren vekili tarafından; çırak ye stajyerlerde dahil olmak üzere; öğretmen, memur, hizmetli, içi, sözleşmeli personel vb. tüm çalışanlara uygulanmaktadır. Yasanın uygulanmasında birlik ve bütünlük sağlanması amacıyla, aşağıda belirtilen hususlara titizlikle uyulacaktır. </a:t>
            </a:r>
          </a:p>
          <a:p>
            <a:pPr algn="just"/>
            <a:endParaRPr lang="tr-TR" dirty="0"/>
          </a:p>
        </p:txBody>
      </p:sp>
      <p:sp>
        <p:nvSpPr>
          <p:cNvPr id="2" name="Dikdörtgen 1"/>
          <p:cNvSpPr/>
          <p:nvPr/>
        </p:nvSpPr>
        <p:spPr>
          <a:xfrm>
            <a:off x="340913" y="4082955"/>
            <a:ext cx="8462174" cy="2523768"/>
          </a:xfrm>
          <a:prstGeom prst="rect">
            <a:avLst/>
          </a:prstGeom>
        </p:spPr>
        <p:txBody>
          <a:bodyPr wrap="square">
            <a:spAutoFit/>
          </a:bodyPr>
          <a:lstStyle/>
          <a:p>
            <a:pPr algn="just"/>
            <a:r>
              <a:rPr lang="tr-TR" dirty="0"/>
              <a:t> </a:t>
            </a:r>
            <a:r>
              <a:rPr lang="tr-TR" b="1" dirty="0"/>
              <a:t>1 -</a:t>
            </a:r>
            <a:r>
              <a:rPr lang="tr-TR" dirty="0"/>
              <a:t> İş Sağlığı ye Güvenliği Hizmetleri Yönetmeliği'nin 10'ncu maddesi gereğince; Bakanlık Merkez teşkilatında ve 81 İl Milli Eğitim Müdürlüklerinde en az bir adet </a:t>
            </a:r>
            <a:r>
              <a:rPr lang="tr-TR" b="1" u="sng" dirty="0"/>
              <a:t>İşyeri Sağlık ve Güvenlik Birimi (İSGB) oluşturulacaktır. </a:t>
            </a:r>
            <a:r>
              <a:rPr lang="tr-TR" b="1" dirty="0" err="1"/>
              <a:t>İ</a:t>
            </a:r>
            <a:r>
              <a:rPr lang="tr-TR" dirty="0" err="1"/>
              <a:t>SGB'ler</a:t>
            </a:r>
            <a:r>
              <a:rPr lang="tr-TR" dirty="0"/>
              <a:t> ilgili mevzuatta belirtilen esas ye usuller çerçevesinde; merkez ve taşra teşkilatı birimlerinde ISG uygulamalarının etkili ve verimli olması, birimler arası koordinasyonun sağlanması, uygulamalarda birlikteliğin sağlanması, Merkez ve </a:t>
            </a:r>
            <a:r>
              <a:rPr lang="tr-TR" dirty="0" err="1"/>
              <a:t>İl'lerde</a:t>
            </a:r>
            <a:r>
              <a:rPr lang="tr-TR" dirty="0"/>
              <a:t> </a:t>
            </a:r>
            <a:r>
              <a:rPr lang="tr-TR" dirty="0" err="1"/>
              <a:t>İSGB'nin</a:t>
            </a:r>
            <a:r>
              <a:rPr lang="tr-TR" dirty="0"/>
              <a:t> sorumluluk alanı içinde çalışma ortamlarında sağlık  ve güvenlik açısından gerekli tedbirlerin alınması için, izleme ve değerlendirilme çalışmalarını sürdürecektir</a:t>
            </a:r>
            <a:r>
              <a:rPr lang="tr-TR" sz="3200" dirty="0"/>
              <a:t>. </a:t>
            </a:r>
          </a:p>
        </p:txBody>
      </p:sp>
    </p:spTree>
    <p:extLst>
      <p:ext uri="{BB962C8B-B14F-4D97-AF65-F5344CB8AC3E}">
        <p14:creationId xmlns="" xmlns:p14="http://schemas.microsoft.com/office/powerpoint/2010/main" val="36950111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pPr>
              <a:defRPr/>
            </a:pPr>
            <a:fld id="{A5F313E1-D707-4D18-8EAD-6AEADD77C7A7}" type="slidenum">
              <a:rPr lang="en-US"/>
              <a:pPr>
                <a:defRPr/>
              </a:pPr>
              <a:t>38</a:t>
            </a:fld>
            <a:endParaRPr lang="en-US"/>
          </a:p>
        </p:txBody>
      </p:sp>
      <p:sp>
        <p:nvSpPr>
          <p:cNvPr id="9" name="8 Dikdörtgen"/>
          <p:cNvSpPr/>
          <p:nvPr/>
        </p:nvSpPr>
        <p:spPr>
          <a:xfrm>
            <a:off x="214282" y="1071546"/>
            <a:ext cx="8643998" cy="523220"/>
          </a:xfrm>
          <a:prstGeom prst="rect">
            <a:avLst/>
          </a:prstGeom>
        </p:spPr>
        <p:txBody>
          <a:bodyPr wrap="square">
            <a:spAutoFit/>
          </a:bodyPr>
          <a:lstStyle/>
          <a:p>
            <a:r>
              <a:rPr lang="tr-TR" sz="2800" b="1" dirty="0" smtClean="0"/>
              <a:t>KANUNA BAĞLI ALT MEVZUATLAR</a:t>
            </a:r>
            <a:endParaRPr lang="tr-TR" sz="2800" b="1" dirty="0"/>
          </a:p>
        </p:txBody>
      </p:sp>
      <p:sp>
        <p:nvSpPr>
          <p:cNvPr id="10" name="Başlık 3"/>
          <p:cNvSpPr txBox="1">
            <a:spLocks/>
          </p:cNvSpPr>
          <p:nvPr/>
        </p:nvSpPr>
        <p:spPr>
          <a:xfrm>
            <a:off x="1000100" y="0"/>
            <a:ext cx="8143900" cy="857232"/>
          </a:xfrm>
          <a:prstGeom prst="rect">
            <a:avLst/>
          </a:prstGeom>
        </p:spPr>
        <p:txBody>
          <a:bodyPr vert="horz" lIns="91440" tIns="45720" rIns="91440" bIns="45720" rtlCol="0" anchor="ctr">
            <a:normAutofit fontScale="92500"/>
          </a:bodyPr>
          <a:lstStyle/>
          <a:p>
            <a:pPr marL="342900" marR="0" lvl="0" indent="-34290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150" normalizeH="0" baseline="0" noProof="0" dirty="0" smtClean="0">
                <a:ln>
                  <a:noFill/>
                </a:ln>
                <a:solidFill>
                  <a:schemeClr val="bg1"/>
                </a:solidFill>
                <a:effectLst>
                  <a:outerShdw blurRad="38100" dist="38100" dir="2700000" algn="tl">
                    <a:srgbClr val="000000">
                      <a:alpha val="43137"/>
                    </a:srgbClr>
                  </a:outerShdw>
                </a:effectLst>
                <a:uLnTx/>
                <a:uFillTx/>
                <a:latin typeface="Calibri" pitchFamily="34" charset="0"/>
                <a:ea typeface="Times New Roman" pitchFamily="18" charset="0"/>
                <a:cs typeface="Times New Roman" pitchFamily="18" charset="0"/>
              </a:rPr>
              <a:t>ÇALIŞMA MEVZUATI İLE İLGİLİ BİLGİLER</a:t>
            </a:r>
          </a:p>
        </p:txBody>
      </p:sp>
      <p:sp>
        <p:nvSpPr>
          <p:cNvPr id="7" name="6 Dikdörtgen"/>
          <p:cNvSpPr/>
          <p:nvPr/>
        </p:nvSpPr>
        <p:spPr>
          <a:xfrm>
            <a:off x="214282" y="1500174"/>
            <a:ext cx="8929718" cy="4832092"/>
          </a:xfrm>
          <a:prstGeom prst="rect">
            <a:avLst/>
          </a:prstGeom>
        </p:spPr>
        <p:txBody>
          <a:bodyPr wrap="square">
            <a:spAutoFit/>
          </a:bodyPr>
          <a:lstStyle/>
          <a:p>
            <a:pPr marL="342900" indent="-342900">
              <a:buFont typeface="+mj-lt"/>
              <a:buAutoNum type="arabicPeriod"/>
            </a:pPr>
            <a:r>
              <a:rPr lang="tr-TR" sz="2000" dirty="0" smtClean="0"/>
              <a:t>Hijyen Eğitimi Yönetmeliği,</a:t>
            </a:r>
          </a:p>
          <a:p>
            <a:pPr marL="342900" indent="-342900">
              <a:buFont typeface="+mj-lt"/>
              <a:buAutoNum type="arabicPeriod"/>
            </a:pPr>
            <a:r>
              <a:rPr lang="tr-TR" sz="2000" dirty="0" smtClean="0"/>
              <a:t>Asbestle Çalışmalarda Sağlık Güvenlik Önlemleri Hakkında Yönetmelik,</a:t>
            </a:r>
          </a:p>
          <a:p>
            <a:pPr marL="342900" indent="-342900">
              <a:buFont typeface="+mj-lt"/>
              <a:buAutoNum type="arabicPeriod"/>
            </a:pPr>
            <a:r>
              <a:rPr lang="tr-TR" sz="2000" dirty="0" smtClean="0"/>
              <a:t>Asbest Sökümü İle İlgili Eğitim Programlarına İlişkin Tebliğ,</a:t>
            </a:r>
          </a:p>
          <a:p>
            <a:pPr marL="342900" indent="-342900">
              <a:buFont typeface="+mj-lt"/>
              <a:buAutoNum type="arabicPeriod"/>
            </a:pPr>
            <a:r>
              <a:rPr lang="tr-TR" sz="2000" dirty="0" smtClean="0"/>
              <a:t>Askerî İşyerleri İle  Yurt  Güvenliği İçin  Gerekli Maddeler  Üretilen İşyerlerinin  Denetimi, Teftişi Ve Bu İşyerlerinde İşin Durdurulması Hakkında Yönetmelik,</a:t>
            </a:r>
          </a:p>
          <a:p>
            <a:pPr marL="342900" indent="-342900">
              <a:buFont typeface="+mj-lt"/>
              <a:buAutoNum type="arabicPeriod"/>
            </a:pPr>
            <a:r>
              <a:rPr lang="tr-TR" sz="2000" dirty="0" smtClean="0"/>
              <a:t>Balıkçı  Gemilerinde  Yapılan Çalışmalarda  Sağlık  Ve  Güvenlik  Önlemleri Hakkında Yönetmelik,</a:t>
            </a:r>
          </a:p>
          <a:p>
            <a:pPr marL="342900" indent="-342900">
              <a:buFont typeface="+mj-lt"/>
              <a:buAutoNum type="arabicPeriod"/>
            </a:pPr>
            <a:r>
              <a:rPr lang="tr-TR" sz="2000" dirty="0" smtClean="0"/>
              <a:t>Biyolojik Etkenlere </a:t>
            </a:r>
            <a:r>
              <a:rPr lang="tr-TR" sz="2000" dirty="0" err="1" smtClean="0"/>
              <a:t>Maruziyet</a:t>
            </a:r>
            <a:r>
              <a:rPr lang="tr-TR" sz="2000" dirty="0" smtClean="0"/>
              <a:t> Risklerinin Önlenmesi Hakkında Yönetmelik,</a:t>
            </a:r>
          </a:p>
          <a:p>
            <a:pPr marL="342900" indent="-342900">
              <a:buFont typeface="+mj-lt"/>
              <a:buAutoNum type="arabicPeriod"/>
            </a:pPr>
            <a:r>
              <a:rPr lang="tr-TR" sz="2000" dirty="0" smtClean="0"/>
              <a:t>Çalışanların Gürültü İle İlgili Risklerden Korunmalarına Dair Yönetmelik,</a:t>
            </a:r>
          </a:p>
          <a:p>
            <a:pPr marL="342900" indent="-342900">
              <a:buFont typeface="+mj-lt"/>
              <a:buAutoNum type="arabicPeriod"/>
            </a:pPr>
            <a:r>
              <a:rPr lang="tr-TR" sz="2400" b="1" dirty="0" smtClean="0">
                <a:solidFill>
                  <a:srgbClr val="FF0000"/>
                </a:solidFill>
              </a:rPr>
              <a:t>Çalışanların İş Sağlığı Ve Güvenliği Eğitimlerinin Usul Ve Esasları Hakkında Yönetmelik,</a:t>
            </a:r>
          </a:p>
          <a:p>
            <a:pPr marL="342900" indent="-342900">
              <a:buFont typeface="+mj-lt"/>
              <a:buAutoNum type="arabicPeriod"/>
            </a:pPr>
            <a:r>
              <a:rPr lang="tr-TR" sz="2000" dirty="0" smtClean="0"/>
              <a:t>Çalışanların Patlayıcı Ortamların Tehlikelerinden Korunması Hakkında Yönetmelik,</a:t>
            </a:r>
          </a:p>
          <a:p>
            <a:pPr marL="342900" indent="-342900">
              <a:buFont typeface="+mj-lt"/>
              <a:buAutoNum type="arabicPeriod" startAt="11"/>
            </a:pPr>
            <a:r>
              <a:rPr lang="tr-TR" sz="2000" dirty="0" smtClean="0"/>
              <a:t>Çalışanların Titreşimle İlgili Risklerden Korunmalarına Dair Yönetmelik,</a:t>
            </a:r>
          </a:p>
          <a:p>
            <a:pPr marL="342900" indent="-342900">
              <a:buFont typeface="+mj-lt"/>
              <a:buAutoNum type="arabicPeriod" startAt="11"/>
            </a:pPr>
            <a:r>
              <a:rPr lang="tr-TR" sz="2000" dirty="0" smtClean="0"/>
              <a:t>Çok  Tehlikeli  İşlerde  Görevlendirilebilecek  (C)  Sınıfı  İş  Güvenliği  Uzmanları  Hakkında Tebliğ,</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pPr>
              <a:defRPr/>
            </a:pPr>
            <a:fld id="{A5F313E1-D707-4D18-8EAD-6AEADD77C7A7}" type="slidenum">
              <a:rPr lang="en-US"/>
              <a:pPr>
                <a:defRPr/>
              </a:pPr>
              <a:t>39</a:t>
            </a:fld>
            <a:endParaRPr lang="en-US"/>
          </a:p>
        </p:txBody>
      </p:sp>
      <p:sp>
        <p:nvSpPr>
          <p:cNvPr id="9" name="8 Dikdörtgen"/>
          <p:cNvSpPr/>
          <p:nvPr/>
        </p:nvSpPr>
        <p:spPr>
          <a:xfrm>
            <a:off x="214282" y="1071546"/>
            <a:ext cx="8643998" cy="523220"/>
          </a:xfrm>
          <a:prstGeom prst="rect">
            <a:avLst/>
          </a:prstGeom>
        </p:spPr>
        <p:txBody>
          <a:bodyPr wrap="square">
            <a:spAutoFit/>
          </a:bodyPr>
          <a:lstStyle/>
          <a:p>
            <a:r>
              <a:rPr lang="tr-TR" sz="2800" b="1" dirty="0" smtClean="0"/>
              <a:t>KANUNA BAĞLI ALT MEVZUATLAR</a:t>
            </a:r>
            <a:endParaRPr lang="tr-TR" sz="2800" b="1" dirty="0"/>
          </a:p>
        </p:txBody>
      </p:sp>
      <p:sp>
        <p:nvSpPr>
          <p:cNvPr id="10" name="Başlık 3"/>
          <p:cNvSpPr txBox="1">
            <a:spLocks/>
          </p:cNvSpPr>
          <p:nvPr/>
        </p:nvSpPr>
        <p:spPr>
          <a:xfrm>
            <a:off x="1000100" y="0"/>
            <a:ext cx="8143900" cy="857232"/>
          </a:xfrm>
          <a:prstGeom prst="rect">
            <a:avLst/>
          </a:prstGeom>
        </p:spPr>
        <p:txBody>
          <a:bodyPr vert="horz" lIns="91440" tIns="45720" rIns="91440" bIns="45720" rtlCol="0" anchor="ctr">
            <a:normAutofit fontScale="92500"/>
          </a:bodyPr>
          <a:lstStyle/>
          <a:p>
            <a:pPr marL="342900" marR="0" lvl="0" indent="-34290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150" normalizeH="0" baseline="0" noProof="0" dirty="0" smtClean="0">
                <a:ln>
                  <a:noFill/>
                </a:ln>
                <a:solidFill>
                  <a:schemeClr val="bg1"/>
                </a:solidFill>
                <a:effectLst>
                  <a:outerShdw blurRad="38100" dist="38100" dir="2700000" algn="tl">
                    <a:srgbClr val="000000">
                      <a:alpha val="43137"/>
                    </a:srgbClr>
                  </a:outerShdw>
                </a:effectLst>
                <a:uLnTx/>
                <a:uFillTx/>
                <a:latin typeface="Calibri" pitchFamily="34" charset="0"/>
                <a:ea typeface="Times New Roman" pitchFamily="18" charset="0"/>
                <a:cs typeface="Times New Roman" pitchFamily="18" charset="0"/>
              </a:rPr>
              <a:t>ÇALIŞMA MEVZUATI İLE İLGİLİ BİLGİLER</a:t>
            </a:r>
          </a:p>
        </p:txBody>
      </p:sp>
      <p:sp>
        <p:nvSpPr>
          <p:cNvPr id="7" name="6 Dikdörtgen"/>
          <p:cNvSpPr/>
          <p:nvPr/>
        </p:nvSpPr>
        <p:spPr>
          <a:xfrm>
            <a:off x="214282" y="1500174"/>
            <a:ext cx="8929718" cy="5324535"/>
          </a:xfrm>
          <a:prstGeom prst="rect">
            <a:avLst/>
          </a:prstGeom>
        </p:spPr>
        <p:txBody>
          <a:bodyPr wrap="square">
            <a:spAutoFit/>
          </a:bodyPr>
          <a:lstStyle/>
          <a:p>
            <a:pPr marL="342900" indent="-342900">
              <a:buFont typeface="+mj-lt"/>
              <a:buAutoNum type="arabicPeriod" startAt="13"/>
            </a:pPr>
            <a:r>
              <a:rPr lang="tr-TR" sz="2000" dirty="0" smtClean="0"/>
              <a:t>Ekranlı Araçlarla Çalışmalarda Sağlık Ve Güvenlik Önlemleri Hakkında Yönetmelik,</a:t>
            </a:r>
          </a:p>
          <a:p>
            <a:pPr marL="342900" indent="-342900">
              <a:buFont typeface="+mj-lt"/>
              <a:buAutoNum type="arabicPeriod" startAt="13"/>
            </a:pPr>
            <a:r>
              <a:rPr lang="tr-TR" sz="2000" dirty="0" smtClean="0"/>
              <a:t>Elle Taşıma İşleri Yönetmeliği,</a:t>
            </a:r>
          </a:p>
          <a:p>
            <a:pPr marL="342900" indent="-342900">
              <a:buFont typeface="+mj-lt"/>
              <a:buAutoNum type="arabicPeriod" startAt="13"/>
            </a:pPr>
            <a:r>
              <a:rPr lang="tr-TR" sz="2000" dirty="0" smtClean="0"/>
              <a:t>Gebe  Veya  Emziren  Kadınların Çalıştırılma Şartlarıyla  Emzirme  Odaları  Ve Çocuk  Bakım Yurtlarına Dair Yönetmelik,</a:t>
            </a:r>
          </a:p>
          <a:p>
            <a:pPr marL="342900" indent="-342900">
              <a:buFont typeface="+mj-lt"/>
              <a:buAutoNum type="arabicPeriod" startAt="16"/>
            </a:pPr>
            <a:r>
              <a:rPr lang="tr-TR" sz="2000" dirty="0" smtClean="0"/>
              <a:t>Geçici Veya Belirli Süreli İşlerde İş Sağlığı Ve Güvenliği Hakkında Yönetmelik,</a:t>
            </a:r>
          </a:p>
          <a:p>
            <a:pPr marL="342900" indent="-342900">
              <a:buFont typeface="+mj-lt"/>
              <a:buAutoNum type="arabicPeriod" startAt="16"/>
            </a:pPr>
            <a:r>
              <a:rPr lang="tr-TR" sz="2000" dirty="0" smtClean="0"/>
              <a:t>İş Ekipmanlarının Kullanımında Sağlık Ve Güvenlik Şartları Yönetmeliği,</a:t>
            </a:r>
          </a:p>
          <a:p>
            <a:pPr marL="342900" indent="-342900">
              <a:buFont typeface="+mj-lt"/>
              <a:buAutoNum type="arabicPeriod" startAt="16"/>
            </a:pPr>
            <a:r>
              <a:rPr lang="tr-TR" sz="2400" b="1" dirty="0" smtClean="0">
                <a:solidFill>
                  <a:srgbClr val="FF0000"/>
                </a:solidFill>
              </a:rPr>
              <a:t>İş Sağlığı Ve Güvenliği Hizmetleri Yönetmeliği,</a:t>
            </a:r>
          </a:p>
          <a:p>
            <a:pPr marL="342900" indent="-342900">
              <a:buFont typeface="+mj-lt"/>
              <a:buAutoNum type="arabicPeriod" startAt="16"/>
            </a:pPr>
            <a:r>
              <a:rPr lang="tr-TR" sz="2000" dirty="0" smtClean="0"/>
              <a:t>İş  Sağlığı  Ve  Güvenliği  İle  İlgili  Çalışan  Temsilcisinin  Nitelikleri  Ve  Seçilme  Usul  Ve Esaslarına İlişkin Tebliğ,</a:t>
            </a:r>
          </a:p>
          <a:p>
            <a:pPr marL="342900" indent="-342900">
              <a:buFont typeface="+mj-lt"/>
              <a:buAutoNum type="arabicPeriod" startAt="16"/>
            </a:pPr>
            <a:r>
              <a:rPr lang="tr-TR" sz="2400" b="1" dirty="0" smtClean="0">
                <a:solidFill>
                  <a:srgbClr val="FF0000"/>
                </a:solidFill>
              </a:rPr>
              <a:t>İş Sağlığı Ve Güvenliği Risk Değerlendirmesi Yönetmeliği,</a:t>
            </a:r>
          </a:p>
          <a:p>
            <a:pPr marL="342900" indent="-342900">
              <a:buFont typeface="+mj-lt"/>
              <a:buAutoNum type="arabicPeriod" startAt="16"/>
            </a:pPr>
            <a:r>
              <a:rPr lang="tr-TR" sz="2000" dirty="0" smtClean="0"/>
              <a:t>İş Hijyeni Ölçüm, Test Ve Analizi Yapan </a:t>
            </a:r>
            <a:r>
              <a:rPr lang="tr-TR" sz="2000" dirty="0" err="1" smtClean="0"/>
              <a:t>Laboratuvarlar</a:t>
            </a:r>
            <a:r>
              <a:rPr lang="tr-TR" sz="2000" dirty="0" smtClean="0"/>
              <a:t> Hakkında Yönetmelik,</a:t>
            </a:r>
          </a:p>
          <a:p>
            <a:pPr marL="342900" indent="-342900">
              <a:buFont typeface="+mj-lt"/>
              <a:buAutoNum type="arabicPeriod" startAt="16"/>
            </a:pPr>
            <a:r>
              <a:rPr lang="tr-TR" sz="2400" b="1" dirty="0" smtClean="0">
                <a:solidFill>
                  <a:srgbClr val="FF0000"/>
                </a:solidFill>
              </a:rPr>
              <a:t>İş Sağlığı Ve Güvenliği Kurulları Hakkında Yönetmelik,</a:t>
            </a:r>
          </a:p>
          <a:p>
            <a:pPr marL="342900" indent="-342900">
              <a:buFont typeface="+mj-lt"/>
              <a:buAutoNum type="arabicPeriod" startAt="16"/>
            </a:pPr>
            <a:r>
              <a:rPr lang="tr-TR" sz="2400" b="1" dirty="0" smtClean="0">
                <a:solidFill>
                  <a:srgbClr val="FF0000"/>
                </a:solidFill>
              </a:rPr>
              <a:t>İşyeri Bina Ve Eklentilerinde Alınacak Sağlık Ve Güvenlik Önlemlerine İlişkin Yönetmelik,</a:t>
            </a:r>
          </a:p>
          <a:p>
            <a:pPr marL="342900" indent="-342900">
              <a:buFont typeface="+mj-lt"/>
              <a:buAutoNum type="arabicPeriod" startAt="16"/>
            </a:pPr>
            <a:r>
              <a:rPr lang="tr-TR" sz="2000" dirty="0" smtClean="0"/>
              <a:t>İşyeri  Hekimi  Ve  Diğer  Sağlık  Personelinin  Görev,  Yetki,  Sorumluluk  Ve  Eğitimleri Hakkında Yönetmelik,</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6095E4F6-51C2-4C9D-B972-A531C8DF073F}" type="slidenum">
              <a:rPr lang="tr-TR" smtClean="0"/>
              <a:pPr/>
              <a:t>4</a:t>
            </a:fld>
            <a:endParaRPr lang="tr-TR"/>
          </a:p>
        </p:txBody>
      </p:sp>
      <p:sp>
        <p:nvSpPr>
          <p:cNvPr id="9" name="Başlık 3"/>
          <p:cNvSpPr txBox="1">
            <a:spLocks/>
          </p:cNvSpPr>
          <p:nvPr/>
        </p:nvSpPr>
        <p:spPr>
          <a:xfrm>
            <a:off x="285720" y="2643182"/>
            <a:ext cx="8501122" cy="1500198"/>
          </a:xfrm>
          <a:prstGeom prst="rect">
            <a:avLst/>
          </a:prstGeom>
        </p:spPr>
        <p:txBody>
          <a:bodyPr vert="horz" lIns="91440" tIns="45720" rIns="91440" bIns="45720" rtlCol="0" anchor="ctr">
            <a:noAutofit/>
          </a:bodyPr>
          <a:lstStyle/>
          <a:p>
            <a:pPr marL="342900" marR="0" lvl="0" indent="-342900" algn="ctr" defTabSz="914400" rtl="0" eaLnBrk="1" fontAlgn="auto" latinLnBrk="0" hangingPunct="1">
              <a:lnSpc>
                <a:spcPct val="100000"/>
              </a:lnSpc>
              <a:spcBef>
                <a:spcPct val="0"/>
              </a:spcBef>
              <a:spcAft>
                <a:spcPts val="0"/>
              </a:spcAft>
              <a:buClrTx/>
              <a:buSzTx/>
              <a:buFontTx/>
              <a:buNone/>
              <a:tabLst/>
              <a:defRPr/>
            </a:pPr>
            <a:r>
              <a:rPr kumimoji="0" lang="tr-TR" sz="4800" b="1"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Times New Roman"/>
                <a:cs typeface="+mj-cs"/>
              </a:rPr>
              <a:t>İŞ SAĞLIĞI VE GÜVENLİĞİ NEDİR ??? </a:t>
            </a:r>
            <a:endParaRPr kumimoji="0" lang="tr-TR" sz="4800" b="0"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Times New Roman"/>
              <a:cs typeface="+mj-cs"/>
            </a:endParaRPr>
          </a:p>
        </p:txBody>
      </p:sp>
      <p:sp>
        <p:nvSpPr>
          <p:cNvPr id="11" name="Başlık 3"/>
          <p:cNvSpPr>
            <a:spLocks noGrp="1"/>
          </p:cNvSpPr>
          <p:nvPr>
            <p:ph type="title"/>
          </p:nvPr>
        </p:nvSpPr>
        <p:spPr>
          <a:xfrm>
            <a:off x="971600" y="-24138"/>
            <a:ext cx="7712968" cy="932858"/>
          </a:xfrm>
        </p:spPr>
        <p:txBody>
          <a:bodyPr>
            <a:normAutofit/>
          </a:bodyPr>
          <a:lstStyle/>
          <a:p>
            <a:endParaRPr lang="tr-TR" b="1" dirty="0">
              <a:solidFill>
                <a:schemeClr val="bg1"/>
              </a:solidFill>
            </a:endParaRPr>
          </a:p>
        </p:txBody>
      </p:sp>
      <p:pic>
        <p:nvPicPr>
          <p:cNvPr id="5" name="Resim 4"/>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98455" y="6237312"/>
            <a:ext cx="1933727" cy="504056"/>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pPr>
              <a:defRPr/>
            </a:pPr>
            <a:fld id="{A5F313E1-D707-4D18-8EAD-6AEADD77C7A7}" type="slidenum">
              <a:rPr lang="en-US"/>
              <a:pPr>
                <a:defRPr/>
              </a:pPr>
              <a:t>40</a:t>
            </a:fld>
            <a:endParaRPr lang="en-US"/>
          </a:p>
        </p:txBody>
      </p:sp>
      <p:sp>
        <p:nvSpPr>
          <p:cNvPr id="9" name="8 Dikdörtgen"/>
          <p:cNvSpPr/>
          <p:nvPr/>
        </p:nvSpPr>
        <p:spPr>
          <a:xfrm>
            <a:off x="214282" y="1071546"/>
            <a:ext cx="8643998" cy="523220"/>
          </a:xfrm>
          <a:prstGeom prst="rect">
            <a:avLst/>
          </a:prstGeom>
        </p:spPr>
        <p:txBody>
          <a:bodyPr wrap="square">
            <a:spAutoFit/>
          </a:bodyPr>
          <a:lstStyle/>
          <a:p>
            <a:r>
              <a:rPr lang="tr-TR" sz="2800" b="1" dirty="0" smtClean="0"/>
              <a:t>KANUNA BAĞLI ALT MEVZUATLAR</a:t>
            </a:r>
            <a:endParaRPr lang="tr-TR" sz="2800" b="1" dirty="0"/>
          </a:p>
        </p:txBody>
      </p:sp>
      <p:sp>
        <p:nvSpPr>
          <p:cNvPr id="10" name="Başlık 3"/>
          <p:cNvSpPr txBox="1">
            <a:spLocks/>
          </p:cNvSpPr>
          <p:nvPr/>
        </p:nvSpPr>
        <p:spPr>
          <a:xfrm>
            <a:off x="1000100" y="0"/>
            <a:ext cx="8143900" cy="857232"/>
          </a:xfrm>
          <a:prstGeom prst="rect">
            <a:avLst/>
          </a:prstGeom>
        </p:spPr>
        <p:txBody>
          <a:bodyPr vert="horz" lIns="91440" tIns="45720" rIns="91440" bIns="45720" rtlCol="0" anchor="ctr">
            <a:normAutofit fontScale="92500"/>
          </a:bodyPr>
          <a:lstStyle/>
          <a:p>
            <a:pPr marL="342900" marR="0" lvl="0" indent="-34290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150" normalizeH="0" baseline="0" noProof="0" dirty="0" smtClean="0">
                <a:ln>
                  <a:noFill/>
                </a:ln>
                <a:solidFill>
                  <a:schemeClr val="bg1"/>
                </a:solidFill>
                <a:effectLst>
                  <a:outerShdw blurRad="38100" dist="38100" dir="2700000" algn="tl">
                    <a:srgbClr val="000000">
                      <a:alpha val="43137"/>
                    </a:srgbClr>
                  </a:outerShdw>
                </a:effectLst>
                <a:uLnTx/>
                <a:uFillTx/>
                <a:latin typeface="Calibri" pitchFamily="34" charset="0"/>
                <a:ea typeface="Times New Roman" pitchFamily="18" charset="0"/>
                <a:cs typeface="Times New Roman" pitchFamily="18" charset="0"/>
              </a:rPr>
              <a:t>ÇALIŞMA MEVZUATI İLE İLGİLİ BİLGİLER</a:t>
            </a:r>
          </a:p>
        </p:txBody>
      </p:sp>
      <p:sp>
        <p:nvSpPr>
          <p:cNvPr id="7" name="6 Dikdörtgen"/>
          <p:cNvSpPr/>
          <p:nvPr/>
        </p:nvSpPr>
        <p:spPr>
          <a:xfrm>
            <a:off x="214282" y="1643050"/>
            <a:ext cx="8715436" cy="4832092"/>
          </a:xfrm>
          <a:prstGeom prst="rect">
            <a:avLst/>
          </a:prstGeom>
        </p:spPr>
        <p:txBody>
          <a:bodyPr wrap="square">
            <a:spAutoFit/>
          </a:bodyPr>
          <a:lstStyle/>
          <a:p>
            <a:pPr marL="342900" indent="-342900">
              <a:buFont typeface="+mj-lt"/>
              <a:buAutoNum type="arabicPeriod" startAt="25"/>
            </a:pPr>
            <a:r>
              <a:rPr lang="tr-TR" sz="2400" b="1" dirty="0" smtClean="0">
                <a:solidFill>
                  <a:srgbClr val="FF0000"/>
                </a:solidFill>
              </a:rPr>
              <a:t>İşyerlerinde Acil Durumlar Hakkında Yönetmelik,</a:t>
            </a:r>
          </a:p>
          <a:p>
            <a:pPr marL="342900" indent="-342900">
              <a:buFont typeface="+mj-lt"/>
              <a:buAutoNum type="arabicPeriod" startAt="25"/>
            </a:pPr>
            <a:r>
              <a:rPr lang="tr-TR" sz="2000" dirty="0" smtClean="0"/>
              <a:t>İşyerlerinde İşin Durdurulmasına Dair Yönetmelik,</a:t>
            </a:r>
          </a:p>
          <a:p>
            <a:pPr marL="342900" indent="-342900">
              <a:buFont typeface="+mj-lt"/>
              <a:buAutoNum type="arabicPeriod" startAt="25"/>
            </a:pPr>
            <a:r>
              <a:rPr lang="tr-TR" sz="2000" dirty="0" smtClean="0"/>
              <a:t>İş Güvenliği Uzmanlarının Görev, Yetki, Sorumluluk Ve Eğitimleri Hakkında Yönetmelik,</a:t>
            </a:r>
          </a:p>
          <a:p>
            <a:pPr marL="342900" indent="-342900">
              <a:buFont typeface="+mj-lt"/>
              <a:buAutoNum type="arabicPeriod" startAt="25"/>
            </a:pPr>
            <a:r>
              <a:rPr lang="tr-TR" sz="2000" dirty="0" smtClean="0"/>
              <a:t>Kadın Çalışanların Gece Postalarında Çalıştırılma Koşulları Hakkında Yönetmelik,</a:t>
            </a:r>
          </a:p>
          <a:p>
            <a:pPr marL="342900" indent="-342900">
              <a:buFont typeface="+mj-lt"/>
              <a:buAutoNum type="arabicPeriod" startAt="25"/>
            </a:pPr>
            <a:r>
              <a:rPr lang="tr-TR" sz="2000" dirty="0" smtClean="0"/>
              <a:t>Kanserojen Veya </a:t>
            </a:r>
            <a:r>
              <a:rPr lang="tr-TR" sz="2000" dirty="0" err="1" smtClean="0"/>
              <a:t>Mutajen</a:t>
            </a:r>
            <a:r>
              <a:rPr lang="tr-TR" sz="2000" dirty="0" smtClean="0"/>
              <a:t> Maddelerle Çalışmalarda Sağlık Ve Güvenlik Önlemleri Hakkında Yönetmelik,</a:t>
            </a:r>
          </a:p>
          <a:p>
            <a:pPr marL="342900" indent="-342900">
              <a:buFont typeface="+mj-lt"/>
              <a:buAutoNum type="arabicPeriod" startAt="25"/>
            </a:pPr>
            <a:r>
              <a:rPr lang="tr-TR" sz="2000" dirty="0" smtClean="0"/>
              <a:t>Kimyasal Maddelerle Çalışmalarda Sağlık Ve Güvenlik Önlemleri Hakkında Yönetmelik,</a:t>
            </a:r>
          </a:p>
          <a:p>
            <a:pPr marL="342900" indent="-342900">
              <a:buFont typeface="+mj-lt"/>
              <a:buAutoNum type="arabicPeriod" startAt="25"/>
            </a:pPr>
            <a:r>
              <a:rPr lang="tr-TR" sz="2000" dirty="0" smtClean="0"/>
              <a:t>Kişisel Koruyucu Donanımların İşyerlerinde Kullanılması Hakkında Yönetmelik,</a:t>
            </a:r>
          </a:p>
          <a:p>
            <a:pPr marL="342900" indent="-342900">
              <a:buFont typeface="+mj-lt"/>
              <a:buAutoNum type="arabicPeriod" startAt="25"/>
            </a:pPr>
            <a:r>
              <a:rPr lang="tr-TR" sz="2000" dirty="0" smtClean="0"/>
              <a:t>Maden İşyerlerinde İş Sağlığı Ve Güvenliği Yönetmeliği,</a:t>
            </a:r>
          </a:p>
          <a:p>
            <a:endParaRPr lang="tr-TR" sz="2000" dirty="0" smtClean="0"/>
          </a:p>
          <a:p>
            <a:r>
              <a:rPr lang="tr-TR" sz="3200" dirty="0" smtClean="0"/>
              <a:t>Okullarda bu kanun ve alt mevzuatın uygulanması sorumluluğu MEB adına </a:t>
            </a:r>
            <a:r>
              <a:rPr lang="tr-TR" sz="3200" b="1" u="sng" dirty="0" smtClean="0">
                <a:effectLst>
                  <a:outerShdw blurRad="38100" dist="38100" dir="2700000" algn="tl">
                    <a:srgbClr val="000000">
                      <a:alpha val="43137"/>
                    </a:srgbClr>
                  </a:outerShdw>
                </a:effectLst>
              </a:rPr>
              <a:t>Okul İdarelerindedir.</a:t>
            </a:r>
            <a:endParaRPr lang="tr-TR" sz="2800" b="1" u="sng"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6095E4F6-51C2-4C9D-B972-A531C8DF073F}" type="slidenum">
              <a:rPr lang="tr-TR" smtClean="0"/>
              <a:pPr/>
              <a:t>41</a:t>
            </a:fld>
            <a:endParaRPr lang="tr-TR"/>
          </a:p>
        </p:txBody>
      </p:sp>
      <p:sp>
        <p:nvSpPr>
          <p:cNvPr id="5" name="Başlık 1"/>
          <p:cNvSpPr txBox="1">
            <a:spLocks/>
          </p:cNvSpPr>
          <p:nvPr/>
        </p:nvSpPr>
        <p:spPr>
          <a:xfrm>
            <a:off x="683568" y="1166887"/>
            <a:ext cx="7772400" cy="118199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dirty="0"/>
          </a:p>
        </p:txBody>
      </p:sp>
      <p:pic>
        <p:nvPicPr>
          <p:cNvPr id="2050" name="Picture 2"/>
          <p:cNvPicPr>
            <a:picLocks noChangeAspect="1" noChangeArrowheads="1"/>
          </p:cNvPicPr>
          <p:nvPr/>
        </p:nvPicPr>
        <p:blipFill>
          <a:blip r:embed="rId2" cstate="print"/>
          <a:srcRect t="9898"/>
          <a:stretch>
            <a:fillRect/>
          </a:stretch>
        </p:blipFill>
        <p:spPr bwMode="auto">
          <a:xfrm>
            <a:off x="0" y="1046104"/>
            <a:ext cx="9144000" cy="5597606"/>
          </a:xfrm>
          <a:prstGeom prst="rect">
            <a:avLst/>
          </a:prstGeom>
          <a:noFill/>
          <a:ln w="9525">
            <a:noFill/>
            <a:miter lim="800000"/>
            <a:headEnd/>
            <a:tailEnd/>
          </a:ln>
          <a:effectLst/>
        </p:spPr>
      </p:pic>
      <p:sp>
        <p:nvSpPr>
          <p:cNvPr id="6" name="Content Placeholder 2"/>
          <p:cNvSpPr>
            <a:spLocks noGrp="1"/>
          </p:cNvSpPr>
          <p:nvPr>
            <p:ph idx="1"/>
          </p:nvPr>
        </p:nvSpPr>
        <p:spPr>
          <a:xfrm>
            <a:off x="1000100" y="71414"/>
            <a:ext cx="8143932" cy="785818"/>
          </a:xfrm>
        </p:spPr>
        <p:txBody>
          <a:bodyPr>
            <a:noAutofit/>
          </a:bodyPr>
          <a:lstStyle/>
          <a:p>
            <a:pPr marL="0" indent="0">
              <a:lnSpc>
                <a:spcPct val="80000"/>
              </a:lnSpc>
              <a:spcBef>
                <a:spcPts val="2400"/>
              </a:spcBef>
              <a:buClr>
                <a:schemeClr val="accent3"/>
              </a:buClr>
              <a:buNone/>
              <a:defRPr/>
            </a:pPr>
            <a:r>
              <a:rPr lang="tr-TR" b="1" i="1" dirty="0" smtClean="0">
                <a:solidFill>
                  <a:srgbClr val="FFFF00"/>
                </a:solidFill>
                <a:latin typeface="+mj-lt"/>
              </a:rPr>
              <a:t>MEVZUATA GÖRE OKULLARIMIZDA YAPILMASI GEREKEN İŞLEMLER</a:t>
            </a:r>
            <a:endParaRPr lang="en-GB" b="1" i="1" dirty="0" smtClean="0">
              <a:solidFill>
                <a:srgbClr val="FFFF00"/>
              </a:solidFill>
              <a:latin typeface="+mj-lt"/>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pPr>
              <a:defRPr/>
            </a:pPr>
            <a:fld id="{A5F313E1-D707-4D18-8EAD-6AEADD77C7A7}" type="slidenum">
              <a:rPr lang="en-US"/>
              <a:pPr>
                <a:defRPr/>
              </a:pPr>
              <a:t>42</a:t>
            </a:fld>
            <a:endParaRPr lang="en-US"/>
          </a:p>
        </p:txBody>
      </p:sp>
      <p:sp>
        <p:nvSpPr>
          <p:cNvPr id="10" name="Başlık 3"/>
          <p:cNvSpPr txBox="1">
            <a:spLocks/>
          </p:cNvSpPr>
          <p:nvPr/>
        </p:nvSpPr>
        <p:spPr>
          <a:xfrm>
            <a:off x="1000100" y="0"/>
            <a:ext cx="8143900" cy="857232"/>
          </a:xfrm>
          <a:prstGeom prst="rect">
            <a:avLst/>
          </a:prstGeom>
        </p:spPr>
        <p:txBody>
          <a:bodyPr vert="horz" lIns="91440" tIns="45720" rIns="91440" bIns="45720" rtlCol="0" anchor="ctr">
            <a:normAutofit fontScale="92500"/>
          </a:bodyPr>
          <a:lstStyle/>
          <a:p>
            <a:pPr marL="342900" marR="0" lvl="0" indent="-34290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150" normalizeH="0" baseline="0" noProof="0" dirty="0" smtClean="0">
                <a:ln>
                  <a:noFill/>
                </a:ln>
                <a:solidFill>
                  <a:schemeClr val="bg1"/>
                </a:solidFill>
                <a:effectLst>
                  <a:outerShdw blurRad="38100" dist="38100" dir="2700000" algn="tl">
                    <a:srgbClr val="000000">
                      <a:alpha val="43137"/>
                    </a:srgbClr>
                  </a:outerShdw>
                </a:effectLst>
                <a:uLnTx/>
                <a:uFillTx/>
                <a:latin typeface="Calibri" pitchFamily="34" charset="0"/>
                <a:ea typeface="Times New Roman" pitchFamily="18" charset="0"/>
                <a:cs typeface="Times New Roman" pitchFamily="18" charset="0"/>
              </a:rPr>
              <a:t>ÇALIŞMA MEVZUATI İLE İLGİLİ BİLGİLER</a:t>
            </a:r>
          </a:p>
        </p:txBody>
      </p:sp>
      <p:pic>
        <p:nvPicPr>
          <p:cNvPr id="3074" name="Picture 2" descr="C:\Users\Nilkan\Desktop\iş Güv Resim\mola.jpg"/>
          <p:cNvPicPr>
            <a:picLocks noChangeAspect="1" noChangeArrowheads="1"/>
          </p:cNvPicPr>
          <p:nvPr/>
        </p:nvPicPr>
        <p:blipFill>
          <a:blip r:embed="rId2" cstate="print"/>
          <a:srcRect/>
          <a:stretch>
            <a:fillRect/>
          </a:stretch>
        </p:blipFill>
        <p:spPr bwMode="auto">
          <a:xfrm>
            <a:off x="928694" y="928670"/>
            <a:ext cx="7500958" cy="5888252"/>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22313" y="952500"/>
            <a:ext cx="7772400" cy="2908300"/>
          </a:xfrm>
        </p:spPr>
        <p:txBody>
          <a:bodyPr rtlCol="0">
            <a:normAutofit fontScale="90000"/>
          </a:bodyPr>
          <a:lstStyle/>
          <a:p>
            <a:pPr eaLnBrk="1" fontAlgn="auto" hangingPunct="1">
              <a:spcAft>
                <a:spcPts val="0"/>
              </a:spcAft>
              <a:defRPr/>
            </a:pPr>
            <a:r>
              <a:rPr lang="tr-TR" sz="5400" b="1" dirty="0" smtClean="0"/>
              <a:t>İş Sağlığı ve Güvenliğine Genel Bakış ve Güvenlik Kültürü</a:t>
            </a:r>
            <a:r>
              <a:rPr lang="tr-TR" dirty="0" smtClean="0"/>
              <a:t/>
            </a:r>
            <a:br>
              <a:rPr lang="tr-TR" dirty="0" smtClean="0"/>
            </a:br>
            <a:endParaRPr lang="tr-TR" dirty="0"/>
          </a:p>
        </p:txBody>
      </p:sp>
      <p:sp>
        <p:nvSpPr>
          <p:cNvPr id="3" name="Alt Başlık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tr-TR" dirty="0"/>
          </a:p>
        </p:txBody>
      </p:sp>
      <p:pic>
        <p:nvPicPr>
          <p:cNvPr id="2052" name="Picture 2"/>
          <p:cNvPicPr>
            <a:picLocks noChangeAspect="1" noChangeArrowheads="1"/>
          </p:cNvPicPr>
          <p:nvPr>
            <p:custDataLst>
              <p:tags r:id="rId1"/>
            </p:custDataLst>
          </p:nvPr>
        </p:nvPicPr>
        <p:blipFill>
          <a:blip r:embed="rId3">
            <a:extLst>
              <a:ext uri="{28A0092B-C50C-407E-A947-70E740481C1C}">
                <a14:useLocalDpi xmlns="" xmlns:a14="http://schemas.microsoft.com/office/drawing/2010/main" val="0"/>
              </a:ext>
            </a:extLst>
          </a:blip>
          <a:srcRect/>
          <a:stretch>
            <a:fillRect/>
          </a:stretch>
        </p:blipFill>
        <p:spPr bwMode="auto">
          <a:xfrm>
            <a:off x="323850" y="3860800"/>
            <a:ext cx="8569325" cy="273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7687392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Başlık 1"/>
          <p:cNvSpPr>
            <a:spLocks noGrp="1"/>
          </p:cNvSpPr>
          <p:nvPr>
            <p:ph type="title"/>
          </p:nvPr>
        </p:nvSpPr>
        <p:spPr>
          <a:xfrm>
            <a:off x="467544" y="-27384"/>
            <a:ext cx="8229600" cy="864096"/>
          </a:xfrm>
        </p:spPr>
        <p:txBody>
          <a:bodyPr/>
          <a:lstStyle/>
          <a:p>
            <a:pPr eaLnBrk="1" hangingPunct="1"/>
            <a:r>
              <a:rPr lang="tr-TR" altLang="tr-TR" b="1" dirty="0" smtClean="0"/>
              <a:t>İSG Temel Prensipleri</a:t>
            </a:r>
          </a:p>
        </p:txBody>
      </p:sp>
      <p:sp>
        <p:nvSpPr>
          <p:cNvPr id="3075" name="İçerik Yer Tutucusu 2"/>
          <p:cNvSpPr>
            <a:spLocks noGrp="1"/>
          </p:cNvSpPr>
          <p:nvPr>
            <p:ph idx="1"/>
          </p:nvPr>
        </p:nvSpPr>
        <p:spPr>
          <a:xfrm>
            <a:off x="457200" y="1600200"/>
            <a:ext cx="6275388" cy="4781550"/>
          </a:xfrm>
        </p:spPr>
        <p:txBody>
          <a:bodyPr/>
          <a:lstStyle/>
          <a:p>
            <a:pPr marL="0" indent="0" eaLnBrk="1" hangingPunct="1">
              <a:lnSpc>
                <a:spcPct val="150000"/>
              </a:lnSpc>
              <a:buNone/>
            </a:pPr>
            <a:r>
              <a:rPr lang="tr-TR" altLang="tr-TR" dirty="0" smtClean="0"/>
              <a:t>    Herhangi bir alanda yürütülecek                   </a:t>
            </a:r>
          </a:p>
          <a:p>
            <a:pPr marL="0" indent="0" eaLnBrk="1" hangingPunct="1">
              <a:lnSpc>
                <a:spcPct val="150000"/>
              </a:lnSpc>
              <a:buNone/>
            </a:pPr>
            <a:r>
              <a:rPr lang="tr-TR" altLang="tr-TR" dirty="0" smtClean="0"/>
              <a:t>İşçi Sağlığı ve  Güvenliği çalışmaları      </a:t>
            </a:r>
          </a:p>
          <a:p>
            <a:pPr marL="0" indent="0" eaLnBrk="1" hangingPunct="1">
              <a:lnSpc>
                <a:spcPct val="150000"/>
              </a:lnSpc>
              <a:buNone/>
            </a:pPr>
            <a:r>
              <a:rPr lang="tr-TR" altLang="tr-TR" dirty="0" smtClean="0"/>
              <a:t>On  prensip  üzerinden yapılmalıdır</a:t>
            </a:r>
          </a:p>
          <a:p>
            <a:pPr eaLnBrk="1" hangingPunct="1"/>
            <a:endParaRPr lang="tr-TR" altLang="tr-TR" dirty="0" smtClean="0"/>
          </a:p>
        </p:txBody>
      </p:sp>
      <p:pic>
        <p:nvPicPr>
          <p:cNvPr id="3076" name="Picture 2"/>
          <p:cNvPicPr>
            <a:picLocks noChangeAspect="1" noChangeArrowheads="1"/>
          </p:cNvPicPr>
          <p:nvPr>
            <p:custDataLst>
              <p:tags r:id="rId1"/>
            </p:custDataLst>
          </p:nvPr>
        </p:nvPicPr>
        <p:blipFill>
          <a:blip r:embed="rId3">
            <a:extLst>
              <a:ext uri="{28A0092B-C50C-407E-A947-70E740481C1C}">
                <a14:useLocalDpi xmlns="" xmlns:a14="http://schemas.microsoft.com/office/drawing/2010/main" val="0"/>
              </a:ext>
            </a:extLst>
          </a:blip>
          <a:srcRect/>
          <a:stretch>
            <a:fillRect/>
          </a:stretch>
        </p:blipFill>
        <p:spPr bwMode="auto">
          <a:xfrm>
            <a:off x="6588224" y="1268413"/>
            <a:ext cx="2424113" cy="5256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sim 4"/>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818" y="6353944"/>
            <a:ext cx="1933727" cy="504056"/>
          </a:xfrm>
          <a:prstGeom prst="rect">
            <a:avLst/>
          </a:prstGeom>
          <a:noFill/>
          <a:ln>
            <a:noFill/>
          </a:ln>
        </p:spPr>
      </p:pic>
    </p:spTree>
    <p:extLst>
      <p:ext uri="{BB962C8B-B14F-4D97-AF65-F5344CB8AC3E}">
        <p14:creationId xmlns="" xmlns:p14="http://schemas.microsoft.com/office/powerpoint/2010/main" val="29755378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fontScale="90000"/>
          </a:bodyPr>
          <a:lstStyle/>
          <a:p>
            <a:pPr algn="l" eaLnBrk="1" fontAlgn="auto" hangingPunct="1">
              <a:spcAft>
                <a:spcPts val="0"/>
              </a:spcAft>
              <a:defRPr/>
            </a:pPr>
            <a:r>
              <a:rPr lang="tr-TR" b="1" dirty="0" smtClean="0"/>
              <a:t/>
            </a:r>
            <a:br>
              <a:rPr lang="tr-TR" b="1" dirty="0" smtClean="0"/>
            </a:br>
            <a:r>
              <a:rPr lang="tr-TR" b="1" dirty="0"/>
              <a:t/>
            </a:r>
            <a:br>
              <a:rPr lang="tr-TR" b="1" dirty="0"/>
            </a:br>
            <a:r>
              <a:rPr lang="tr-TR" b="1" dirty="0" smtClean="0"/>
              <a:t>Prensip 1</a:t>
            </a:r>
            <a:endParaRPr lang="tr-TR" dirty="0"/>
          </a:p>
        </p:txBody>
      </p:sp>
      <p:sp>
        <p:nvSpPr>
          <p:cNvPr id="3" name="İçerik Yer Tutucusu 2"/>
          <p:cNvSpPr>
            <a:spLocks noGrp="1"/>
          </p:cNvSpPr>
          <p:nvPr>
            <p:ph idx="1"/>
          </p:nvPr>
        </p:nvSpPr>
        <p:spPr>
          <a:xfrm>
            <a:off x="457199" y="1916832"/>
            <a:ext cx="8229600" cy="5111774"/>
          </a:xfrm>
        </p:spPr>
        <p:txBody>
          <a:bodyPr rtlCol="0">
            <a:normAutofit fontScale="92500" lnSpcReduction="20000"/>
          </a:bodyPr>
          <a:lstStyle/>
          <a:p>
            <a:pPr eaLnBrk="1" fontAlgn="auto" hangingPunct="1">
              <a:spcAft>
                <a:spcPts val="0"/>
              </a:spcAft>
              <a:buFont typeface="Arial" pitchFamily="34" charset="0"/>
              <a:buChar char="•"/>
              <a:defRPr/>
            </a:pPr>
            <a:r>
              <a:rPr lang="tr-TR" dirty="0" smtClean="0"/>
              <a:t>İşçi Sağlığı ve İş Güvenliğinin asıl çalışma alanı   tehlikeli durum ve tehlikeli davranışın ortadan kaldırılmasına yönelik olmalıdır.</a:t>
            </a:r>
          </a:p>
          <a:p>
            <a:pPr marL="0" indent="0" eaLnBrk="1" fontAlgn="auto" hangingPunct="1">
              <a:spcAft>
                <a:spcPts val="0"/>
              </a:spcAft>
              <a:buFont typeface="Arial" pitchFamily="34" charset="0"/>
              <a:buNone/>
              <a:defRPr/>
            </a:pPr>
            <a:r>
              <a:rPr lang="tr-TR" b="1" dirty="0" smtClean="0"/>
              <a:t>Kaza zinciri</a:t>
            </a:r>
          </a:p>
          <a:p>
            <a:pPr eaLnBrk="1" fontAlgn="auto" hangingPunct="1">
              <a:spcAft>
                <a:spcPts val="0"/>
              </a:spcAft>
              <a:buFont typeface="Arial" pitchFamily="34" charset="0"/>
              <a:buChar char="•"/>
              <a:defRPr/>
            </a:pPr>
            <a:r>
              <a:rPr lang="tr-TR" dirty="0" smtClean="0"/>
              <a:t>İnsan bünyesinin tabiat şartları karşısında zayıf olması</a:t>
            </a:r>
          </a:p>
          <a:p>
            <a:pPr eaLnBrk="1" fontAlgn="auto" hangingPunct="1">
              <a:spcAft>
                <a:spcPts val="0"/>
              </a:spcAft>
              <a:buFont typeface="Arial" pitchFamily="34" charset="0"/>
              <a:buChar char="•"/>
              <a:defRPr/>
            </a:pPr>
            <a:r>
              <a:rPr lang="tr-TR" dirty="0" smtClean="0"/>
              <a:t>Şahsi özürler (Dikkatsizlik, pervasızlık, asabiyet, dalgınlık, </a:t>
            </a:r>
            <a:r>
              <a:rPr lang="tr-TR" dirty="0" err="1" smtClean="0"/>
              <a:t>önemsemezlik</a:t>
            </a:r>
            <a:r>
              <a:rPr lang="tr-TR" dirty="0" smtClean="0"/>
              <a:t>, ihmalkarlık vs.)</a:t>
            </a:r>
          </a:p>
          <a:p>
            <a:pPr eaLnBrk="1" fontAlgn="auto" hangingPunct="1">
              <a:spcAft>
                <a:spcPts val="0"/>
              </a:spcAft>
              <a:buFont typeface="Arial" pitchFamily="34" charset="0"/>
              <a:buChar char="•"/>
              <a:defRPr/>
            </a:pPr>
            <a:r>
              <a:rPr lang="tr-TR" dirty="0" smtClean="0"/>
              <a:t>Tehlikeli hareket tehlikeli şartlar</a:t>
            </a:r>
          </a:p>
          <a:p>
            <a:pPr eaLnBrk="1" fontAlgn="auto" hangingPunct="1">
              <a:spcAft>
                <a:spcPts val="0"/>
              </a:spcAft>
              <a:buFont typeface="Arial" pitchFamily="34" charset="0"/>
              <a:buChar char="•"/>
              <a:defRPr/>
            </a:pPr>
            <a:r>
              <a:rPr lang="tr-TR" dirty="0" smtClean="0"/>
              <a:t>Kaza olayı,</a:t>
            </a:r>
          </a:p>
          <a:p>
            <a:pPr eaLnBrk="1" fontAlgn="auto" hangingPunct="1">
              <a:spcAft>
                <a:spcPts val="0"/>
              </a:spcAft>
              <a:buFont typeface="Arial" pitchFamily="34" charset="0"/>
              <a:buChar char="•"/>
              <a:defRPr/>
            </a:pPr>
            <a:r>
              <a:rPr lang="tr-TR" dirty="0" smtClean="0"/>
              <a:t>Ölüm, Yaralanma (Zarar, hasar)</a:t>
            </a:r>
          </a:p>
          <a:p>
            <a:pPr eaLnBrk="1" fontAlgn="auto" hangingPunct="1">
              <a:spcAft>
                <a:spcPts val="0"/>
              </a:spcAft>
              <a:buFont typeface="Arial" pitchFamily="34" charset="0"/>
              <a:buChar char="•"/>
              <a:defRPr/>
            </a:pPr>
            <a:endParaRPr lang="tr-TR"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82762" y="0"/>
            <a:ext cx="5578475" cy="1169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Resim 4"/>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092280" y="6309320"/>
            <a:ext cx="1933727" cy="504056"/>
          </a:xfrm>
          <a:prstGeom prst="rect">
            <a:avLst/>
          </a:prstGeom>
          <a:noFill/>
          <a:ln>
            <a:noFill/>
          </a:ln>
        </p:spPr>
      </p:pic>
    </p:spTree>
    <p:extLst>
      <p:ext uri="{BB962C8B-B14F-4D97-AF65-F5344CB8AC3E}">
        <p14:creationId xmlns="" xmlns:p14="http://schemas.microsoft.com/office/powerpoint/2010/main" val="26091105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94109" y="1412776"/>
            <a:ext cx="8229600" cy="3095625"/>
          </a:xfrm>
        </p:spPr>
        <p:txBody>
          <a:bodyPr rtlCol="0">
            <a:normAutofit fontScale="90000"/>
          </a:bodyPr>
          <a:lstStyle/>
          <a:p>
            <a:pPr algn="l" eaLnBrk="1" fontAlgn="auto" hangingPunct="1">
              <a:spcAft>
                <a:spcPts val="0"/>
              </a:spcAft>
              <a:defRPr/>
            </a:pPr>
            <a:r>
              <a:rPr lang="tr-TR" sz="3600" dirty="0" smtClean="0"/>
              <a:t> </a:t>
            </a:r>
            <a:r>
              <a:rPr lang="tr-TR" b="1" dirty="0" smtClean="0"/>
              <a:t>Prensip 2</a:t>
            </a:r>
            <a:r>
              <a:rPr lang="tr-TR" sz="3600" dirty="0" smtClean="0"/>
              <a:t/>
            </a:r>
            <a:br>
              <a:rPr lang="tr-TR" sz="3600" dirty="0" smtClean="0"/>
            </a:br>
            <a:r>
              <a:rPr lang="tr-TR" sz="3600" dirty="0" smtClean="0"/>
              <a:t>Kazalar  ağırlıklı olarak</a:t>
            </a:r>
            <a:br>
              <a:rPr lang="tr-TR" sz="3600" dirty="0" smtClean="0"/>
            </a:br>
            <a:r>
              <a:rPr lang="tr-TR" sz="3600" dirty="0"/>
              <a:t> </a:t>
            </a:r>
            <a:r>
              <a:rPr lang="tr-TR" sz="3600" dirty="0" smtClean="0"/>
              <a:t>     </a:t>
            </a:r>
            <a:r>
              <a:rPr lang="tr-TR" sz="3600" u="sng" dirty="0" smtClean="0"/>
              <a:t>%88 i tehlikeli davranışlardan</a:t>
            </a:r>
            <a:r>
              <a:rPr lang="tr-TR" sz="3600" dirty="0" smtClean="0"/>
              <a:t/>
            </a:r>
            <a:br>
              <a:rPr lang="tr-TR" sz="3600" dirty="0" smtClean="0"/>
            </a:br>
            <a:r>
              <a:rPr lang="tr-TR" sz="3600" dirty="0" smtClean="0"/>
              <a:t>      </a:t>
            </a:r>
            <a:r>
              <a:rPr lang="tr-TR" sz="3600" u="sng" dirty="0" smtClean="0"/>
              <a:t>%10 u tehlikeli durumlardan</a:t>
            </a:r>
            <a:r>
              <a:rPr lang="tr-TR" sz="3600" dirty="0" smtClean="0"/>
              <a:t/>
            </a:r>
            <a:br>
              <a:rPr lang="tr-TR" sz="3600" dirty="0" smtClean="0"/>
            </a:br>
            <a:r>
              <a:rPr lang="tr-TR" sz="3600" dirty="0" smtClean="0"/>
              <a:t>      </a:t>
            </a:r>
            <a:r>
              <a:rPr lang="tr-TR" sz="3600" u="sng" dirty="0" smtClean="0"/>
              <a:t>%2 si kaçınılmaz durumlardan </a:t>
            </a:r>
            <a:r>
              <a:rPr lang="tr-TR" sz="3600" dirty="0" smtClean="0"/>
              <a:t>kaynaklanmaktadır.</a:t>
            </a:r>
            <a:r>
              <a:rPr lang="tr-TR" dirty="0" smtClean="0"/>
              <a:t/>
            </a:r>
            <a:br>
              <a:rPr lang="tr-TR" dirty="0" smtClean="0"/>
            </a:br>
            <a:endParaRPr lang="tr-TR" dirty="0"/>
          </a:p>
        </p:txBody>
      </p:sp>
      <p:sp>
        <p:nvSpPr>
          <p:cNvPr id="3" name="İçerik Yer Tutucusu 2"/>
          <p:cNvSpPr>
            <a:spLocks noGrp="1"/>
          </p:cNvSpPr>
          <p:nvPr>
            <p:ph idx="1"/>
          </p:nvPr>
        </p:nvSpPr>
        <p:spPr>
          <a:xfrm>
            <a:off x="395536" y="4365104"/>
            <a:ext cx="8229600" cy="2447925"/>
          </a:xfrm>
        </p:spPr>
        <p:txBody>
          <a:bodyPr rtlCol="0">
            <a:normAutofit/>
          </a:bodyPr>
          <a:lstStyle/>
          <a:p>
            <a:pPr marL="0" indent="0" eaLnBrk="1" fontAlgn="auto" hangingPunct="1">
              <a:spcAft>
                <a:spcPts val="0"/>
              </a:spcAft>
              <a:buFont typeface="Arial" pitchFamily="34" charset="0"/>
              <a:buNone/>
              <a:defRPr/>
            </a:pPr>
            <a:r>
              <a:rPr lang="tr-TR" dirty="0" smtClean="0"/>
              <a:t> </a:t>
            </a:r>
            <a:r>
              <a:rPr lang="tr-TR" sz="4000" b="1" dirty="0" smtClean="0"/>
              <a:t>Prensip 3</a:t>
            </a:r>
          </a:p>
          <a:p>
            <a:pPr marL="0" indent="0" eaLnBrk="1" fontAlgn="auto" hangingPunct="1">
              <a:spcAft>
                <a:spcPts val="0"/>
              </a:spcAft>
              <a:buFont typeface="Arial" pitchFamily="34" charset="0"/>
              <a:buNone/>
              <a:defRPr/>
            </a:pPr>
            <a:r>
              <a:rPr lang="tr-TR" dirty="0" smtClean="0"/>
              <a:t>Kaza sonucu meydana gelecek zararın büyüklüğü önceden kestirilemez.</a:t>
            </a:r>
          </a:p>
          <a:p>
            <a:pPr eaLnBrk="1" fontAlgn="auto" hangingPunct="1">
              <a:spcAft>
                <a:spcPts val="0"/>
              </a:spcAft>
              <a:buFont typeface="Arial" pitchFamily="34" charset="0"/>
              <a:buChar char="•"/>
              <a:defRPr/>
            </a:pPr>
            <a:endParaRPr lang="tr-TR" dirty="0"/>
          </a:p>
        </p:txBody>
      </p:sp>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619672" y="0"/>
            <a:ext cx="5578475" cy="1169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Resim 4"/>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10273" y="6353944"/>
            <a:ext cx="1933727" cy="504056"/>
          </a:xfrm>
          <a:prstGeom prst="rect">
            <a:avLst/>
          </a:prstGeom>
          <a:noFill/>
          <a:ln>
            <a:noFill/>
          </a:ln>
        </p:spPr>
      </p:pic>
    </p:spTree>
    <p:extLst>
      <p:ext uri="{BB962C8B-B14F-4D97-AF65-F5344CB8AC3E}">
        <p14:creationId xmlns="" xmlns:p14="http://schemas.microsoft.com/office/powerpoint/2010/main" val="4795609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Başlık 1"/>
          <p:cNvSpPr>
            <a:spLocks noGrp="1"/>
          </p:cNvSpPr>
          <p:nvPr>
            <p:ph type="title"/>
          </p:nvPr>
        </p:nvSpPr>
        <p:spPr>
          <a:xfrm>
            <a:off x="467544" y="980728"/>
            <a:ext cx="8229600" cy="2232248"/>
          </a:xfrm>
        </p:spPr>
        <p:txBody>
          <a:bodyPr>
            <a:normAutofit fontScale="90000"/>
          </a:bodyPr>
          <a:lstStyle/>
          <a:p>
            <a:pPr algn="l" eaLnBrk="1" hangingPunct="1"/>
            <a:r>
              <a:rPr lang="tr-TR" altLang="tr-TR" b="1" dirty="0" smtClean="0"/>
              <a:t> </a:t>
            </a:r>
            <a:r>
              <a:rPr lang="tr-TR" altLang="tr-TR" sz="4000" b="1" dirty="0" smtClean="0"/>
              <a:t>Prensip 4</a:t>
            </a:r>
            <a:r>
              <a:rPr lang="tr-TR" altLang="tr-TR" dirty="0" smtClean="0"/>
              <a:t/>
            </a:r>
            <a:br>
              <a:rPr lang="tr-TR" altLang="tr-TR" dirty="0" smtClean="0"/>
            </a:br>
            <a:r>
              <a:rPr lang="tr-TR" altLang="tr-TR" sz="3600" dirty="0" smtClean="0"/>
              <a:t>Ağır yaralanma veya ölümle neticelenen her kazanın temelinde</a:t>
            </a:r>
            <a:br>
              <a:rPr lang="tr-TR" altLang="tr-TR" sz="3600" dirty="0" smtClean="0"/>
            </a:br>
            <a:r>
              <a:rPr lang="tr-TR" altLang="tr-TR" sz="3600" dirty="0" smtClean="0"/>
              <a:t>29 hafif yaralanma</a:t>
            </a:r>
            <a:br>
              <a:rPr lang="tr-TR" altLang="tr-TR" sz="3600" dirty="0" smtClean="0"/>
            </a:br>
            <a:r>
              <a:rPr lang="tr-TR" altLang="tr-TR" sz="3600" dirty="0" smtClean="0"/>
              <a:t>300 </a:t>
            </a:r>
            <a:r>
              <a:rPr lang="tr-TR" altLang="tr-TR" sz="3600" dirty="0" err="1" smtClean="0"/>
              <a:t>yaralanmasız</a:t>
            </a:r>
            <a:r>
              <a:rPr lang="tr-TR" altLang="tr-TR" sz="3600" dirty="0" smtClean="0"/>
              <a:t> olay vardır</a:t>
            </a:r>
          </a:p>
        </p:txBody>
      </p:sp>
      <p:sp>
        <p:nvSpPr>
          <p:cNvPr id="6147" name="İçerik Yer Tutucusu 2"/>
          <p:cNvSpPr>
            <a:spLocks noGrp="1"/>
          </p:cNvSpPr>
          <p:nvPr>
            <p:ph idx="1"/>
          </p:nvPr>
        </p:nvSpPr>
        <p:spPr>
          <a:xfrm>
            <a:off x="457200" y="3357563"/>
            <a:ext cx="8229600" cy="3240087"/>
          </a:xfrm>
        </p:spPr>
        <p:txBody>
          <a:bodyPr/>
          <a:lstStyle/>
          <a:p>
            <a:pPr marL="0" indent="0" eaLnBrk="1" hangingPunct="1">
              <a:buFont typeface="Arial" charset="0"/>
              <a:buNone/>
            </a:pPr>
            <a:r>
              <a:rPr lang="tr-TR" altLang="tr-TR" smtClean="0"/>
              <a:t> </a:t>
            </a:r>
          </a:p>
        </p:txBody>
      </p:sp>
      <p:pic>
        <p:nvPicPr>
          <p:cNvPr id="6148" name="Picture 4"/>
          <p:cNvPicPr>
            <a:picLocks noChangeAspect="1" noChangeArrowheads="1"/>
          </p:cNvPicPr>
          <p:nvPr>
            <p:custDataLst>
              <p:tags r:id="rId1"/>
            </p:custDataLst>
          </p:nvPr>
        </p:nvPicPr>
        <p:blipFill>
          <a:blip r:embed="rId3">
            <a:extLst>
              <a:ext uri="{28A0092B-C50C-407E-A947-70E740481C1C}">
                <a14:useLocalDpi xmlns="" xmlns:a14="http://schemas.microsoft.com/office/drawing/2010/main" val="0"/>
              </a:ext>
            </a:extLst>
          </a:blip>
          <a:srcRect/>
          <a:stretch>
            <a:fillRect/>
          </a:stretch>
        </p:blipFill>
        <p:spPr bwMode="auto">
          <a:xfrm>
            <a:off x="971601" y="3356992"/>
            <a:ext cx="6552728" cy="3456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782761" y="0"/>
            <a:ext cx="5578475" cy="1169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Resim 5"/>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211358" y="6322390"/>
            <a:ext cx="1933727" cy="504056"/>
          </a:xfrm>
          <a:prstGeom prst="rect">
            <a:avLst/>
          </a:prstGeom>
          <a:noFill/>
          <a:ln>
            <a:noFill/>
          </a:ln>
        </p:spPr>
      </p:pic>
    </p:spTree>
    <p:extLst>
      <p:ext uri="{BB962C8B-B14F-4D97-AF65-F5344CB8AC3E}">
        <p14:creationId xmlns="" xmlns:p14="http://schemas.microsoft.com/office/powerpoint/2010/main" val="8734418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96752"/>
            <a:ext cx="8229600" cy="869950"/>
          </a:xfrm>
        </p:spPr>
        <p:txBody>
          <a:bodyPr rtlCol="0">
            <a:normAutofit fontScale="90000"/>
          </a:bodyPr>
          <a:lstStyle/>
          <a:p>
            <a:pPr algn="l" eaLnBrk="1" fontAlgn="auto" hangingPunct="1">
              <a:spcAft>
                <a:spcPts val="0"/>
              </a:spcAft>
              <a:defRPr/>
            </a:pPr>
            <a:r>
              <a:rPr lang="tr-TR" b="1" dirty="0" smtClean="0"/>
              <a:t>Prensip 5</a:t>
            </a:r>
            <a:r>
              <a:rPr lang="tr-TR" dirty="0" smtClean="0"/>
              <a:t/>
            </a:r>
            <a:br>
              <a:rPr lang="tr-TR" dirty="0" smtClean="0"/>
            </a:br>
            <a:endParaRPr lang="tr-TR" dirty="0"/>
          </a:p>
        </p:txBody>
      </p:sp>
      <p:sp>
        <p:nvSpPr>
          <p:cNvPr id="3" name="İçerik Yer Tutucusu 2"/>
          <p:cNvSpPr>
            <a:spLocks noGrp="1"/>
          </p:cNvSpPr>
          <p:nvPr>
            <p:ph idx="1"/>
          </p:nvPr>
        </p:nvSpPr>
        <p:spPr>
          <a:xfrm>
            <a:off x="395536" y="1673225"/>
            <a:ext cx="8229600" cy="5184775"/>
          </a:xfrm>
        </p:spPr>
        <p:txBody>
          <a:bodyPr rtlCol="0">
            <a:normAutofit/>
          </a:bodyPr>
          <a:lstStyle/>
          <a:p>
            <a:pPr marL="0" indent="0" eaLnBrk="1" fontAlgn="auto" hangingPunct="1">
              <a:spcAft>
                <a:spcPts val="0"/>
              </a:spcAft>
              <a:buFont typeface="Arial" pitchFamily="34" charset="0"/>
              <a:buNone/>
              <a:defRPr/>
            </a:pPr>
            <a:r>
              <a:rPr lang="tr-TR" dirty="0" smtClean="0"/>
              <a:t>Tehlikeli davranışların nedenleri:</a:t>
            </a:r>
          </a:p>
          <a:p>
            <a:pPr eaLnBrk="1" fontAlgn="auto" hangingPunct="1">
              <a:spcAft>
                <a:spcPts val="0"/>
              </a:spcAft>
              <a:buFont typeface="Arial" pitchFamily="34" charset="0"/>
              <a:buNone/>
              <a:defRPr/>
            </a:pPr>
            <a:r>
              <a:rPr lang="tr-TR" dirty="0" smtClean="0">
                <a:solidFill>
                  <a:srgbClr val="FF0000"/>
                </a:solidFill>
              </a:rPr>
              <a:t>1</a:t>
            </a:r>
            <a:r>
              <a:rPr lang="tr-TR" dirty="0" smtClean="0"/>
              <a:t>-Şahsi kusurlar: </a:t>
            </a:r>
          </a:p>
          <a:p>
            <a:pPr eaLnBrk="1" fontAlgn="auto" hangingPunct="1">
              <a:spcAft>
                <a:spcPts val="0"/>
              </a:spcAft>
              <a:buFont typeface="Arial" pitchFamily="34" charset="0"/>
              <a:buNone/>
              <a:defRPr/>
            </a:pPr>
            <a:r>
              <a:rPr lang="tr-TR" dirty="0" smtClean="0"/>
              <a:t>Dikkatsizlik, laubalilik, umursamazlık gibi </a:t>
            </a:r>
          </a:p>
          <a:p>
            <a:pPr eaLnBrk="1" fontAlgn="auto" hangingPunct="1">
              <a:spcAft>
                <a:spcPts val="0"/>
              </a:spcAft>
              <a:buFont typeface="Arial" pitchFamily="34" charset="0"/>
              <a:buNone/>
              <a:defRPr/>
            </a:pPr>
            <a:r>
              <a:rPr lang="tr-TR" dirty="0" smtClean="0">
                <a:solidFill>
                  <a:srgbClr val="FF0000"/>
                </a:solidFill>
              </a:rPr>
              <a:t>2</a:t>
            </a:r>
            <a:r>
              <a:rPr lang="tr-TR" dirty="0" smtClean="0"/>
              <a:t>-Eğitim yetersizliği :</a:t>
            </a:r>
          </a:p>
          <a:p>
            <a:pPr eaLnBrk="1" fontAlgn="auto" hangingPunct="1">
              <a:spcAft>
                <a:spcPts val="0"/>
              </a:spcAft>
              <a:buFont typeface="Arial" pitchFamily="34" charset="0"/>
              <a:buNone/>
              <a:defRPr/>
            </a:pPr>
            <a:r>
              <a:rPr lang="tr-TR" dirty="0" smtClean="0"/>
              <a:t>Bilgi, ustalık, alışkanlık</a:t>
            </a:r>
          </a:p>
          <a:p>
            <a:pPr eaLnBrk="1" fontAlgn="auto" hangingPunct="1">
              <a:spcAft>
                <a:spcPts val="0"/>
              </a:spcAft>
              <a:buFont typeface="Arial" pitchFamily="34" charset="0"/>
              <a:buNone/>
              <a:defRPr/>
            </a:pPr>
            <a:r>
              <a:rPr lang="tr-TR" dirty="0" smtClean="0">
                <a:solidFill>
                  <a:srgbClr val="FF0000"/>
                </a:solidFill>
              </a:rPr>
              <a:t>3</a:t>
            </a:r>
            <a:r>
              <a:rPr lang="tr-TR" dirty="0" smtClean="0"/>
              <a:t>-Fiziki yetersizlik :</a:t>
            </a:r>
          </a:p>
          <a:p>
            <a:pPr eaLnBrk="1" fontAlgn="auto" hangingPunct="1">
              <a:spcAft>
                <a:spcPts val="0"/>
              </a:spcAft>
              <a:buFont typeface="Arial" pitchFamily="34" charset="0"/>
              <a:buNone/>
              <a:defRPr/>
            </a:pPr>
            <a:r>
              <a:rPr lang="tr-TR" dirty="0" smtClean="0"/>
              <a:t>Bünyenin yapılan işe uygun olmaması</a:t>
            </a:r>
          </a:p>
          <a:p>
            <a:pPr eaLnBrk="1" fontAlgn="auto" hangingPunct="1">
              <a:spcAft>
                <a:spcPts val="0"/>
              </a:spcAft>
              <a:buFont typeface="Arial" pitchFamily="34" charset="0"/>
              <a:buNone/>
              <a:defRPr/>
            </a:pPr>
            <a:r>
              <a:rPr lang="tr-TR" dirty="0" smtClean="0">
                <a:solidFill>
                  <a:srgbClr val="FF0000"/>
                </a:solidFill>
              </a:rPr>
              <a:t>4</a:t>
            </a:r>
            <a:r>
              <a:rPr lang="tr-TR" dirty="0" smtClean="0"/>
              <a:t>-Uygunsuz mekanik şartlar ve fiziki çevre</a:t>
            </a:r>
          </a:p>
          <a:p>
            <a:pPr eaLnBrk="1" fontAlgn="auto" hangingPunct="1">
              <a:spcAft>
                <a:spcPts val="0"/>
              </a:spcAft>
              <a:buFont typeface="Arial" pitchFamily="34" charset="0"/>
              <a:buChar char="•"/>
              <a:defRPr/>
            </a:pPr>
            <a:endParaRPr lang="tr-TR" dirty="0"/>
          </a:p>
        </p:txBody>
      </p:sp>
      <p:pic>
        <p:nvPicPr>
          <p:cNvPr id="512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691680" y="0"/>
            <a:ext cx="5578475" cy="1169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727947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268760"/>
            <a:ext cx="8229600" cy="652463"/>
          </a:xfrm>
        </p:spPr>
        <p:txBody>
          <a:bodyPr rtlCol="0">
            <a:normAutofit fontScale="90000"/>
          </a:bodyPr>
          <a:lstStyle/>
          <a:p>
            <a:pPr algn="l" eaLnBrk="1" fontAlgn="auto" hangingPunct="1">
              <a:spcAft>
                <a:spcPts val="0"/>
              </a:spcAft>
              <a:defRPr/>
            </a:pPr>
            <a:r>
              <a:rPr lang="tr-TR" b="1" dirty="0" smtClean="0"/>
              <a:t>Prensip 6</a:t>
            </a:r>
            <a:br>
              <a:rPr lang="tr-TR" b="1" dirty="0" smtClean="0"/>
            </a:br>
            <a:endParaRPr lang="tr-TR" b="1" dirty="0"/>
          </a:p>
        </p:txBody>
      </p:sp>
      <p:sp>
        <p:nvSpPr>
          <p:cNvPr id="3" name="İçerik Yer Tutucusu 2"/>
          <p:cNvSpPr>
            <a:spLocks noGrp="1"/>
          </p:cNvSpPr>
          <p:nvPr>
            <p:ph idx="1"/>
          </p:nvPr>
        </p:nvSpPr>
        <p:spPr>
          <a:xfrm>
            <a:off x="395536" y="2060848"/>
            <a:ext cx="6275388" cy="5327650"/>
          </a:xfrm>
        </p:spPr>
        <p:txBody>
          <a:bodyPr rtlCol="0">
            <a:normAutofit/>
          </a:bodyPr>
          <a:lstStyle/>
          <a:p>
            <a:pPr marL="0" indent="0" eaLnBrk="1" fontAlgn="auto" hangingPunct="1">
              <a:spcAft>
                <a:spcPts val="0"/>
              </a:spcAft>
              <a:buFont typeface="Arial" pitchFamily="34" charset="0"/>
              <a:buNone/>
              <a:defRPr/>
            </a:pPr>
            <a:r>
              <a:rPr lang="tr-TR" dirty="0" smtClean="0"/>
              <a:t>Kazalardan korunmak için:</a:t>
            </a:r>
          </a:p>
          <a:p>
            <a:pPr eaLnBrk="1" fontAlgn="auto" hangingPunct="1">
              <a:spcAft>
                <a:spcPts val="0"/>
              </a:spcAft>
              <a:buFont typeface="Arial" pitchFamily="34" charset="0"/>
              <a:buNone/>
              <a:defRPr/>
            </a:pPr>
            <a:r>
              <a:rPr lang="tr-TR" dirty="0" smtClean="0">
                <a:solidFill>
                  <a:srgbClr val="FF0000"/>
                </a:solidFill>
              </a:rPr>
              <a:t>1</a:t>
            </a:r>
            <a:r>
              <a:rPr lang="tr-TR" dirty="0" smtClean="0"/>
              <a:t>-Mühendislik ve revizyon</a:t>
            </a:r>
          </a:p>
          <a:p>
            <a:pPr eaLnBrk="1" fontAlgn="auto" hangingPunct="1">
              <a:spcAft>
                <a:spcPts val="0"/>
              </a:spcAft>
              <a:buFont typeface="Arial" pitchFamily="34" charset="0"/>
              <a:buNone/>
              <a:defRPr/>
            </a:pPr>
            <a:r>
              <a:rPr lang="tr-TR" dirty="0" smtClean="0">
                <a:solidFill>
                  <a:srgbClr val="FF0000"/>
                </a:solidFill>
              </a:rPr>
              <a:t>2</a:t>
            </a:r>
            <a:r>
              <a:rPr lang="tr-TR" dirty="0" smtClean="0"/>
              <a:t>-Eğitim</a:t>
            </a:r>
          </a:p>
          <a:p>
            <a:pPr eaLnBrk="1" fontAlgn="auto" hangingPunct="1">
              <a:spcAft>
                <a:spcPts val="0"/>
              </a:spcAft>
              <a:buFont typeface="Arial" pitchFamily="34" charset="0"/>
              <a:buNone/>
              <a:defRPr/>
            </a:pPr>
            <a:r>
              <a:rPr lang="tr-TR" dirty="0" smtClean="0">
                <a:solidFill>
                  <a:srgbClr val="FF0000"/>
                </a:solidFill>
              </a:rPr>
              <a:t>3</a:t>
            </a:r>
            <a:r>
              <a:rPr lang="tr-TR" dirty="0" smtClean="0"/>
              <a:t>-Ergonomi kurallarından yararlanma,</a:t>
            </a:r>
          </a:p>
          <a:p>
            <a:pPr eaLnBrk="1" fontAlgn="auto" hangingPunct="1">
              <a:spcAft>
                <a:spcPts val="0"/>
              </a:spcAft>
              <a:buFont typeface="Arial" pitchFamily="34" charset="0"/>
              <a:buNone/>
              <a:defRPr/>
            </a:pPr>
            <a:r>
              <a:rPr lang="tr-TR" dirty="0" smtClean="0">
                <a:solidFill>
                  <a:srgbClr val="FF0000"/>
                </a:solidFill>
              </a:rPr>
              <a:t>4</a:t>
            </a:r>
            <a:r>
              <a:rPr lang="tr-TR" dirty="0" smtClean="0"/>
              <a:t>-Teşvik tedbirleri uygulama</a:t>
            </a:r>
          </a:p>
          <a:p>
            <a:pPr eaLnBrk="1" fontAlgn="auto" hangingPunct="1">
              <a:spcAft>
                <a:spcPts val="0"/>
              </a:spcAft>
              <a:buFont typeface="Arial" pitchFamily="34" charset="0"/>
              <a:buNone/>
              <a:defRPr/>
            </a:pPr>
            <a:r>
              <a:rPr lang="tr-TR" dirty="0" smtClean="0">
                <a:solidFill>
                  <a:srgbClr val="FF0000"/>
                </a:solidFill>
              </a:rPr>
              <a:t>5</a:t>
            </a:r>
            <a:r>
              <a:rPr lang="tr-TR" dirty="0" smtClean="0"/>
              <a:t>-Disiplin tedbirlerini uygulama</a:t>
            </a:r>
            <a:br>
              <a:rPr lang="tr-TR" dirty="0" smtClean="0"/>
            </a:br>
            <a:r>
              <a:rPr lang="tr-TR" dirty="0" smtClean="0"/>
              <a:t> çalışmalarının yapılması</a:t>
            </a:r>
          </a:p>
          <a:p>
            <a:pPr eaLnBrk="1" fontAlgn="auto" hangingPunct="1">
              <a:spcAft>
                <a:spcPts val="0"/>
              </a:spcAft>
              <a:buFont typeface="Arial" pitchFamily="34" charset="0"/>
              <a:buChar char="•"/>
              <a:defRPr/>
            </a:pPr>
            <a:endParaRPr lang="tr-TR" dirty="0"/>
          </a:p>
        </p:txBody>
      </p:sp>
      <p:pic>
        <p:nvPicPr>
          <p:cNvPr id="8196" name="Picture 2"/>
          <p:cNvPicPr>
            <a:picLocks noChangeAspect="1" noChangeArrowheads="1"/>
          </p:cNvPicPr>
          <p:nvPr>
            <p:custDataLst>
              <p:tags r:id="rId1"/>
            </p:custDataLst>
          </p:nvPr>
        </p:nvPicPr>
        <p:blipFill>
          <a:blip r:embed="rId3">
            <a:extLst>
              <a:ext uri="{28A0092B-C50C-407E-A947-70E740481C1C}">
                <a14:useLocalDpi xmlns="" xmlns:a14="http://schemas.microsoft.com/office/drawing/2010/main" val="0"/>
              </a:ext>
            </a:extLst>
          </a:blip>
          <a:srcRect/>
          <a:stretch>
            <a:fillRect/>
          </a:stretch>
        </p:blipFill>
        <p:spPr bwMode="auto">
          <a:xfrm>
            <a:off x="5940425" y="908720"/>
            <a:ext cx="3203575" cy="4189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835696" y="-99392"/>
            <a:ext cx="5578475" cy="1169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Resim 5"/>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210273" y="6353944"/>
            <a:ext cx="1933727" cy="504056"/>
          </a:xfrm>
          <a:prstGeom prst="rect">
            <a:avLst/>
          </a:prstGeom>
          <a:noFill/>
          <a:ln>
            <a:noFill/>
          </a:ln>
        </p:spPr>
      </p:pic>
    </p:spTree>
    <p:extLst>
      <p:ext uri="{BB962C8B-B14F-4D97-AF65-F5344CB8AC3E}">
        <p14:creationId xmlns="" xmlns:p14="http://schemas.microsoft.com/office/powerpoint/2010/main" val="2548170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detam.com.tr/img/8_08092012-17-53-21-216735.jpg"/>
          <p:cNvPicPr>
            <a:picLocks noChangeAspect="1" noChangeArrowheads="1"/>
          </p:cNvPicPr>
          <p:nvPr/>
        </p:nvPicPr>
        <p:blipFill>
          <a:blip r:embed="rId2" cstate="print"/>
          <a:srcRect/>
          <a:stretch>
            <a:fillRect/>
          </a:stretch>
        </p:blipFill>
        <p:spPr bwMode="auto">
          <a:xfrm>
            <a:off x="4381500" y="4214818"/>
            <a:ext cx="4762500" cy="2228850"/>
          </a:xfrm>
          <a:prstGeom prst="rect">
            <a:avLst/>
          </a:prstGeom>
          <a:noFill/>
        </p:spPr>
      </p:pic>
      <p:sp>
        <p:nvSpPr>
          <p:cNvPr id="3" name="Slayt Numarası Yer Tutucusu 2"/>
          <p:cNvSpPr>
            <a:spLocks noGrp="1"/>
          </p:cNvSpPr>
          <p:nvPr>
            <p:ph type="sldNum" sz="quarter" idx="12"/>
          </p:nvPr>
        </p:nvSpPr>
        <p:spPr/>
        <p:txBody>
          <a:bodyPr/>
          <a:lstStyle/>
          <a:p>
            <a:fld id="{6095E4F6-51C2-4C9D-B972-A531C8DF073F}" type="slidenum">
              <a:rPr lang="tr-TR" smtClean="0"/>
              <a:pPr/>
              <a:t>5</a:t>
            </a:fld>
            <a:endParaRPr lang="tr-TR"/>
          </a:p>
        </p:txBody>
      </p:sp>
      <p:sp>
        <p:nvSpPr>
          <p:cNvPr id="5" name="Başlık 1"/>
          <p:cNvSpPr txBox="1">
            <a:spLocks/>
          </p:cNvSpPr>
          <p:nvPr/>
        </p:nvSpPr>
        <p:spPr>
          <a:xfrm>
            <a:off x="683568" y="1166887"/>
            <a:ext cx="7772400" cy="118199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dirty="0"/>
          </a:p>
        </p:txBody>
      </p:sp>
      <p:sp>
        <p:nvSpPr>
          <p:cNvPr id="4" name="Başlık 3"/>
          <p:cNvSpPr>
            <a:spLocks noGrp="1"/>
          </p:cNvSpPr>
          <p:nvPr>
            <p:ph type="title"/>
          </p:nvPr>
        </p:nvSpPr>
        <p:spPr>
          <a:xfrm>
            <a:off x="971600" y="-24138"/>
            <a:ext cx="7712968" cy="932858"/>
          </a:xfrm>
        </p:spPr>
        <p:txBody>
          <a:bodyPr>
            <a:normAutofit/>
          </a:bodyPr>
          <a:lstStyle/>
          <a:p>
            <a:pPr marL="342900" lvl="0" indent="-342900" algn="l">
              <a:defRPr/>
            </a:pPr>
            <a:r>
              <a:rPr lang="tr-TR" b="1" dirty="0" smtClean="0">
                <a:solidFill>
                  <a:schemeClr val="bg1"/>
                </a:solidFill>
                <a:ea typeface="Times New Roman"/>
              </a:rPr>
              <a:t>İŞ SAĞLIĞI VE GÜVENLİĞİ </a:t>
            </a:r>
            <a:endParaRPr lang="tr-TR" dirty="0" smtClean="0">
              <a:solidFill>
                <a:schemeClr val="bg1"/>
              </a:solidFill>
              <a:ea typeface="Times New Roman"/>
            </a:endParaRPr>
          </a:p>
        </p:txBody>
      </p:sp>
      <p:sp>
        <p:nvSpPr>
          <p:cNvPr id="6" name="5 Dikdörtgen"/>
          <p:cNvSpPr/>
          <p:nvPr/>
        </p:nvSpPr>
        <p:spPr>
          <a:xfrm>
            <a:off x="214282" y="1048392"/>
            <a:ext cx="8715436" cy="523220"/>
          </a:xfrm>
          <a:prstGeom prst="rect">
            <a:avLst/>
          </a:prstGeom>
        </p:spPr>
        <p:txBody>
          <a:bodyPr wrap="square">
            <a:spAutoFit/>
          </a:bodyPr>
          <a:lstStyle/>
          <a:p>
            <a:pPr marL="273050" lvl="0">
              <a:spcAft>
                <a:spcPts val="0"/>
              </a:spcAft>
            </a:pPr>
            <a:r>
              <a:rPr lang="tr-TR" sz="2800" b="1" dirty="0" smtClean="0">
                <a:ea typeface="TimesNewRomanPSMT"/>
              </a:rPr>
              <a:t>Tanım </a:t>
            </a:r>
            <a:endParaRPr lang="tr-TR" sz="2800" b="1" dirty="0" smtClean="0">
              <a:ea typeface="Times New Roman"/>
            </a:endParaRPr>
          </a:p>
        </p:txBody>
      </p:sp>
      <p:sp>
        <p:nvSpPr>
          <p:cNvPr id="7" name="Text Box 3"/>
          <p:cNvSpPr txBox="1">
            <a:spLocks noChangeArrowheads="1"/>
          </p:cNvSpPr>
          <p:nvPr/>
        </p:nvSpPr>
        <p:spPr bwMode="auto">
          <a:xfrm>
            <a:off x="285720" y="1894352"/>
            <a:ext cx="8643998" cy="2246769"/>
          </a:xfrm>
          <a:prstGeom prst="rect">
            <a:avLst/>
          </a:prstGeom>
          <a:noFill/>
          <a:ln w="9525">
            <a:noFill/>
            <a:miter lim="800000"/>
            <a:headEnd/>
            <a:tailEnd/>
          </a:ln>
        </p:spPr>
        <p:txBody>
          <a:bodyPr wrap="square">
            <a:spAutoFit/>
          </a:bodyPr>
          <a:lstStyle/>
          <a:p>
            <a:pPr indent="449263"/>
            <a:r>
              <a:rPr lang="tr-TR" sz="2800" dirty="0" smtClean="0">
                <a:solidFill>
                  <a:srgbClr val="FF0000"/>
                </a:solidFill>
                <a:cs typeface="Arial" pitchFamily="34" charset="0"/>
              </a:rPr>
              <a:t>İş yerlerinde,</a:t>
            </a:r>
            <a:r>
              <a:rPr lang="tr-TR" sz="2800" dirty="0" smtClean="0">
                <a:cs typeface="Arial" pitchFamily="34" charset="0"/>
              </a:rPr>
              <a:t> </a:t>
            </a:r>
            <a:r>
              <a:rPr lang="tr-TR" sz="2800" dirty="0" smtClean="0">
                <a:solidFill>
                  <a:srgbClr val="FF0000"/>
                </a:solidFill>
                <a:cs typeface="Arial" pitchFamily="34" charset="0"/>
              </a:rPr>
              <a:t>Çalışanların</a:t>
            </a:r>
            <a:r>
              <a:rPr lang="tr-TR" sz="2800" dirty="0" smtClean="0">
                <a:cs typeface="Arial" pitchFamily="34" charset="0"/>
              </a:rPr>
              <a:t> </a:t>
            </a:r>
            <a:r>
              <a:rPr lang="tr-TR" sz="2800" dirty="0" smtClean="0">
                <a:solidFill>
                  <a:srgbClr val="FF0000"/>
                </a:solidFill>
                <a:cs typeface="Arial" pitchFamily="34" charset="0"/>
              </a:rPr>
              <a:t>sağlığına zarar </a:t>
            </a:r>
            <a:r>
              <a:rPr lang="tr-TR" sz="2800" dirty="0" smtClean="0">
                <a:cs typeface="Arial" pitchFamily="34" charset="0"/>
              </a:rPr>
              <a:t>verebilecek TEHLİKELERDEN korunması, aynı zamanda iş  yeri </a:t>
            </a:r>
            <a:r>
              <a:rPr lang="tr-TR" sz="2800" dirty="0" smtClean="0">
                <a:solidFill>
                  <a:srgbClr val="FF0000"/>
                </a:solidFill>
                <a:cs typeface="Arial" pitchFamily="34" charset="0"/>
              </a:rPr>
              <a:t>ortamının iyileştirilmesi için yapılan </a:t>
            </a:r>
            <a:r>
              <a:rPr lang="tr-TR" sz="2800" dirty="0" smtClean="0">
                <a:cs typeface="Arial" pitchFamily="34" charset="0"/>
              </a:rPr>
              <a:t>sistemli ve bilimsel çalışmaların tümüne  </a:t>
            </a:r>
          </a:p>
          <a:p>
            <a:pPr indent="449263"/>
            <a:r>
              <a:rPr lang="tr-TR" sz="2800" b="1" u="sng" dirty="0" smtClean="0">
                <a:effectLst>
                  <a:outerShdw blurRad="38100" dist="38100" dir="2700000" algn="tl">
                    <a:srgbClr val="000000">
                      <a:alpha val="43137"/>
                    </a:srgbClr>
                  </a:outerShdw>
                </a:effectLst>
                <a:cs typeface="Arial" pitchFamily="34" charset="0"/>
              </a:rPr>
              <a:t>“İş Sağlığı ve Güvenliği” </a:t>
            </a:r>
            <a:r>
              <a:rPr lang="tr-TR" sz="2800" dirty="0" smtClean="0">
                <a:cs typeface="Arial" pitchFamily="34" charset="0"/>
              </a:rPr>
              <a:t>denir.</a:t>
            </a:r>
            <a:endParaRPr lang="en-US" sz="2800" dirty="0">
              <a:cs typeface="Arial" pitchFamily="34" charset="0"/>
            </a:endParaRPr>
          </a:p>
        </p:txBody>
      </p:sp>
      <p:pic>
        <p:nvPicPr>
          <p:cNvPr id="8" name="Resim 7"/>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6353944"/>
            <a:ext cx="1933727" cy="504056"/>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412776"/>
            <a:ext cx="8229600" cy="2663825"/>
          </a:xfrm>
        </p:spPr>
        <p:txBody>
          <a:bodyPr rtlCol="0">
            <a:normAutofit fontScale="90000"/>
          </a:bodyPr>
          <a:lstStyle/>
          <a:p>
            <a:pPr algn="l" eaLnBrk="1" fontAlgn="auto" hangingPunct="1">
              <a:spcAft>
                <a:spcPts val="0"/>
              </a:spcAft>
              <a:defRPr/>
            </a:pPr>
            <a:r>
              <a:rPr lang="tr-TR" b="1" dirty="0" smtClean="0"/>
              <a:t>Prensip 7</a:t>
            </a:r>
            <a:r>
              <a:rPr lang="tr-TR" sz="3600" dirty="0" smtClean="0"/>
              <a:t/>
            </a:r>
            <a:br>
              <a:rPr lang="tr-TR" sz="3600" dirty="0" smtClean="0"/>
            </a:br>
            <a:r>
              <a:rPr lang="tr-TR" sz="3600" dirty="0" smtClean="0"/>
              <a:t>Kazalardan korunma yöntemleri ile </a:t>
            </a:r>
            <a:br>
              <a:rPr lang="tr-TR" sz="3600" dirty="0" smtClean="0"/>
            </a:br>
            <a:r>
              <a:rPr lang="tr-TR" sz="3600" dirty="0" smtClean="0"/>
              <a:t>üretim, maliyet, kalite kontrolü metotları benzerlik ve paralellik arz eder.</a:t>
            </a:r>
            <a:r>
              <a:rPr lang="tr-TR" dirty="0" smtClean="0"/>
              <a:t/>
            </a:r>
            <a:br>
              <a:rPr lang="tr-TR" dirty="0" smtClean="0"/>
            </a:br>
            <a:endParaRPr lang="tr-TR" dirty="0"/>
          </a:p>
        </p:txBody>
      </p:sp>
      <p:sp>
        <p:nvSpPr>
          <p:cNvPr id="3" name="İçerik Yer Tutucusu 2"/>
          <p:cNvSpPr>
            <a:spLocks noGrp="1"/>
          </p:cNvSpPr>
          <p:nvPr>
            <p:ph idx="1"/>
          </p:nvPr>
        </p:nvSpPr>
        <p:spPr>
          <a:xfrm>
            <a:off x="467544" y="4077072"/>
            <a:ext cx="8229600" cy="2625725"/>
          </a:xfrm>
        </p:spPr>
        <p:txBody>
          <a:bodyPr rtlCol="0">
            <a:normAutofit/>
          </a:bodyPr>
          <a:lstStyle/>
          <a:p>
            <a:pPr marL="0" indent="0" eaLnBrk="1" fontAlgn="auto" hangingPunct="1">
              <a:spcAft>
                <a:spcPts val="0"/>
              </a:spcAft>
              <a:buFont typeface="Arial" pitchFamily="34" charset="0"/>
              <a:buNone/>
              <a:defRPr/>
            </a:pPr>
            <a:r>
              <a:rPr lang="tr-TR" b="1" dirty="0" smtClean="0"/>
              <a:t> </a:t>
            </a:r>
            <a:r>
              <a:rPr lang="tr-TR" sz="4000" b="1" dirty="0" smtClean="0"/>
              <a:t>Prensip 8</a:t>
            </a:r>
          </a:p>
          <a:p>
            <a:pPr marL="0" indent="0" eaLnBrk="1" fontAlgn="auto" hangingPunct="1">
              <a:spcAft>
                <a:spcPts val="0"/>
              </a:spcAft>
              <a:buFont typeface="Arial" pitchFamily="34" charset="0"/>
              <a:buNone/>
              <a:defRPr/>
            </a:pPr>
            <a:r>
              <a:rPr lang="tr-TR" dirty="0" smtClean="0"/>
              <a:t>İş Güvenliği çalışmalarına işletmenin üst düzey yöneticileri de  katılmalı ve sorumluluğa ortak olmalıdır.</a:t>
            </a:r>
          </a:p>
          <a:p>
            <a:pPr eaLnBrk="1" fontAlgn="auto" hangingPunct="1">
              <a:spcAft>
                <a:spcPts val="0"/>
              </a:spcAft>
              <a:buFont typeface="Arial" pitchFamily="34" charset="0"/>
              <a:buChar char="•"/>
              <a:defRPr/>
            </a:pPr>
            <a:endParaRPr lang="tr-TR" dirty="0"/>
          </a:p>
        </p:txBody>
      </p:sp>
      <p:pic>
        <p:nvPicPr>
          <p:cNvPr id="717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82762" y="0"/>
            <a:ext cx="5578475" cy="1169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Resim 4"/>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66118" y="6353944"/>
            <a:ext cx="1933727" cy="504056"/>
          </a:xfrm>
          <a:prstGeom prst="rect">
            <a:avLst/>
          </a:prstGeom>
          <a:noFill/>
          <a:ln>
            <a:noFill/>
          </a:ln>
        </p:spPr>
      </p:pic>
    </p:spTree>
    <p:extLst>
      <p:ext uri="{BB962C8B-B14F-4D97-AF65-F5344CB8AC3E}">
        <p14:creationId xmlns="" xmlns:p14="http://schemas.microsoft.com/office/powerpoint/2010/main" val="4315770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980728"/>
            <a:ext cx="8229600" cy="2519933"/>
          </a:xfrm>
        </p:spPr>
        <p:txBody>
          <a:bodyPr rtlCol="0">
            <a:normAutofit fontScale="90000"/>
          </a:bodyPr>
          <a:lstStyle/>
          <a:p>
            <a:pPr algn="l" eaLnBrk="1" fontAlgn="auto" hangingPunct="1">
              <a:spcAft>
                <a:spcPts val="0"/>
              </a:spcAft>
              <a:defRPr/>
            </a:pPr>
            <a:r>
              <a:rPr lang="tr-TR" b="1" dirty="0" smtClean="0"/>
              <a:t>Prensip 9</a:t>
            </a:r>
            <a:r>
              <a:rPr lang="tr-TR" dirty="0" smtClean="0"/>
              <a:t/>
            </a:r>
            <a:br>
              <a:rPr lang="tr-TR" dirty="0" smtClean="0"/>
            </a:br>
            <a:r>
              <a:rPr lang="tr-TR" sz="3600" dirty="0" smtClean="0"/>
              <a:t>İşçi Sağlığı ve İş Güvenliği konusunda formen ve ustabaşı  gibi ilk kademe yöneticileri </a:t>
            </a:r>
            <a:br>
              <a:rPr lang="tr-TR" sz="3600" dirty="0" smtClean="0"/>
            </a:br>
            <a:r>
              <a:rPr lang="tr-TR" sz="3600" dirty="0" smtClean="0"/>
              <a:t>çok önemlidir.</a:t>
            </a:r>
            <a:r>
              <a:rPr lang="tr-TR" dirty="0" smtClean="0"/>
              <a:t/>
            </a:r>
            <a:br>
              <a:rPr lang="tr-TR" dirty="0" smtClean="0"/>
            </a:br>
            <a:endParaRPr lang="tr-TR" dirty="0"/>
          </a:p>
        </p:txBody>
      </p:sp>
      <p:sp>
        <p:nvSpPr>
          <p:cNvPr id="3" name="İçerik Yer Tutucusu 2"/>
          <p:cNvSpPr>
            <a:spLocks noGrp="1"/>
          </p:cNvSpPr>
          <p:nvPr>
            <p:ph idx="1"/>
          </p:nvPr>
        </p:nvSpPr>
        <p:spPr>
          <a:xfrm>
            <a:off x="395536" y="3140968"/>
            <a:ext cx="8353425" cy="4032250"/>
          </a:xfrm>
        </p:spPr>
        <p:txBody>
          <a:bodyPr rtlCol="0">
            <a:noAutofit/>
          </a:bodyPr>
          <a:lstStyle/>
          <a:p>
            <a:pPr marL="0" indent="0" eaLnBrk="1" fontAlgn="auto" hangingPunct="1">
              <a:spcAft>
                <a:spcPts val="0"/>
              </a:spcAft>
              <a:buFont typeface="Arial" pitchFamily="34" charset="0"/>
              <a:buNone/>
              <a:defRPr/>
            </a:pPr>
            <a:r>
              <a:rPr lang="tr-TR" sz="4000" b="1" dirty="0" smtClean="0"/>
              <a:t>Prensip 10</a:t>
            </a:r>
          </a:p>
          <a:p>
            <a:pPr marL="0" indent="0" eaLnBrk="1" fontAlgn="auto" hangingPunct="1">
              <a:spcAft>
                <a:spcPts val="0"/>
              </a:spcAft>
              <a:buFont typeface="Arial" pitchFamily="34" charset="0"/>
              <a:buNone/>
              <a:defRPr/>
            </a:pPr>
            <a:r>
              <a:rPr lang="tr-TR" dirty="0" smtClean="0"/>
              <a:t>İş güvenliği çalışmalarına birinci derecede insani duygular yön vermelidir.</a:t>
            </a:r>
          </a:p>
          <a:p>
            <a:pPr marL="0" indent="0" eaLnBrk="1" fontAlgn="auto" hangingPunct="1">
              <a:spcAft>
                <a:spcPts val="0"/>
              </a:spcAft>
              <a:buFont typeface="Arial" pitchFamily="34" charset="0"/>
              <a:buNone/>
              <a:defRPr/>
            </a:pPr>
            <a:r>
              <a:rPr lang="tr-TR" dirty="0" smtClean="0"/>
              <a:t>Ancak iş güvenliği tedbirlerinin</a:t>
            </a:r>
            <a:br>
              <a:rPr lang="tr-TR" dirty="0" smtClean="0"/>
            </a:br>
            <a:r>
              <a:rPr lang="tr-TR" dirty="0" smtClean="0"/>
              <a:t>1- Üretimin artması,</a:t>
            </a:r>
            <a:br>
              <a:rPr lang="tr-TR" dirty="0" smtClean="0"/>
            </a:br>
            <a:r>
              <a:rPr lang="tr-TR" dirty="0" smtClean="0"/>
              <a:t>2- Masrafların azalması sonucu maliyetlerin düşmesine yardımcı olduğu unutulmamalıdır.</a:t>
            </a:r>
          </a:p>
          <a:p>
            <a:pPr eaLnBrk="1" fontAlgn="auto" hangingPunct="1">
              <a:spcAft>
                <a:spcPts val="0"/>
              </a:spcAft>
              <a:buFont typeface="Arial" pitchFamily="34" charset="0"/>
              <a:buChar char="•"/>
              <a:defRPr/>
            </a:pPr>
            <a:endParaRPr lang="tr-TR" dirty="0"/>
          </a:p>
        </p:txBody>
      </p:sp>
      <p:pic>
        <p:nvPicPr>
          <p:cNvPr id="819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82762" y="751"/>
            <a:ext cx="5578475" cy="1169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36861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Başlık 1"/>
          <p:cNvSpPr>
            <a:spLocks noGrp="1"/>
          </p:cNvSpPr>
          <p:nvPr>
            <p:ph type="title"/>
          </p:nvPr>
        </p:nvSpPr>
        <p:spPr>
          <a:xfrm>
            <a:off x="914400" y="0"/>
            <a:ext cx="7762056" cy="1143000"/>
          </a:xfrm>
        </p:spPr>
        <p:txBody>
          <a:bodyPr>
            <a:normAutofit fontScale="90000"/>
          </a:bodyPr>
          <a:lstStyle/>
          <a:p>
            <a:pPr eaLnBrk="1" hangingPunct="1"/>
            <a:r>
              <a:rPr lang="tr-TR" altLang="tr-TR" dirty="0" smtClean="0"/>
              <a:t>İSG Alanında Yaşam Boyu Öğrenme</a:t>
            </a:r>
          </a:p>
        </p:txBody>
      </p:sp>
      <p:sp>
        <p:nvSpPr>
          <p:cNvPr id="3" name="İçerik Yer Tutucusu 2"/>
          <p:cNvSpPr>
            <a:spLocks noGrp="1"/>
          </p:cNvSpPr>
          <p:nvPr>
            <p:ph idx="1"/>
          </p:nvPr>
        </p:nvSpPr>
        <p:spPr>
          <a:xfrm>
            <a:off x="395288" y="1196975"/>
            <a:ext cx="8497887" cy="5327650"/>
          </a:xfrm>
        </p:spPr>
        <p:txBody>
          <a:bodyPr rtlCol="0">
            <a:normAutofit fontScale="92500"/>
          </a:bodyPr>
          <a:lstStyle/>
          <a:p>
            <a:pPr eaLnBrk="1" fontAlgn="auto" hangingPunct="1">
              <a:lnSpc>
                <a:spcPct val="150000"/>
              </a:lnSpc>
              <a:spcAft>
                <a:spcPts val="0"/>
              </a:spcAft>
              <a:buFont typeface="Arial" pitchFamily="34" charset="0"/>
              <a:buChar char="•"/>
              <a:defRPr/>
            </a:pPr>
            <a:r>
              <a:rPr lang="tr-TR" sz="2600" dirty="0" smtClean="0"/>
              <a:t>Bu kapsamdaki yeni mevzuat ilkelerinden bir diğeri de, çalışanların mesleki riskler konusunda  eğitilmesini, bilgilendirilmesini ve iş sağlığı ve güvenliği çalışmalarına katılımlarının sağlanmasını öngörmesidir.</a:t>
            </a:r>
          </a:p>
          <a:p>
            <a:pPr eaLnBrk="1" fontAlgn="auto" hangingPunct="1">
              <a:lnSpc>
                <a:spcPct val="150000"/>
              </a:lnSpc>
              <a:spcAft>
                <a:spcPts val="0"/>
              </a:spcAft>
              <a:buFont typeface="Arial" pitchFamily="34" charset="0"/>
              <a:buChar char="•"/>
              <a:defRPr/>
            </a:pPr>
            <a:r>
              <a:rPr lang="tr-TR" sz="2600" dirty="0" smtClean="0"/>
              <a:t>İş sağlığı ve güvenliği eğitimlerinin mevzuatta belirtilen amacına uygun olarak yapılması ve çalışanlarda davranış değişikliklerine neden olarak iş kazalarının önlenmesine katkı yapması için uzman ve deneyimli kişilerce, uygun yöntemler kullanılarak gerçekleştirilmesi büyük önem taşımaktadır. </a:t>
            </a:r>
          </a:p>
          <a:p>
            <a:pPr eaLnBrk="1" fontAlgn="auto" hangingPunct="1">
              <a:spcAft>
                <a:spcPts val="0"/>
              </a:spcAft>
              <a:buFont typeface="Arial" pitchFamily="34" charset="0"/>
              <a:buChar char="•"/>
              <a:defRPr/>
            </a:pPr>
            <a:endParaRPr lang="tr-TR" dirty="0"/>
          </a:p>
        </p:txBody>
      </p:sp>
    </p:spTree>
    <p:extLst>
      <p:ext uri="{BB962C8B-B14F-4D97-AF65-F5344CB8AC3E}">
        <p14:creationId xmlns="" xmlns:p14="http://schemas.microsoft.com/office/powerpoint/2010/main" val="30355255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14 Grup"/>
          <p:cNvGrpSpPr>
            <a:grpSpLocks/>
          </p:cNvGrpSpPr>
          <p:nvPr/>
        </p:nvGrpSpPr>
        <p:grpSpPr bwMode="auto">
          <a:xfrm>
            <a:off x="999327" y="1628800"/>
            <a:ext cx="7345363" cy="2376487"/>
            <a:chOff x="930275" y="1549400"/>
            <a:chExt cx="7345363" cy="1397000"/>
          </a:xfrm>
        </p:grpSpPr>
        <p:sp>
          <p:nvSpPr>
            <p:cNvPr id="12295" name="Freeform 6"/>
            <p:cNvSpPr>
              <a:spLocks/>
            </p:cNvSpPr>
            <p:nvPr>
              <p:custDataLst>
                <p:tags r:id="rId5"/>
              </p:custDataLst>
            </p:nvPr>
          </p:nvSpPr>
          <p:spPr bwMode="auto">
            <a:xfrm>
              <a:off x="1651000" y="1574800"/>
              <a:ext cx="5864225" cy="311150"/>
            </a:xfrm>
            <a:custGeom>
              <a:avLst/>
              <a:gdLst>
                <a:gd name="T0" fmla="*/ 2147483647 w 4057"/>
                <a:gd name="T1" fmla="*/ 2147483647 h 196"/>
                <a:gd name="T2" fmla="*/ 0 w 4057"/>
                <a:gd name="T3" fmla="*/ 0 h 196"/>
                <a:gd name="T4" fmla="*/ 2147483647 w 4057"/>
                <a:gd name="T5" fmla="*/ 2147483647 h 196"/>
                <a:gd name="T6" fmla="*/ 2147483647 w 4057"/>
                <a:gd name="T7" fmla="*/ 2147483647 h 196"/>
                <a:gd name="T8" fmla="*/ 0 60000 65536"/>
                <a:gd name="T9" fmla="*/ 0 60000 65536"/>
                <a:gd name="T10" fmla="*/ 0 60000 65536"/>
                <a:gd name="T11" fmla="*/ 0 60000 65536"/>
                <a:gd name="T12" fmla="*/ 0 w 4057"/>
                <a:gd name="T13" fmla="*/ 0 h 196"/>
                <a:gd name="T14" fmla="*/ 4057 w 4057"/>
                <a:gd name="T15" fmla="*/ 196 h 196"/>
              </a:gdLst>
              <a:ahLst/>
              <a:cxnLst>
                <a:cxn ang="T8">
                  <a:pos x="T0" y="T1"/>
                </a:cxn>
                <a:cxn ang="T9">
                  <a:pos x="T2" y="T3"/>
                </a:cxn>
                <a:cxn ang="T10">
                  <a:pos x="T4" y="T5"/>
                </a:cxn>
                <a:cxn ang="T11">
                  <a:pos x="T6" y="T7"/>
                </a:cxn>
              </a:cxnLst>
              <a:rect l="T12" t="T13" r="T14" b="T15"/>
              <a:pathLst>
                <a:path w="4057" h="196">
                  <a:moveTo>
                    <a:pt x="1" y="193"/>
                  </a:moveTo>
                  <a:lnTo>
                    <a:pt x="0" y="0"/>
                  </a:lnTo>
                  <a:lnTo>
                    <a:pt x="4057" y="1"/>
                  </a:lnTo>
                  <a:lnTo>
                    <a:pt x="4057" y="196"/>
                  </a:lnTo>
                </a:path>
              </a:pathLst>
            </a:custGeom>
            <a:noFill/>
            <a:ln w="76200">
              <a:solidFill>
                <a:srgbClr val="0070C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tr-TR"/>
            </a:p>
          </p:txBody>
        </p:sp>
        <p:sp>
          <p:nvSpPr>
            <p:cNvPr id="12296" name="Freeform 7"/>
            <p:cNvSpPr>
              <a:spLocks/>
            </p:cNvSpPr>
            <p:nvPr>
              <p:custDataLst>
                <p:tags r:id="rId6"/>
              </p:custDataLst>
            </p:nvPr>
          </p:nvSpPr>
          <p:spPr bwMode="auto">
            <a:xfrm>
              <a:off x="4743450" y="1549400"/>
              <a:ext cx="1588" cy="561975"/>
            </a:xfrm>
            <a:custGeom>
              <a:avLst/>
              <a:gdLst>
                <a:gd name="T0" fmla="*/ 0 w 1"/>
                <a:gd name="T1" fmla="*/ 0 h 354"/>
                <a:gd name="T2" fmla="*/ 0 w 1"/>
                <a:gd name="T3" fmla="*/ 2147483647 h 354"/>
                <a:gd name="T4" fmla="*/ 0 60000 65536"/>
                <a:gd name="T5" fmla="*/ 0 60000 65536"/>
                <a:gd name="T6" fmla="*/ 0 w 1"/>
                <a:gd name="T7" fmla="*/ 0 h 354"/>
                <a:gd name="T8" fmla="*/ 1 w 1"/>
                <a:gd name="T9" fmla="*/ 354 h 354"/>
              </a:gdLst>
              <a:ahLst/>
              <a:cxnLst>
                <a:cxn ang="T4">
                  <a:pos x="T0" y="T1"/>
                </a:cxn>
                <a:cxn ang="T5">
                  <a:pos x="T2" y="T3"/>
                </a:cxn>
              </a:cxnLst>
              <a:rect l="T6" t="T7" r="T8" b="T9"/>
              <a:pathLst>
                <a:path w="1" h="354">
                  <a:moveTo>
                    <a:pt x="0" y="0"/>
                  </a:moveTo>
                  <a:lnTo>
                    <a:pt x="0" y="354"/>
                  </a:lnTo>
                </a:path>
              </a:pathLst>
            </a:custGeom>
            <a:noFill/>
            <a:ln w="76200">
              <a:solidFill>
                <a:srgbClr val="0070C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tr-TR"/>
            </a:p>
          </p:txBody>
        </p:sp>
        <p:sp>
          <p:nvSpPr>
            <p:cNvPr id="12297" name="Freeform 8"/>
            <p:cNvSpPr>
              <a:spLocks/>
            </p:cNvSpPr>
            <p:nvPr>
              <p:custDataLst>
                <p:tags r:id="rId7"/>
              </p:custDataLst>
            </p:nvPr>
          </p:nvSpPr>
          <p:spPr bwMode="auto">
            <a:xfrm>
              <a:off x="1671638" y="2241550"/>
              <a:ext cx="1587" cy="690562"/>
            </a:xfrm>
            <a:custGeom>
              <a:avLst/>
              <a:gdLst>
                <a:gd name="T0" fmla="*/ 0 w 1"/>
                <a:gd name="T1" fmla="*/ 0 h 435"/>
                <a:gd name="T2" fmla="*/ 0 w 1"/>
                <a:gd name="T3" fmla="*/ 2147483647 h 435"/>
                <a:gd name="T4" fmla="*/ 0 60000 65536"/>
                <a:gd name="T5" fmla="*/ 0 60000 65536"/>
                <a:gd name="T6" fmla="*/ 0 w 1"/>
                <a:gd name="T7" fmla="*/ 0 h 435"/>
                <a:gd name="T8" fmla="*/ 1 w 1"/>
                <a:gd name="T9" fmla="*/ 435 h 435"/>
              </a:gdLst>
              <a:ahLst/>
              <a:cxnLst>
                <a:cxn ang="T4">
                  <a:pos x="T0" y="T1"/>
                </a:cxn>
                <a:cxn ang="T5">
                  <a:pos x="T2" y="T3"/>
                </a:cxn>
              </a:cxnLst>
              <a:rect l="T6" t="T7" r="T8" b="T9"/>
              <a:pathLst>
                <a:path w="1" h="435">
                  <a:moveTo>
                    <a:pt x="0" y="0"/>
                  </a:moveTo>
                  <a:lnTo>
                    <a:pt x="0" y="435"/>
                  </a:lnTo>
                </a:path>
              </a:pathLst>
            </a:custGeom>
            <a:noFill/>
            <a:ln w="76200">
              <a:solidFill>
                <a:srgbClr val="0070C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tr-TR"/>
            </a:p>
          </p:txBody>
        </p:sp>
        <p:sp>
          <p:nvSpPr>
            <p:cNvPr id="12298" name="Freeform 9"/>
            <p:cNvSpPr>
              <a:spLocks/>
            </p:cNvSpPr>
            <p:nvPr>
              <p:custDataLst>
                <p:tags r:id="rId8"/>
              </p:custDataLst>
            </p:nvPr>
          </p:nvSpPr>
          <p:spPr bwMode="auto">
            <a:xfrm>
              <a:off x="4748213" y="2241550"/>
              <a:ext cx="1587" cy="704850"/>
            </a:xfrm>
            <a:custGeom>
              <a:avLst/>
              <a:gdLst>
                <a:gd name="T0" fmla="*/ 0 w 1"/>
                <a:gd name="T1" fmla="*/ 0 h 444"/>
                <a:gd name="T2" fmla="*/ 0 w 1"/>
                <a:gd name="T3" fmla="*/ 2147483647 h 444"/>
                <a:gd name="T4" fmla="*/ 0 60000 65536"/>
                <a:gd name="T5" fmla="*/ 0 60000 65536"/>
                <a:gd name="T6" fmla="*/ 0 w 1"/>
                <a:gd name="T7" fmla="*/ 0 h 444"/>
                <a:gd name="T8" fmla="*/ 1 w 1"/>
                <a:gd name="T9" fmla="*/ 444 h 444"/>
              </a:gdLst>
              <a:ahLst/>
              <a:cxnLst>
                <a:cxn ang="T4">
                  <a:pos x="T0" y="T1"/>
                </a:cxn>
                <a:cxn ang="T5">
                  <a:pos x="T2" y="T3"/>
                </a:cxn>
              </a:cxnLst>
              <a:rect l="T6" t="T7" r="T8" b="T9"/>
              <a:pathLst>
                <a:path w="1" h="444">
                  <a:moveTo>
                    <a:pt x="0" y="0"/>
                  </a:moveTo>
                  <a:lnTo>
                    <a:pt x="0" y="444"/>
                  </a:lnTo>
                </a:path>
              </a:pathLst>
            </a:custGeom>
            <a:noFill/>
            <a:ln w="76200">
              <a:solidFill>
                <a:srgbClr val="0070C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tr-TR"/>
            </a:p>
          </p:txBody>
        </p:sp>
        <p:sp>
          <p:nvSpPr>
            <p:cNvPr id="12299" name="Freeform 10"/>
            <p:cNvSpPr>
              <a:spLocks/>
            </p:cNvSpPr>
            <p:nvPr>
              <p:custDataLst>
                <p:tags r:id="rId9"/>
              </p:custDataLst>
            </p:nvPr>
          </p:nvSpPr>
          <p:spPr bwMode="auto">
            <a:xfrm>
              <a:off x="7531100" y="2222500"/>
              <a:ext cx="1588" cy="704850"/>
            </a:xfrm>
            <a:custGeom>
              <a:avLst/>
              <a:gdLst>
                <a:gd name="T0" fmla="*/ 0 w 1"/>
                <a:gd name="T1" fmla="*/ 0 h 444"/>
                <a:gd name="T2" fmla="*/ 0 w 1"/>
                <a:gd name="T3" fmla="*/ 2147483647 h 444"/>
                <a:gd name="T4" fmla="*/ 0 60000 65536"/>
                <a:gd name="T5" fmla="*/ 0 60000 65536"/>
                <a:gd name="T6" fmla="*/ 0 w 1"/>
                <a:gd name="T7" fmla="*/ 0 h 444"/>
                <a:gd name="T8" fmla="*/ 1 w 1"/>
                <a:gd name="T9" fmla="*/ 444 h 444"/>
              </a:gdLst>
              <a:ahLst/>
              <a:cxnLst>
                <a:cxn ang="T4">
                  <a:pos x="T0" y="T1"/>
                </a:cxn>
                <a:cxn ang="T5">
                  <a:pos x="T2" y="T3"/>
                </a:cxn>
              </a:cxnLst>
              <a:rect l="T6" t="T7" r="T8" b="T9"/>
              <a:pathLst>
                <a:path w="1" h="444">
                  <a:moveTo>
                    <a:pt x="0" y="0"/>
                  </a:moveTo>
                  <a:lnTo>
                    <a:pt x="0" y="444"/>
                  </a:lnTo>
                </a:path>
              </a:pathLst>
            </a:custGeom>
            <a:noFill/>
            <a:ln w="76200">
              <a:solidFill>
                <a:srgbClr val="0070C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tr-TR"/>
            </a:p>
          </p:txBody>
        </p:sp>
        <p:sp>
          <p:nvSpPr>
            <p:cNvPr id="12300" name="Text Box 4"/>
            <p:cNvSpPr txBox="1">
              <a:spLocks noChangeArrowheads="1"/>
            </p:cNvSpPr>
            <p:nvPr>
              <p:custDataLst>
                <p:tags r:id="rId10"/>
              </p:custDataLst>
            </p:nvPr>
          </p:nvSpPr>
          <p:spPr bwMode="auto">
            <a:xfrm>
              <a:off x="3667125" y="1862137"/>
              <a:ext cx="2089150" cy="376238"/>
            </a:xfrm>
            <a:prstGeom prst="rect">
              <a:avLst/>
            </a:prstGeom>
            <a:solidFill>
              <a:srgbClr val="92D050"/>
            </a:solidFill>
            <a:ln w="9525">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tr-TR" altLang="tr-TR" sz="1800" b="1" dirty="0"/>
                <a:t>İŞYERİ</a:t>
              </a:r>
            </a:p>
          </p:txBody>
        </p:sp>
        <p:sp>
          <p:nvSpPr>
            <p:cNvPr id="12301" name="Text Box 3"/>
            <p:cNvSpPr txBox="1">
              <a:spLocks noChangeArrowheads="1"/>
            </p:cNvSpPr>
            <p:nvPr>
              <p:custDataLst>
                <p:tags r:id="rId11"/>
              </p:custDataLst>
            </p:nvPr>
          </p:nvSpPr>
          <p:spPr bwMode="auto">
            <a:xfrm>
              <a:off x="930275" y="1862137"/>
              <a:ext cx="1801813" cy="376238"/>
            </a:xfrm>
            <a:prstGeom prst="rect">
              <a:avLst/>
            </a:prstGeom>
            <a:solidFill>
              <a:srgbClr val="FFFF00"/>
            </a:solidFill>
            <a:ln w="9525">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tr-TR" altLang="tr-TR" sz="1800" b="1"/>
                <a:t>İNSANLAR</a:t>
              </a:r>
            </a:p>
          </p:txBody>
        </p:sp>
        <p:sp>
          <p:nvSpPr>
            <p:cNvPr id="71694" name="Text Box 5"/>
            <p:cNvSpPr txBox="1">
              <a:spLocks noChangeArrowheads="1"/>
            </p:cNvSpPr>
            <p:nvPr>
              <p:custDataLst>
                <p:tags r:id="rId12"/>
              </p:custDataLst>
            </p:nvPr>
          </p:nvSpPr>
          <p:spPr bwMode="auto">
            <a:xfrm>
              <a:off x="6835775" y="1862022"/>
              <a:ext cx="1439863" cy="376080"/>
            </a:xfrm>
            <a:prstGeom prst="rect">
              <a:avLst/>
            </a:prstGeom>
            <a:solidFill>
              <a:schemeClr val="accent6">
                <a:lumMod val="60000"/>
                <a:lumOff val="40000"/>
              </a:schemeClr>
            </a:solidFill>
            <a:ln w="9525">
              <a:solidFill>
                <a:schemeClr val="tx1"/>
              </a:solidFill>
              <a:miter lim="800000"/>
              <a:headEnd/>
              <a:tailEnd/>
            </a:ln>
          </p:spPr>
          <p:txBody>
            <a:bodyPr>
              <a:spAutoFit/>
            </a:bodyPr>
            <a:lstStyle/>
            <a:p>
              <a:pPr algn="ctr">
                <a:spcBef>
                  <a:spcPct val="50000"/>
                </a:spcBef>
                <a:defRPr/>
              </a:pPr>
              <a:r>
                <a:rPr lang="tr-TR" b="1">
                  <a:latin typeface="Calibri" pitchFamily="34" charset="0"/>
                  <a:cs typeface="+mn-cs"/>
                </a:rPr>
                <a:t>ÜLKE</a:t>
              </a:r>
            </a:p>
          </p:txBody>
        </p:sp>
      </p:grpSp>
      <p:sp>
        <p:nvSpPr>
          <p:cNvPr id="12291" name="Rectangle 2"/>
          <p:cNvSpPr>
            <a:spLocks noChangeArrowheads="1"/>
          </p:cNvSpPr>
          <p:nvPr>
            <p:custDataLst>
              <p:tags r:id="rId1"/>
            </p:custDataLst>
          </p:nvPr>
        </p:nvSpPr>
        <p:spPr bwMode="auto">
          <a:xfrm>
            <a:off x="2665661" y="1124744"/>
            <a:ext cx="464343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1800" b="1" dirty="0" smtClean="0">
                <a:solidFill>
                  <a:srgbClr val="006600"/>
                </a:solidFill>
                <a:latin typeface="Verdana" pitchFamily="34" charset="0"/>
              </a:rPr>
              <a:t>Taraflar </a:t>
            </a:r>
            <a:r>
              <a:rPr lang="tr-TR" altLang="tr-TR" sz="1800" b="1" dirty="0">
                <a:solidFill>
                  <a:srgbClr val="006600"/>
                </a:solidFill>
                <a:latin typeface="Verdana" pitchFamily="34" charset="0"/>
              </a:rPr>
              <a:t>nasıl etkileniyor?</a:t>
            </a:r>
          </a:p>
        </p:txBody>
      </p:sp>
      <p:sp>
        <p:nvSpPr>
          <p:cNvPr id="15371" name="Rectangle 11"/>
          <p:cNvSpPr>
            <a:spLocks noChangeArrowheads="1"/>
          </p:cNvSpPr>
          <p:nvPr>
            <p:custDataLst>
              <p:tags r:id="rId2"/>
            </p:custDataLst>
          </p:nvPr>
        </p:nvSpPr>
        <p:spPr bwMode="auto">
          <a:xfrm>
            <a:off x="3392483" y="3373358"/>
            <a:ext cx="2776537" cy="3341688"/>
          </a:xfrm>
          <a:prstGeom prst="rect">
            <a:avLst/>
          </a:prstGeom>
          <a:solidFill>
            <a:schemeClr val="bg1">
              <a:lumMod val="75000"/>
            </a:schemeClr>
          </a:solidFill>
          <a:ln w="9525">
            <a:solidFill>
              <a:schemeClr val="tx1"/>
            </a:solidFill>
            <a:miter lim="800000"/>
            <a:headEnd/>
            <a:tailEnd/>
          </a:ln>
          <a:effectLst/>
        </p:spPr>
        <p:txBody>
          <a:bodyPr>
            <a:spAutoFit/>
          </a:bodyPr>
          <a:lstStyle/>
          <a:p>
            <a:pPr>
              <a:lnSpc>
                <a:spcPct val="160000"/>
              </a:lnSpc>
              <a:buClr>
                <a:srgbClr val="000099"/>
              </a:buClr>
              <a:buFont typeface="Wingdings 2" pitchFamily="18" charset="2"/>
              <a:buChar char="E"/>
              <a:defRPr/>
            </a:pPr>
            <a:r>
              <a:rPr lang="tr-TR" sz="1200" b="1" dirty="0">
                <a:latin typeface="Calibri" pitchFamily="34" charset="0"/>
              </a:rPr>
              <a:t>Üretim araçlarında hasar</a:t>
            </a:r>
          </a:p>
          <a:p>
            <a:pPr>
              <a:lnSpc>
                <a:spcPct val="160000"/>
              </a:lnSpc>
              <a:buClr>
                <a:srgbClr val="000099"/>
              </a:buClr>
              <a:buFont typeface="Wingdings 2" pitchFamily="18" charset="2"/>
              <a:buChar char="E"/>
              <a:defRPr/>
            </a:pPr>
            <a:r>
              <a:rPr lang="tr-TR" sz="1200" b="1" dirty="0">
                <a:latin typeface="Calibri" pitchFamily="34" charset="0"/>
              </a:rPr>
              <a:t>Üretimin durması</a:t>
            </a:r>
          </a:p>
          <a:p>
            <a:pPr lvl="1">
              <a:lnSpc>
                <a:spcPct val="160000"/>
              </a:lnSpc>
              <a:buClr>
                <a:srgbClr val="009900"/>
              </a:buClr>
              <a:buFont typeface="Wingdings 2" pitchFamily="18" charset="2"/>
              <a:buChar char="E"/>
              <a:defRPr/>
            </a:pPr>
            <a:r>
              <a:rPr lang="tr-TR" sz="1200" b="1" dirty="0">
                <a:latin typeface="Calibri" pitchFamily="34" charset="0"/>
              </a:rPr>
              <a:t>Kısmen</a:t>
            </a:r>
          </a:p>
          <a:p>
            <a:pPr lvl="1">
              <a:lnSpc>
                <a:spcPct val="160000"/>
              </a:lnSpc>
              <a:buClr>
                <a:srgbClr val="009900"/>
              </a:buClr>
              <a:buFont typeface="Wingdings 2" pitchFamily="18" charset="2"/>
              <a:buChar char="E"/>
              <a:defRPr/>
            </a:pPr>
            <a:r>
              <a:rPr lang="tr-TR" sz="1200" b="1" dirty="0">
                <a:latin typeface="Calibri" pitchFamily="34" charset="0"/>
              </a:rPr>
              <a:t>Tamamen </a:t>
            </a:r>
          </a:p>
          <a:p>
            <a:pPr>
              <a:lnSpc>
                <a:spcPct val="160000"/>
              </a:lnSpc>
              <a:buClr>
                <a:srgbClr val="000099"/>
              </a:buClr>
              <a:buFont typeface="Wingdings 2" pitchFamily="18" charset="2"/>
              <a:buChar char="E"/>
              <a:defRPr/>
            </a:pPr>
            <a:r>
              <a:rPr lang="tr-TR" sz="1200" b="1" dirty="0">
                <a:latin typeface="Calibri" pitchFamily="34" charset="0"/>
              </a:rPr>
              <a:t>Finansal yapısı bozulur</a:t>
            </a:r>
          </a:p>
          <a:p>
            <a:pPr>
              <a:lnSpc>
                <a:spcPct val="160000"/>
              </a:lnSpc>
              <a:buClr>
                <a:srgbClr val="000099"/>
              </a:buClr>
              <a:buFont typeface="Wingdings 2" pitchFamily="18" charset="2"/>
              <a:buChar char="E"/>
              <a:defRPr/>
            </a:pPr>
            <a:r>
              <a:rPr lang="tr-TR" sz="1200" b="1" dirty="0">
                <a:latin typeface="Calibri" pitchFamily="34" charset="0"/>
              </a:rPr>
              <a:t>Müşteri yitirir</a:t>
            </a:r>
          </a:p>
          <a:p>
            <a:pPr>
              <a:lnSpc>
                <a:spcPct val="160000"/>
              </a:lnSpc>
              <a:buClr>
                <a:srgbClr val="000099"/>
              </a:buClr>
              <a:buFont typeface="Wingdings 2" pitchFamily="18" charset="2"/>
              <a:buChar char="E"/>
              <a:defRPr/>
            </a:pPr>
            <a:r>
              <a:rPr lang="tr-TR" sz="1200" b="1" dirty="0">
                <a:latin typeface="Calibri" pitchFamily="34" charset="0"/>
              </a:rPr>
              <a:t>Toplumdaki imajı bozulur</a:t>
            </a:r>
          </a:p>
          <a:p>
            <a:pPr>
              <a:lnSpc>
                <a:spcPct val="160000"/>
              </a:lnSpc>
              <a:buClr>
                <a:srgbClr val="000099"/>
              </a:buClr>
              <a:buFont typeface="Wingdings 2" pitchFamily="18" charset="2"/>
              <a:buChar char="E"/>
              <a:defRPr/>
            </a:pPr>
            <a:r>
              <a:rPr lang="tr-TR" sz="1200" b="1" dirty="0">
                <a:latin typeface="Calibri" pitchFamily="34" charset="0"/>
              </a:rPr>
              <a:t>Vi</a:t>
            </a:r>
            <a:r>
              <a:rPr lang="tr-TR" sz="1200" b="1" dirty="0"/>
              <a:t>c</a:t>
            </a:r>
            <a:r>
              <a:rPr lang="tr-TR" sz="1200" b="1" dirty="0">
                <a:latin typeface="Calibri" pitchFamily="34" charset="0"/>
              </a:rPr>
              <a:t>dani</a:t>
            </a:r>
          </a:p>
          <a:p>
            <a:pPr>
              <a:lnSpc>
                <a:spcPct val="160000"/>
              </a:lnSpc>
              <a:buClr>
                <a:srgbClr val="000099"/>
              </a:buClr>
              <a:buFont typeface="Wingdings 2" pitchFamily="18" charset="2"/>
              <a:buChar char="E"/>
              <a:defRPr/>
            </a:pPr>
            <a:r>
              <a:rPr lang="tr-TR" sz="1200" b="1" dirty="0">
                <a:latin typeface="Calibri" pitchFamily="34" charset="0"/>
              </a:rPr>
              <a:t>YASAL SORUNLAR</a:t>
            </a:r>
          </a:p>
          <a:p>
            <a:pPr lvl="1">
              <a:lnSpc>
                <a:spcPct val="160000"/>
              </a:lnSpc>
              <a:buClr>
                <a:srgbClr val="009900"/>
              </a:buClr>
              <a:buFont typeface="Wingdings 2" pitchFamily="18" charset="2"/>
              <a:buChar char="E"/>
              <a:defRPr/>
            </a:pPr>
            <a:r>
              <a:rPr lang="tr-TR" sz="1200" b="1" dirty="0">
                <a:latin typeface="Calibri" pitchFamily="34" charset="0"/>
              </a:rPr>
              <a:t>Ceza davaları</a:t>
            </a:r>
          </a:p>
          <a:p>
            <a:pPr lvl="1">
              <a:lnSpc>
                <a:spcPct val="160000"/>
              </a:lnSpc>
              <a:buClr>
                <a:srgbClr val="009900"/>
              </a:buClr>
              <a:buFont typeface="Wingdings 2" pitchFamily="18" charset="2"/>
              <a:buChar char="E"/>
              <a:defRPr/>
            </a:pPr>
            <a:r>
              <a:rPr lang="tr-TR" sz="1200" b="1" dirty="0">
                <a:latin typeface="Calibri" pitchFamily="34" charset="0"/>
              </a:rPr>
              <a:t>Tazminatlar</a:t>
            </a:r>
          </a:p>
        </p:txBody>
      </p:sp>
      <p:sp>
        <p:nvSpPr>
          <p:cNvPr id="15372" name="Text Box 12"/>
          <p:cNvSpPr txBox="1">
            <a:spLocks noChangeArrowheads="1"/>
          </p:cNvSpPr>
          <p:nvPr>
            <p:custDataLst>
              <p:tags r:id="rId3"/>
            </p:custDataLst>
          </p:nvPr>
        </p:nvSpPr>
        <p:spPr bwMode="auto">
          <a:xfrm>
            <a:off x="6904827" y="3465537"/>
            <a:ext cx="1655762" cy="1079500"/>
          </a:xfrm>
          <a:prstGeom prst="rect">
            <a:avLst/>
          </a:prstGeom>
          <a:solidFill>
            <a:schemeClr val="bg1">
              <a:lumMod val="75000"/>
            </a:schemeClr>
          </a:solidFill>
          <a:ln w="9525">
            <a:solidFill>
              <a:schemeClr val="tx1"/>
            </a:solidFill>
            <a:miter lim="800000"/>
            <a:headEnd/>
            <a:tailEnd/>
          </a:ln>
          <a:effectLst/>
        </p:spPr>
        <p:txBody>
          <a:bodyPr>
            <a:spAutoFit/>
          </a:bodyPr>
          <a:lstStyle/>
          <a:p>
            <a:pPr>
              <a:spcBef>
                <a:spcPct val="50000"/>
              </a:spcBef>
              <a:buClr>
                <a:srgbClr val="009900"/>
              </a:buClr>
              <a:buFont typeface="Wingdings 2" pitchFamily="18" charset="2"/>
              <a:buChar char="E"/>
              <a:defRPr/>
            </a:pPr>
            <a:r>
              <a:rPr lang="tr-TR" sz="1600" b="1" dirty="0">
                <a:latin typeface="Calibri" pitchFamily="34" charset="0"/>
              </a:rPr>
              <a:t>SOSYAL</a:t>
            </a:r>
          </a:p>
          <a:p>
            <a:pPr>
              <a:spcBef>
                <a:spcPct val="50000"/>
              </a:spcBef>
              <a:buClr>
                <a:srgbClr val="009900"/>
              </a:buClr>
              <a:buFont typeface="Wingdings 2" pitchFamily="18" charset="2"/>
              <a:buChar char="E"/>
              <a:defRPr/>
            </a:pPr>
            <a:r>
              <a:rPr lang="tr-TR" sz="1600" b="1" dirty="0">
                <a:latin typeface="Calibri" pitchFamily="34" charset="0"/>
              </a:rPr>
              <a:t>ÇEVRESEL</a:t>
            </a:r>
          </a:p>
          <a:p>
            <a:pPr>
              <a:spcBef>
                <a:spcPct val="50000"/>
              </a:spcBef>
              <a:buClr>
                <a:srgbClr val="009900"/>
              </a:buClr>
              <a:buFont typeface="Wingdings 2" pitchFamily="18" charset="2"/>
              <a:buChar char="E"/>
              <a:defRPr/>
            </a:pPr>
            <a:r>
              <a:rPr lang="tr-TR" sz="1600" b="1" dirty="0">
                <a:latin typeface="Calibri" pitchFamily="34" charset="0"/>
              </a:rPr>
              <a:t>EKONOMİK</a:t>
            </a:r>
          </a:p>
        </p:txBody>
      </p:sp>
      <p:sp>
        <p:nvSpPr>
          <p:cNvPr id="15373" name="Text Box 13"/>
          <p:cNvSpPr txBox="1">
            <a:spLocks noChangeArrowheads="1"/>
          </p:cNvSpPr>
          <p:nvPr>
            <p:custDataLst>
              <p:tags r:id="rId4"/>
            </p:custDataLst>
          </p:nvPr>
        </p:nvSpPr>
        <p:spPr bwMode="auto">
          <a:xfrm>
            <a:off x="927889" y="3601342"/>
            <a:ext cx="1944687" cy="1446212"/>
          </a:xfrm>
          <a:prstGeom prst="rect">
            <a:avLst/>
          </a:prstGeom>
          <a:solidFill>
            <a:schemeClr val="bg1">
              <a:lumMod val="75000"/>
            </a:schemeClr>
          </a:solidFill>
          <a:ln w="9525">
            <a:solidFill>
              <a:schemeClr val="tx1"/>
            </a:solidFill>
            <a:miter lim="800000"/>
            <a:headEnd/>
            <a:tailEnd/>
          </a:ln>
          <a:effectLst/>
        </p:spPr>
        <p:txBody>
          <a:bodyPr>
            <a:spAutoFit/>
          </a:bodyPr>
          <a:lstStyle/>
          <a:p>
            <a:pPr>
              <a:spcBef>
                <a:spcPct val="50000"/>
              </a:spcBef>
              <a:buClr>
                <a:srgbClr val="009900"/>
              </a:buClr>
              <a:buFont typeface="Wingdings 2" pitchFamily="18" charset="2"/>
              <a:buChar char="E"/>
              <a:defRPr/>
            </a:pPr>
            <a:r>
              <a:rPr lang="tr-TR" sz="1600" b="1" dirty="0">
                <a:latin typeface="Calibri" pitchFamily="34" charset="0"/>
              </a:rPr>
              <a:t>YARALANIR</a:t>
            </a:r>
          </a:p>
          <a:p>
            <a:pPr>
              <a:spcBef>
                <a:spcPct val="50000"/>
              </a:spcBef>
              <a:buClr>
                <a:srgbClr val="009900"/>
              </a:buClr>
              <a:buFont typeface="Wingdings 2" pitchFamily="18" charset="2"/>
              <a:buChar char="E"/>
              <a:defRPr/>
            </a:pPr>
            <a:r>
              <a:rPr lang="tr-TR" sz="1600" b="1" dirty="0">
                <a:latin typeface="Calibri" pitchFamily="34" charset="0"/>
              </a:rPr>
              <a:t>ÖLÜR</a:t>
            </a:r>
          </a:p>
          <a:p>
            <a:pPr>
              <a:spcBef>
                <a:spcPct val="50000"/>
              </a:spcBef>
              <a:buClr>
                <a:srgbClr val="009900"/>
              </a:buClr>
              <a:buFont typeface="Wingdings 2" pitchFamily="18" charset="2"/>
              <a:buChar char="E"/>
              <a:defRPr/>
            </a:pPr>
            <a:r>
              <a:rPr lang="tr-TR" sz="1600" b="1" dirty="0">
                <a:latin typeface="Calibri" pitchFamily="34" charset="0"/>
              </a:rPr>
              <a:t>SAKAT KALIR</a:t>
            </a:r>
          </a:p>
          <a:p>
            <a:pPr>
              <a:spcBef>
                <a:spcPct val="50000"/>
              </a:spcBef>
              <a:buClr>
                <a:srgbClr val="009900"/>
              </a:buClr>
              <a:buFont typeface="Wingdings 2" pitchFamily="18" charset="2"/>
              <a:buChar char="E"/>
              <a:defRPr/>
            </a:pPr>
            <a:r>
              <a:rPr lang="tr-TR" sz="1600" b="1" dirty="0">
                <a:latin typeface="Calibri" pitchFamily="34" charset="0"/>
              </a:rPr>
              <a:t>İşsiz kalırlar</a:t>
            </a:r>
          </a:p>
        </p:txBody>
      </p:sp>
      <p:pic>
        <p:nvPicPr>
          <p:cNvPr id="15" name="Resim 14"/>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7210273" y="6323210"/>
            <a:ext cx="1933727" cy="504056"/>
          </a:xfrm>
          <a:prstGeom prst="rect">
            <a:avLst/>
          </a:prstGeom>
          <a:noFill/>
          <a:ln>
            <a:noFill/>
          </a:ln>
        </p:spPr>
      </p:pic>
    </p:spTree>
    <p:extLst>
      <p:ext uri="{BB962C8B-B14F-4D97-AF65-F5344CB8AC3E}">
        <p14:creationId xmlns="" xmlns:p14="http://schemas.microsoft.com/office/powerpoint/2010/main" val="1110108688"/>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Başlık 1"/>
          <p:cNvSpPr>
            <a:spLocks noGrp="1"/>
          </p:cNvSpPr>
          <p:nvPr>
            <p:ph type="title"/>
          </p:nvPr>
        </p:nvSpPr>
        <p:spPr/>
        <p:txBody>
          <a:bodyPr/>
          <a:lstStyle/>
          <a:p>
            <a:pPr eaLnBrk="1" hangingPunct="1"/>
            <a:endParaRPr lang="tr-TR" altLang="tr-TR" smtClean="0"/>
          </a:p>
        </p:txBody>
      </p:sp>
      <p:sp>
        <p:nvSpPr>
          <p:cNvPr id="15363" name="İçerik Yer Tutucusu 2"/>
          <p:cNvSpPr>
            <a:spLocks noGrp="1"/>
          </p:cNvSpPr>
          <p:nvPr>
            <p:ph idx="1"/>
          </p:nvPr>
        </p:nvSpPr>
        <p:spPr/>
        <p:txBody>
          <a:bodyPr/>
          <a:lstStyle/>
          <a:p>
            <a:pPr eaLnBrk="1" hangingPunct="1"/>
            <a:endParaRPr lang="tr-TR" altLang="tr-TR" smtClean="0"/>
          </a:p>
        </p:txBody>
      </p:sp>
      <p:pic>
        <p:nvPicPr>
          <p:cNvPr id="15364" name="Picture 2"/>
          <p:cNvPicPr>
            <a:picLocks noChangeAspect="1" noChangeArrowheads="1"/>
          </p:cNvPicPr>
          <p:nvPr>
            <p:custDataLst>
              <p:tags r:id="rId1"/>
            </p:custDataLst>
          </p:nvPr>
        </p:nvPicPr>
        <p:blipFill>
          <a:blip r:embed="rId3">
            <a:extLst>
              <a:ext uri="{28A0092B-C50C-407E-A947-70E740481C1C}">
                <a14:useLocalDpi xmlns="" xmlns:a14="http://schemas.microsoft.com/office/drawing/2010/main" val="0"/>
              </a:ext>
            </a:extLst>
          </a:blip>
          <a:srcRect/>
          <a:stretch>
            <a:fillRect/>
          </a:stretch>
        </p:blipFill>
        <p:spPr bwMode="auto">
          <a:xfrm>
            <a:off x="611560" y="908720"/>
            <a:ext cx="7848550" cy="5760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6536112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ChangeArrowheads="1"/>
          </p:cNvSpPr>
          <p:nvPr>
            <p:ph type="title"/>
          </p:nvPr>
        </p:nvSpPr>
        <p:spPr>
          <a:xfrm>
            <a:off x="107950" y="539750"/>
            <a:ext cx="8928100" cy="1739900"/>
          </a:xfrm>
          <a:ln/>
        </p:spPr>
        <p:txBody>
          <a:bodyPr/>
          <a:lstStyle/>
          <a:p>
            <a:pPr marL="0" indent="0" algn="ct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3600" b="1" dirty="0">
                <a:solidFill>
                  <a:srgbClr val="002060"/>
                </a:solidFill>
                <a:latin typeface="Arial" panose="020B0604020202020204" pitchFamily="34" charset="0"/>
                <a:ea typeface="Batang" pitchFamily="18" charset="-127"/>
                <a:cs typeface="Arial" panose="020B0604020202020204" pitchFamily="34" charset="0"/>
              </a:rPr>
              <a:t>Güvenlik kültürünün oluşturulmasında </a:t>
            </a:r>
            <a:r>
              <a:rPr lang="tr-TR" sz="3600" b="1" dirty="0" smtClean="0">
                <a:solidFill>
                  <a:srgbClr val="002060"/>
                </a:solidFill>
                <a:latin typeface="Arial" panose="020B0604020202020204" pitchFamily="34" charset="0"/>
                <a:ea typeface="Batang" pitchFamily="18" charset="-127"/>
                <a:cs typeface="Arial" panose="020B0604020202020204" pitchFamily="34" charset="0"/>
              </a:rPr>
              <a:t>görevli ulusal </a:t>
            </a:r>
            <a:r>
              <a:rPr lang="tr-TR" sz="3600" b="1" dirty="0">
                <a:solidFill>
                  <a:srgbClr val="002060"/>
                </a:solidFill>
                <a:latin typeface="Arial" panose="020B0604020202020204" pitchFamily="34" charset="0"/>
                <a:ea typeface="Batang" pitchFamily="18" charset="-127"/>
                <a:cs typeface="Arial" panose="020B0604020202020204" pitchFamily="34" charset="0"/>
              </a:rPr>
              <a:t>kurum ve </a:t>
            </a:r>
            <a:r>
              <a:rPr lang="tr-TR" sz="3600" b="1" dirty="0" smtClean="0">
                <a:solidFill>
                  <a:srgbClr val="002060"/>
                </a:solidFill>
                <a:latin typeface="Arial" panose="020B0604020202020204" pitchFamily="34" charset="0"/>
                <a:ea typeface="Batang" pitchFamily="18" charset="-127"/>
                <a:cs typeface="Arial" panose="020B0604020202020204" pitchFamily="34" charset="0"/>
              </a:rPr>
              <a:t>kuruluşlar</a:t>
            </a:r>
            <a:endParaRPr lang="tr-TR" sz="3600" b="1" dirty="0">
              <a:solidFill>
                <a:srgbClr val="002060"/>
              </a:solidFill>
              <a:latin typeface="Arial" panose="020B0604020202020204" pitchFamily="34" charset="0"/>
              <a:ea typeface="Batang" pitchFamily="18" charset="-127"/>
              <a:cs typeface="Arial" panose="020B0604020202020204" pitchFamily="34" charset="0"/>
            </a:endParaRPr>
          </a:p>
        </p:txBody>
      </p:sp>
      <p:sp>
        <p:nvSpPr>
          <p:cNvPr id="48130" name="Rectangle 2"/>
          <p:cNvSpPr>
            <a:spLocks noGrp="1" noChangeArrowheads="1"/>
          </p:cNvSpPr>
          <p:nvPr>
            <p:ph sz="quarter" idx="4294967295"/>
          </p:nvPr>
        </p:nvSpPr>
        <p:spPr>
          <a:xfrm>
            <a:off x="467545" y="2655888"/>
            <a:ext cx="8064896" cy="3644900"/>
          </a:xfrm>
          <a:prstGeom prst="rect">
            <a:avLst/>
          </a:prstGeom>
          <a:ln/>
        </p:spPr>
        <p:txBody>
          <a:bodyPr/>
          <a:lstStyle/>
          <a:p>
            <a:pPr marL="45720" indent="0">
              <a:spcBef>
                <a:spcPts val="500"/>
              </a:spcBef>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tr-TR" sz="2000" b="1" dirty="0">
                <a:solidFill>
                  <a:srgbClr val="002060"/>
                </a:solidFill>
                <a:latin typeface="Arial" panose="020B0604020202020204" pitchFamily="34" charset="0"/>
                <a:cs typeface="Arial" panose="020B0604020202020204" pitchFamily="34" charset="0"/>
              </a:rPr>
              <a:t>	</a:t>
            </a:r>
            <a:r>
              <a:rPr lang="tr-TR" sz="2400" b="1" dirty="0">
                <a:solidFill>
                  <a:srgbClr val="002060"/>
                </a:solidFill>
                <a:latin typeface="Arial" panose="020B0604020202020204" pitchFamily="34" charset="0"/>
                <a:ea typeface="Batang" pitchFamily="18" charset="-127"/>
                <a:cs typeface="Arial" panose="020B0604020202020204" pitchFamily="34" charset="0"/>
              </a:rPr>
              <a:t>İş güvenliği kültürünün geliştirilmesinde;</a:t>
            </a:r>
          </a:p>
          <a:p>
            <a:pPr marL="45720" indent="0">
              <a:spcBef>
                <a:spcPts val="500"/>
              </a:spcBef>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tr-TR" sz="2400" b="1" dirty="0">
                <a:latin typeface="Arial" panose="020B0604020202020204" pitchFamily="34" charset="0"/>
                <a:ea typeface="Batang" pitchFamily="18" charset="-127"/>
                <a:cs typeface="Arial" panose="020B0604020202020204" pitchFamily="34" charset="0"/>
              </a:rPr>
              <a:t>	     </a:t>
            </a:r>
            <a:r>
              <a:rPr lang="tr-TR" sz="2400" dirty="0">
                <a:solidFill>
                  <a:srgbClr val="0070C0"/>
                </a:solidFill>
                <a:latin typeface="Arial" panose="020B0604020202020204" pitchFamily="34" charset="0"/>
                <a:ea typeface="Batang" pitchFamily="18" charset="-127"/>
                <a:cs typeface="Arial" panose="020B0604020202020204" pitchFamily="34" charset="0"/>
              </a:rPr>
              <a:t>A-Devlet, </a:t>
            </a:r>
          </a:p>
          <a:p>
            <a:pPr marL="45720" indent="0">
              <a:spcBef>
                <a:spcPts val="500"/>
              </a:spcBef>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tr-TR" sz="2400" dirty="0">
                <a:solidFill>
                  <a:srgbClr val="0070C0"/>
                </a:solidFill>
                <a:latin typeface="Arial" panose="020B0604020202020204" pitchFamily="34" charset="0"/>
                <a:ea typeface="Batang" pitchFamily="18" charset="-127"/>
                <a:cs typeface="Arial" panose="020B0604020202020204" pitchFamily="34" charset="0"/>
              </a:rPr>
              <a:t>	     B-İşveren, </a:t>
            </a:r>
          </a:p>
          <a:p>
            <a:pPr marL="45720" indent="0">
              <a:spcBef>
                <a:spcPts val="500"/>
              </a:spcBef>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tr-TR" sz="2400" dirty="0">
                <a:solidFill>
                  <a:srgbClr val="0070C0"/>
                </a:solidFill>
                <a:latin typeface="Arial" panose="020B0604020202020204" pitchFamily="34" charset="0"/>
                <a:ea typeface="Batang" pitchFamily="18" charset="-127"/>
                <a:cs typeface="Arial" panose="020B0604020202020204" pitchFamily="34" charset="0"/>
              </a:rPr>
              <a:t>	     C-Çalışanlar/sendikalar, </a:t>
            </a:r>
          </a:p>
          <a:p>
            <a:pPr marL="45720" indent="0">
              <a:spcBef>
                <a:spcPts val="500"/>
              </a:spcBef>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tr-TR" sz="2400" dirty="0">
                <a:solidFill>
                  <a:srgbClr val="0070C0"/>
                </a:solidFill>
                <a:latin typeface="Arial" panose="020B0604020202020204" pitchFamily="34" charset="0"/>
                <a:ea typeface="Batang" pitchFamily="18" charset="-127"/>
                <a:cs typeface="Arial" panose="020B0604020202020204" pitchFamily="34" charset="0"/>
              </a:rPr>
              <a:t>	     D-Üniversiteler  </a:t>
            </a:r>
          </a:p>
          <a:p>
            <a:pPr marL="45720" indent="0">
              <a:spcBef>
                <a:spcPts val="500"/>
              </a:spcBef>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tr-TR" sz="2400" dirty="0">
                <a:solidFill>
                  <a:srgbClr val="0070C0"/>
                </a:solidFill>
                <a:latin typeface="Arial" panose="020B0604020202020204" pitchFamily="34" charset="0"/>
                <a:ea typeface="Batang" pitchFamily="18" charset="-127"/>
                <a:cs typeface="Arial" panose="020B0604020202020204" pitchFamily="34" charset="0"/>
              </a:rPr>
              <a:t>	     E-Meslek örgütlerine çeşitli görevler </a:t>
            </a:r>
            <a:r>
              <a:rPr lang="tr-TR" sz="2400" dirty="0" smtClean="0">
                <a:solidFill>
                  <a:srgbClr val="0070C0"/>
                </a:solidFill>
                <a:latin typeface="Arial" panose="020B0604020202020204" pitchFamily="34" charset="0"/>
                <a:ea typeface="Batang" pitchFamily="18" charset="-127"/>
                <a:cs typeface="Arial" panose="020B0604020202020204" pitchFamily="34" charset="0"/>
              </a:rPr>
              <a:t>düşmektedir</a:t>
            </a:r>
            <a:r>
              <a:rPr lang="tr-TR" sz="2400" dirty="0">
                <a:solidFill>
                  <a:srgbClr val="0070C0"/>
                </a:solidFill>
                <a:latin typeface="Arial" panose="020B0604020202020204" pitchFamily="34" charset="0"/>
                <a:ea typeface="Batang" pitchFamily="18" charset="-127"/>
                <a:cs typeface="Arial" panose="020B0604020202020204" pitchFamily="34" charset="0"/>
              </a:rPr>
              <a:t>. </a:t>
            </a:r>
          </a:p>
        </p:txBody>
      </p:sp>
      <p:pic>
        <p:nvPicPr>
          <p:cNvPr id="4" name="Resim 3"/>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64288" y="6299754"/>
            <a:ext cx="1933727" cy="504056"/>
          </a:xfrm>
          <a:prstGeom prst="rect">
            <a:avLst/>
          </a:prstGeom>
          <a:noFill/>
          <a:ln>
            <a:noFill/>
          </a:ln>
        </p:spPr>
      </p:pic>
    </p:spTree>
    <p:extLst>
      <p:ext uri="{BB962C8B-B14F-4D97-AF65-F5344CB8AC3E}">
        <p14:creationId xmlns="" xmlns:p14="http://schemas.microsoft.com/office/powerpoint/2010/main" val="4158970416"/>
      </p:ext>
    </p:extLst>
  </p:cSld>
  <p:clrMapOvr>
    <a:masterClrMapping/>
  </p:clrMapOvr>
  <p:transition spd="slow">
    <p:wip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2 Metin Yer Tutucusu"/>
          <p:cNvSpPr>
            <a:spLocks noGrp="1"/>
          </p:cNvSpPr>
          <p:nvPr>
            <p:ph type="body" idx="1"/>
          </p:nvPr>
        </p:nvSpPr>
        <p:spPr>
          <a:xfrm>
            <a:off x="0" y="692150"/>
            <a:ext cx="8991600" cy="5965825"/>
          </a:xfrm>
        </p:spPr>
        <p:txBody>
          <a:bodyPr/>
          <a:lstStyle/>
          <a:p>
            <a:r>
              <a:rPr lang="tr-TR" sz="2400" b="1" dirty="0" smtClean="0">
                <a:solidFill>
                  <a:srgbClr val="C00000"/>
                </a:solidFill>
              </a:rPr>
              <a:t>                                </a:t>
            </a:r>
          </a:p>
        </p:txBody>
      </p:sp>
      <p:sp>
        <p:nvSpPr>
          <p:cNvPr id="90114" name="3 Metin kutusu"/>
          <p:cNvSpPr txBox="1">
            <a:spLocks noChangeArrowheads="1"/>
          </p:cNvSpPr>
          <p:nvPr/>
        </p:nvSpPr>
        <p:spPr bwMode="auto">
          <a:xfrm>
            <a:off x="8172450" y="6453188"/>
            <a:ext cx="5175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tr-TR">
                <a:solidFill>
                  <a:srgbClr val="FFFFFF"/>
                </a:solidFill>
                <a:latin typeface="Arial" pitchFamily="34" charset="0"/>
              </a:rPr>
              <a:t>MT</a:t>
            </a:r>
          </a:p>
        </p:txBody>
      </p:sp>
      <p:sp>
        <p:nvSpPr>
          <p:cNvPr id="90115" name="Rectangle 4"/>
          <p:cNvSpPr txBox="1">
            <a:spLocks noChangeArrowheads="1"/>
          </p:cNvSpPr>
          <p:nvPr/>
        </p:nvSpPr>
        <p:spPr bwMode="auto">
          <a:xfrm>
            <a:off x="138112" y="1556792"/>
            <a:ext cx="9005887" cy="4393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nSpc>
                <a:spcPct val="150000"/>
              </a:lnSpc>
              <a:spcBef>
                <a:spcPct val="20000"/>
              </a:spcBef>
              <a:spcAft>
                <a:spcPts val="600"/>
              </a:spcAft>
              <a:buClr>
                <a:srgbClr val="660066"/>
              </a:buClr>
              <a:buSzPct val="95000"/>
              <a:buFont typeface="Wingdings" pitchFamily="2" charset="2"/>
              <a:buChar char="Ø"/>
            </a:pPr>
            <a:r>
              <a:rPr lang="tr-TR" b="1" dirty="0">
                <a:latin typeface="Verdana" pitchFamily="34" charset="0"/>
              </a:rPr>
              <a:t>Güvenli davranışlar ile çocuklara doğru örnekler vermeli,</a:t>
            </a:r>
          </a:p>
          <a:p>
            <a:pPr>
              <a:lnSpc>
                <a:spcPct val="150000"/>
              </a:lnSpc>
              <a:spcBef>
                <a:spcPct val="20000"/>
              </a:spcBef>
              <a:spcAft>
                <a:spcPts val="600"/>
              </a:spcAft>
              <a:buClr>
                <a:srgbClr val="660066"/>
              </a:buClr>
              <a:buSzPct val="95000"/>
              <a:buFont typeface="Wingdings" pitchFamily="2" charset="2"/>
              <a:buChar char="Ø"/>
            </a:pPr>
            <a:r>
              <a:rPr lang="tr-TR" b="1" dirty="0">
                <a:latin typeface="Verdana" pitchFamily="34" charset="0"/>
              </a:rPr>
              <a:t>İlköğretimden başlanarak iş sağlığı ve güvenliği eğitimi sağlanmalı,</a:t>
            </a:r>
          </a:p>
          <a:p>
            <a:pPr>
              <a:lnSpc>
                <a:spcPct val="150000"/>
              </a:lnSpc>
              <a:spcBef>
                <a:spcPct val="20000"/>
              </a:spcBef>
              <a:spcAft>
                <a:spcPts val="600"/>
              </a:spcAft>
              <a:buClr>
                <a:srgbClr val="660066"/>
              </a:buClr>
              <a:buSzPct val="95000"/>
              <a:buFont typeface="Wingdings" pitchFamily="2" charset="2"/>
              <a:buChar char="Ø"/>
            </a:pPr>
            <a:r>
              <a:rPr lang="tr-TR" b="1" dirty="0">
                <a:latin typeface="Verdana" pitchFamily="34" charset="0"/>
              </a:rPr>
              <a:t>Mesleki eğitimin kalitesi arttırılarak İSG konusuna daha fazla önem </a:t>
            </a:r>
            <a:r>
              <a:rPr lang="tr-TR" b="1" dirty="0" smtClean="0">
                <a:latin typeface="Verdana" pitchFamily="34" charset="0"/>
              </a:rPr>
              <a:t>  verilmeli</a:t>
            </a:r>
            <a:r>
              <a:rPr lang="tr-TR" b="1" dirty="0">
                <a:latin typeface="Verdana" pitchFamily="34" charset="0"/>
              </a:rPr>
              <a:t>,</a:t>
            </a:r>
          </a:p>
          <a:p>
            <a:pPr>
              <a:lnSpc>
                <a:spcPct val="150000"/>
              </a:lnSpc>
              <a:spcBef>
                <a:spcPct val="20000"/>
              </a:spcBef>
              <a:spcAft>
                <a:spcPts val="600"/>
              </a:spcAft>
              <a:buClr>
                <a:srgbClr val="660066"/>
              </a:buClr>
              <a:buSzPct val="95000"/>
              <a:buFont typeface="Wingdings" pitchFamily="2" charset="2"/>
              <a:buChar char="Ø"/>
            </a:pPr>
            <a:r>
              <a:rPr lang="tr-TR" b="1" dirty="0">
                <a:latin typeface="Verdana" pitchFamily="34" charset="0"/>
              </a:rPr>
              <a:t>Güvenlik kültürünü benimseyerek hayatımızın her aşamasına uyarlamalı,</a:t>
            </a:r>
          </a:p>
          <a:p>
            <a:pPr>
              <a:lnSpc>
                <a:spcPct val="150000"/>
              </a:lnSpc>
              <a:spcBef>
                <a:spcPct val="20000"/>
              </a:spcBef>
              <a:spcAft>
                <a:spcPts val="600"/>
              </a:spcAft>
              <a:buClr>
                <a:srgbClr val="660066"/>
              </a:buClr>
              <a:buSzPct val="95000"/>
              <a:buFont typeface="Wingdings" pitchFamily="2" charset="2"/>
              <a:buChar char="Ø"/>
            </a:pPr>
            <a:r>
              <a:rPr lang="tr-TR" b="1" dirty="0">
                <a:latin typeface="Verdana" pitchFamily="34" charset="0"/>
              </a:rPr>
              <a:t>Güvenli yaşam tarzını benimsemeli attığımız her adımda “önce güvenlik” demeli,</a:t>
            </a:r>
          </a:p>
          <a:p>
            <a:pPr>
              <a:lnSpc>
                <a:spcPct val="150000"/>
              </a:lnSpc>
              <a:spcBef>
                <a:spcPct val="20000"/>
              </a:spcBef>
              <a:spcAft>
                <a:spcPts val="600"/>
              </a:spcAft>
              <a:buClr>
                <a:srgbClr val="660066"/>
              </a:buClr>
              <a:buSzPct val="95000"/>
              <a:buFont typeface="Wingdings" pitchFamily="2" charset="2"/>
              <a:buChar char="Ø"/>
            </a:pPr>
            <a:r>
              <a:rPr lang="tr-TR" b="1" dirty="0">
                <a:latin typeface="Verdana" pitchFamily="34" charset="0"/>
              </a:rPr>
              <a:t>Güvenlik kültürünü oluşturmaya erken yaşlardan başlamalı,</a:t>
            </a:r>
          </a:p>
          <a:p>
            <a:pPr>
              <a:lnSpc>
                <a:spcPct val="150000"/>
              </a:lnSpc>
              <a:spcBef>
                <a:spcPct val="20000"/>
              </a:spcBef>
              <a:spcAft>
                <a:spcPts val="600"/>
              </a:spcAft>
              <a:buClr>
                <a:srgbClr val="660066"/>
              </a:buClr>
              <a:buSzPct val="95000"/>
            </a:pPr>
            <a:endParaRPr lang="tr-TR" b="1" dirty="0">
              <a:latin typeface="Verdana" pitchFamily="34" charset="0"/>
            </a:endParaRPr>
          </a:p>
          <a:p>
            <a:pPr>
              <a:lnSpc>
                <a:spcPct val="150000"/>
              </a:lnSpc>
              <a:spcBef>
                <a:spcPct val="20000"/>
              </a:spcBef>
              <a:spcAft>
                <a:spcPts val="600"/>
              </a:spcAft>
              <a:buClr>
                <a:srgbClr val="660066"/>
              </a:buClr>
              <a:buSzPct val="95000"/>
            </a:pPr>
            <a:endParaRPr lang="tr-TR" b="1" dirty="0">
              <a:solidFill>
                <a:schemeClr val="bg1"/>
              </a:solidFill>
              <a:latin typeface="Verdana" pitchFamily="34" charset="0"/>
            </a:endParaRPr>
          </a:p>
          <a:p>
            <a:pPr>
              <a:lnSpc>
                <a:spcPct val="150000"/>
              </a:lnSpc>
              <a:spcBef>
                <a:spcPct val="20000"/>
              </a:spcBef>
              <a:spcAft>
                <a:spcPts val="600"/>
              </a:spcAft>
              <a:buClr>
                <a:srgbClr val="013A81"/>
              </a:buClr>
              <a:buSzPct val="95000"/>
              <a:buFont typeface="Wingdings 2" pitchFamily="18" charset="2"/>
              <a:buNone/>
            </a:pPr>
            <a:endParaRPr lang="tr-TR" sz="2000" b="1" dirty="0">
              <a:solidFill>
                <a:srgbClr val="006600"/>
              </a:solidFill>
              <a:latin typeface="Verdana" pitchFamily="34" charset="0"/>
            </a:endParaRPr>
          </a:p>
        </p:txBody>
      </p:sp>
      <p:sp>
        <p:nvSpPr>
          <p:cNvPr id="5" name="Rectangle 2"/>
          <p:cNvSpPr>
            <a:spLocks noGrp="1" noChangeArrowheads="1"/>
          </p:cNvSpPr>
          <p:nvPr>
            <p:ph type="title"/>
          </p:nvPr>
        </p:nvSpPr>
        <p:spPr>
          <a:xfrm>
            <a:off x="742929" y="980728"/>
            <a:ext cx="7688283" cy="620264"/>
          </a:xfrm>
          <a:extLst/>
        </p:spPr>
        <p:txBody>
          <a:bodyPr>
            <a:normAutofit/>
          </a:bodyPr>
          <a:lstStyle/>
          <a:p>
            <a:pPr eaLnBrk="1" hangingPunct="1">
              <a:defRPr/>
            </a:pPr>
            <a:r>
              <a:rPr lang="tr-TR" sz="2400" dirty="0" err="1" smtClean="0">
                <a:solidFill>
                  <a:srgbClr val="FF0000"/>
                </a:solidFill>
              </a:rPr>
              <a:t>Güvenlİk</a:t>
            </a:r>
            <a:r>
              <a:rPr lang="tr-TR" sz="2400" dirty="0" smtClean="0">
                <a:solidFill>
                  <a:srgbClr val="FF0000"/>
                </a:solidFill>
              </a:rPr>
              <a:t> Kültürünün </a:t>
            </a:r>
            <a:r>
              <a:rPr lang="tr-TR" sz="2400" dirty="0" err="1" smtClean="0">
                <a:solidFill>
                  <a:srgbClr val="FF0000"/>
                </a:solidFill>
              </a:rPr>
              <a:t>oluşturulabİlmesİ</a:t>
            </a:r>
            <a:r>
              <a:rPr lang="tr-TR" sz="2400" dirty="0" smtClean="0">
                <a:solidFill>
                  <a:srgbClr val="FF0000"/>
                </a:solidFill>
              </a:rPr>
              <a:t> </a:t>
            </a:r>
            <a:r>
              <a:rPr lang="tr-TR" sz="2400" dirty="0" err="1">
                <a:solidFill>
                  <a:srgbClr val="FF0000"/>
                </a:solidFill>
              </a:rPr>
              <a:t>İ</a:t>
            </a:r>
            <a:r>
              <a:rPr lang="tr-TR" sz="2400" dirty="0" err="1" smtClean="0">
                <a:solidFill>
                  <a:srgbClr val="FF0000"/>
                </a:solidFill>
              </a:rPr>
              <a:t>çİn</a:t>
            </a:r>
            <a:r>
              <a:rPr lang="tr-TR" sz="2800" dirty="0" smtClean="0">
                <a:solidFill>
                  <a:srgbClr val="FF0000"/>
                </a:solidFill>
              </a:rPr>
              <a:t>;</a:t>
            </a:r>
            <a:endParaRPr sz="2800" dirty="0" smtClean="0">
              <a:solidFill>
                <a:srgbClr val="FF0000"/>
              </a:solidFill>
            </a:endParaRPr>
          </a:p>
        </p:txBody>
      </p:sp>
      <p:pic>
        <p:nvPicPr>
          <p:cNvPr id="48131"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491880" y="188640"/>
            <a:ext cx="1573213" cy="639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588739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274637"/>
          </a:xfrm>
        </p:spPr>
        <p:txBody>
          <a:bodyPr rtlCol="0">
            <a:normAutofit fontScale="90000"/>
          </a:bodyPr>
          <a:lstStyle/>
          <a:p>
            <a:pPr eaLnBrk="1" fontAlgn="auto" hangingPunct="1">
              <a:spcAft>
                <a:spcPts val="0"/>
              </a:spcAft>
              <a:defRPr/>
            </a:pPr>
            <a:endParaRPr lang="tr-TR" sz="4800" b="1" dirty="0"/>
          </a:p>
        </p:txBody>
      </p:sp>
      <p:sp>
        <p:nvSpPr>
          <p:cNvPr id="20483" name="İçerik Yer Tutucusu 2"/>
          <p:cNvSpPr>
            <a:spLocks noGrp="1"/>
          </p:cNvSpPr>
          <p:nvPr>
            <p:ph idx="1"/>
          </p:nvPr>
        </p:nvSpPr>
        <p:spPr/>
        <p:txBody>
          <a:bodyPr/>
          <a:lstStyle/>
          <a:p>
            <a:pPr eaLnBrk="1" hangingPunct="1"/>
            <a:endParaRPr lang="tr-TR" altLang="tr-TR" smtClean="0"/>
          </a:p>
        </p:txBody>
      </p:sp>
      <p:pic>
        <p:nvPicPr>
          <p:cNvPr id="20484" name="Picture 2"/>
          <p:cNvPicPr>
            <a:picLocks noChangeAspect="1" noChangeArrowheads="1"/>
          </p:cNvPicPr>
          <p:nvPr>
            <p:custDataLst>
              <p:tags r:id="rId1"/>
            </p:custDataLst>
          </p:nvPr>
        </p:nvPicPr>
        <p:blipFill>
          <a:blip r:embed="rId3">
            <a:extLst>
              <a:ext uri="{28A0092B-C50C-407E-A947-70E740481C1C}">
                <a14:useLocalDpi xmlns="" xmlns:a14="http://schemas.microsoft.com/office/drawing/2010/main" val="0"/>
              </a:ext>
            </a:extLst>
          </a:blip>
          <a:srcRect/>
          <a:stretch>
            <a:fillRect/>
          </a:stretch>
        </p:blipFill>
        <p:spPr bwMode="auto">
          <a:xfrm>
            <a:off x="467544" y="908721"/>
            <a:ext cx="7992566" cy="58326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0239203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MCj02977290000[1]"/>
          <p:cNvPicPr>
            <a:picLocks noGrp="1" noChangeAspect="1" noChangeArrowheads="1"/>
          </p:cNvPicPr>
          <p:nvPr>
            <p:ph sz="half" idx="2"/>
          </p:nvPr>
        </p:nvPicPr>
        <p:blipFill>
          <a:blip r:embed="rId3"/>
          <a:srcRect/>
          <a:stretch>
            <a:fillRect/>
          </a:stretch>
        </p:blipFill>
        <p:spPr>
          <a:xfrm>
            <a:off x="4500563" y="3141663"/>
            <a:ext cx="4176712" cy="3384550"/>
          </a:xfrm>
          <a:noFill/>
          <a:ln/>
        </p:spPr>
      </p:pic>
      <p:sp>
        <p:nvSpPr>
          <p:cNvPr id="87043" name="WordArt 3"/>
          <p:cNvSpPr>
            <a:spLocks noChangeArrowheads="1" noChangeShapeType="1" noTextEdit="1"/>
          </p:cNvSpPr>
          <p:nvPr/>
        </p:nvSpPr>
        <p:spPr bwMode="auto">
          <a:xfrm rot="-642515">
            <a:off x="726987" y="1071487"/>
            <a:ext cx="7092950" cy="1132124"/>
          </a:xfrm>
          <a:prstGeom prst="rect">
            <a:avLst/>
          </a:prstGeom>
        </p:spPr>
        <p:txBody>
          <a:bodyPr wrap="none" fromWordArt="1">
            <a:prstTxWarp prst="textCurveUp">
              <a:avLst>
                <a:gd name="adj" fmla="val 37421"/>
              </a:avLst>
            </a:prstTxWarp>
          </a:bodyPr>
          <a:lstStyle/>
          <a:p>
            <a:pPr algn="ctr"/>
            <a:r>
              <a:rPr lang="tr-TR" sz="3600" kern="10" dirty="0">
                <a:ln w="12700">
                  <a:solidFill>
                    <a:schemeClr val="tx2"/>
                  </a:solidFill>
                  <a:round/>
                  <a:headEnd type="none" w="sm" len="sm"/>
                  <a:tailEnd type="none" w="sm" len="sm"/>
                </a:ln>
                <a:solidFill>
                  <a:srgbClr val="F422C2"/>
                </a:solidFill>
                <a:effectLst>
                  <a:outerShdw dist="45791" dir="2021404" algn="ctr" rotWithShape="0">
                    <a:srgbClr val="808080">
                      <a:alpha val="80000"/>
                    </a:srgbClr>
                  </a:outerShdw>
                </a:effectLst>
                <a:latin typeface="Arial Black"/>
              </a:rPr>
              <a:t>  HİJYEN</a:t>
            </a:r>
          </a:p>
        </p:txBody>
      </p:sp>
      <p:sp>
        <p:nvSpPr>
          <p:cNvPr id="87044" name="Rectangle 4"/>
          <p:cNvSpPr>
            <a:spLocks noChangeArrowheads="1"/>
          </p:cNvSpPr>
          <p:nvPr/>
        </p:nvSpPr>
        <p:spPr bwMode="auto">
          <a:xfrm>
            <a:off x="395288" y="2852738"/>
            <a:ext cx="4176712" cy="2997200"/>
          </a:xfrm>
          <a:prstGeom prst="rect">
            <a:avLst/>
          </a:prstGeom>
          <a:noFill/>
          <a:ln w="12700">
            <a:noFill/>
            <a:miter lim="800000"/>
            <a:headEnd type="none" w="sm" len="sm"/>
            <a:tailEnd type="none" w="sm" len="sm"/>
          </a:ln>
          <a:effectLst/>
        </p:spPr>
        <p:txBody>
          <a:bodyPr wrap="square">
            <a:spAutoFit/>
          </a:bodyPr>
          <a:lstStyle/>
          <a:p>
            <a:pPr algn="ctr">
              <a:spcBef>
                <a:spcPct val="20000"/>
              </a:spcBef>
              <a:buClr>
                <a:schemeClr val="hlink"/>
              </a:buClr>
            </a:pPr>
            <a:r>
              <a:rPr lang="tr-TR" sz="2800" b="1" dirty="0">
                <a:latin typeface="Comic Sans MS" pitchFamily="66" charset="0"/>
              </a:rPr>
              <a:t>Sağlıklı yaşama</a:t>
            </a:r>
          </a:p>
          <a:p>
            <a:pPr algn="ctr">
              <a:spcBef>
                <a:spcPct val="20000"/>
              </a:spcBef>
              <a:buClr>
                <a:schemeClr val="hlink"/>
              </a:buClr>
            </a:pPr>
            <a:r>
              <a:rPr lang="tr-TR" sz="2800" b="1" dirty="0">
                <a:latin typeface="Comic Sans MS" pitchFamily="66" charset="0"/>
              </a:rPr>
              <a:t>ve </a:t>
            </a:r>
          </a:p>
          <a:p>
            <a:pPr algn="ctr">
              <a:spcBef>
                <a:spcPct val="20000"/>
              </a:spcBef>
              <a:buClr>
                <a:schemeClr val="hlink"/>
              </a:buClr>
            </a:pPr>
            <a:r>
              <a:rPr lang="tr-TR" sz="2800" b="1" dirty="0">
                <a:latin typeface="Comic Sans MS" pitchFamily="66" charset="0"/>
              </a:rPr>
              <a:t>sağlığı korumada gerekli yol</a:t>
            </a:r>
          </a:p>
          <a:p>
            <a:pPr algn="ctr">
              <a:spcBef>
                <a:spcPct val="20000"/>
              </a:spcBef>
              <a:buClr>
                <a:schemeClr val="hlink"/>
              </a:buClr>
            </a:pPr>
            <a:r>
              <a:rPr lang="tr-TR" sz="2800" b="1" dirty="0">
                <a:latin typeface="Comic Sans MS" pitchFamily="66" charset="0"/>
              </a:rPr>
              <a:t>ve</a:t>
            </a:r>
          </a:p>
          <a:p>
            <a:pPr algn="ctr">
              <a:spcBef>
                <a:spcPct val="20000"/>
              </a:spcBef>
              <a:buClr>
                <a:schemeClr val="hlink"/>
              </a:buClr>
            </a:pPr>
            <a:r>
              <a:rPr lang="tr-TR" sz="2800" b="1" dirty="0">
                <a:latin typeface="Comic Sans MS" pitchFamily="66" charset="0"/>
              </a:rPr>
              <a:t>kurallardır. </a:t>
            </a:r>
          </a:p>
        </p:txBody>
      </p:sp>
      <p:pic>
        <p:nvPicPr>
          <p:cNvPr id="10244"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619672" y="116632"/>
            <a:ext cx="5565775" cy="854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Resim 5"/>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6362850"/>
            <a:ext cx="1933727" cy="504056"/>
          </a:xfrm>
          <a:prstGeom prst="rect">
            <a:avLst/>
          </a:prstGeom>
          <a:noFill/>
          <a:ln>
            <a:noFill/>
          </a:ln>
        </p:spPr>
      </p:pic>
    </p:spTree>
    <p:extLst>
      <p:ext uri="{BB962C8B-B14F-4D97-AF65-F5344CB8AC3E}">
        <p14:creationId xmlns="" xmlns:p14="http://schemas.microsoft.com/office/powerpoint/2010/main" val="5313501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11188" y="765175"/>
            <a:ext cx="5545137" cy="1223665"/>
          </a:xfrm>
        </p:spPr>
        <p:txBody>
          <a:bodyPr/>
          <a:lstStyle/>
          <a:p>
            <a:r>
              <a:rPr lang="tr-TR" b="1" dirty="0">
                <a:solidFill>
                  <a:srgbClr val="CC0000"/>
                </a:solidFill>
                <a:latin typeface="Comic Sans MS" pitchFamily="66" charset="0"/>
              </a:rPr>
              <a:t>SAĞLIK</a:t>
            </a:r>
          </a:p>
        </p:txBody>
      </p:sp>
      <p:sp>
        <p:nvSpPr>
          <p:cNvPr id="83971" name="Rectangle 3"/>
          <p:cNvSpPr>
            <a:spLocks noGrp="1" noChangeArrowheads="1"/>
          </p:cNvSpPr>
          <p:nvPr>
            <p:ph type="body" sz="half" idx="1"/>
          </p:nvPr>
        </p:nvSpPr>
        <p:spPr>
          <a:xfrm>
            <a:off x="857250" y="2348880"/>
            <a:ext cx="4478338" cy="1670670"/>
          </a:xfrm>
        </p:spPr>
        <p:txBody>
          <a:bodyPr>
            <a:normAutofit fontScale="92500"/>
          </a:bodyPr>
          <a:lstStyle/>
          <a:p>
            <a:pPr algn="ctr">
              <a:buFont typeface="Wingdings" pitchFamily="2" charset="2"/>
              <a:buNone/>
            </a:pPr>
            <a:r>
              <a:rPr lang="tr-TR" sz="2100" dirty="0"/>
              <a:t>   </a:t>
            </a:r>
            <a:r>
              <a:rPr lang="tr-TR" b="1" dirty="0">
                <a:latin typeface="Comic Sans MS" pitchFamily="66" charset="0"/>
              </a:rPr>
              <a:t>Ruhen, bedenen ve  sosyal bakımdan tam bir  iyilik halidir</a:t>
            </a:r>
            <a:r>
              <a:rPr lang="tr-TR" dirty="0">
                <a:latin typeface="Comic Sans MS" pitchFamily="66" charset="0"/>
              </a:rPr>
              <a:t>.</a:t>
            </a:r>
          </a:p>
        </p:txBody>
      </p:sp>
      <p:pic>
        <p:nvPicPr>
          <p:cNvPr id="83972" name="Picture 4" descr="MCj03974440000[1]"/>
          <p:cNvPicPr>
            <a:picLocks noChangeAspect="1" noChangeArrowheads="1"/>
          </p:cNvPicPr>
          <p:nvPr/>
        </p:nvPicPr>
        <p:blipFill>
          <a:blip r:embed="rId3"/>
          <a:srcRect/>
          <a:stretch>
            <a:fillRect/>
          </a:stretch>
        </p:blipFill>
        <p:spPr bwMode="auto">
          <a:xfrm>
            <a:off x="3779838" y="4049713"/>
            <a:ext cx="1944687" cy="2116137"/>
          </a:xfrm>
          <a:prstGeom prst="rect">
            <a:avLst/>
          </a:prstGeom>
          <a:noFill/>
        </p:spPr>
      </p:pic>
      <p:pic>
        <p:nvPicPr>
          <p:cNvPr id="83973" name="Picture 5" descr="j0136749"/>
          <p:cNvPicPr>
            <a:picLocks noGrp="1" noChangeAspect="1" noChangeArrowheads="1"/>
          </p:cNvPicPr>
          <p:nvPr>
            <p:ph sz="half" idx="2"/>
          </p:nvPr>
        </p:nvPicPr>
        <p:blipFill>
          <a:blip r:embed="rId4"/>
          <a:srcRect/>
          <a:stretch>
            <a:fillRect/>
          </a:stretch>
        </p:blipFill>
        <p:spPr>
          <a:xfrm>
            <a:off x="5940425" y="908050"/>
            <a:ext cx="2346325" cy="4114800"/>
          </a:xfrm>
          <a:noFill/>
          <a:ln/>
        </p:spPr>
      </p:pic>
      <p:pic>
        <p:nvPicPr>
          <p:cNvPr id="6" name="Resim 5"/>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164288" y="6323210"/>
            <a:ext cx="1933727" cy="504056"/>
          </a:xfrm>
          <a:prstGeom prst="rect">
            <a:avLst/>
          </a:prstGeom>
          <a:noFill/>
          <a:ln>
            <a:noFill/>
          </a:ln>
        </p:spPr>
      </p:pic>
    </p:spTree>
    <p:extLst>
      <p:ext uri="{BB962C8B-B14F-4D97-AF65-F5344CB8AC3E}">
        <p14:creationId xmlns="" xmlns:p14="http://schemas.microsoft.com/office/powerpoint/2010/main" val="1373717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7887"/>
            <a:ext cx="8229600" cy="1143000"/>
          </a:xfrm>
        </p:spPr>
        <p:txBody>
          <a:bodyPr/>
          <a:lstStyle/>
          <a:p>
            <a:r>
              <a:rPr lang="tr-TR" b="1" dirty="0">
                <a:solidFill>
                  <a:schemeClr val="bg1"/>
                </a:solidFill>
                <a:ea typeface="Times New Roman"/>
              </a:rPr>
              <a:t>İŞ SAĞLIĞI VE GÜVENLİĞİ </a:t>
            </a:r>
            <a:endParaRPr lang="tr-TR" dirty="0"/>
          </a:p>
        </p:txBody>
      </p:sp>
      <p:sp>
        <p:nvSpPr>
          <p:cNvPr id="3" name="İçerik Yer Tutucusu 2"/>
          <p:cNvSpPr>
            <a:spLocks noGrp="1"/>
          </p:cNvSpPr>
          <p:nvPr>
            <p:ph idx="1"/>
          </p:nvPr>
        </p:nvSpPr>
        <p:spPr>
          <a:xfrm>
            <a:off x="421196" y="1024137"/>
            <a:ext cx="8229600" cy="1468759"/>
          </a:xfrm>
        </p:spPr>
        <p:txBody>
          <a:bodyPr>
            <a:normAutofit lnSpcReduction="10000"/>
          </a:bodyPr>
          <a:lstStyle/>
          <a:p>
            <a:r>
              <a:rPr lang="en-GB" altLang="tr-TR" dirty="0" err="1">
                <a:latin typeface="Times New Roman" pitchFamily="18" charset="0"/>
              </a:rPr>
              <a:t>İşyerlerinde</a:t>
            </a:r>
            <a:r>
              <a:rPr lang="en-GB" altLang="tr-TR" dirty="0">
                <a:latin typeface="Times New Roman" pitchFamily="18" charset="0"/>
              </a:rPr>
              <a:t> </a:t>
            </a:r>
            <a:r>
              <a:rPr lang="en-GB" altLang="tr-TR" dirty="0" err="1">
                <a:latin typeface="Times New Roman" pitchFamily="18" charset="0"/>
              </a:rPr>
              <a:t>çalışanların</a:t>
            </a:r>
            <a:r>
              <a:rPr lang="en-GB" altLang="tr-TR" dirty="0">
                <a:latin typeface="Times New Roman" pitchFamily="18" charset="0"/>
              </a:rPr>
              <a:t> </a:t>
            </a:r>
            <a:r>
              <a:rPr lang="en-GB" altLang="tr-TR" dirty="0" err="1">
                <a:latin typeface="Times New Roman" pitchFamily="18" charset="0"/>
              </a:rPr>
              <a:t>sağlıklı</a:t>
            </a:r>
            <a:r>
              <a:rPr lang="en-GB" altLang="tr-TR" dirty="0">
                <a:latin typeface="Times New Roman" pitchFamily="18" charset="0"/>
              </a:rPr>
              <a:t> </a:t>
            </a:r>
            <a:r>
              <a:rPr lang="en-GB" altLang="tr-TR" dirty="0" err="1">
                <a:latin typeface="Times New Roman" pitchFamily="18" charset="0"/>
              </a:rPr>
              <a:t>ve</a:t>
            </a:r>
            <a:r>
              <a:rPr lang="en-GB" altLang="tr-TR" dirty="0">
                <a:latin typeface="Times New Roman" pitchFamily="18" charset="0"/>
              </a:rPr>
              <a:t> </a:t>
            </a:r>
            <a:r>
              <a:rPr lang="en-GB" altLang="tr-TR" dirty="0" err="1">
                <a:latin typeface="Times New Roman" pitchFamily="18" charset="0"/>
              </a:rPr>
              <a:t>güvenli</a:t>
            </a:r>
            <a:r>
              <a:rPr lang="en-GB" altLang="tr-TR" dirty="0">
                <a:latin typeface="Times New Roman" pitchFamily="18" charset="0"/>
              </a:rPr>
              <a:t> </a:t>
            </a:r>
            <a:r>
              <a:rPr lang="en-GB" altLang="tr-TR" dirty="0" err="1">
                <a:latin typeface="Times New Roman" pitchFamily="18" charset="0"/>
              </a:rPr>
              <a:t>çalışmalarını</a:t>
            </a:r>
            <a:r>
              <a:rPr lang="en-GB" altLang="tr-TR" dirty="0">
                <a:latin typeface="Times New Roman" pitchFamily="18" charset="0"/>
              </a:rPr>
              <a:t> </a:t>
            </a:r>
            <a:r>
              <a:rPr lang="en-GB" altLang="tr-TR" dirty="0" err="1">
                <a:latin typeface="Times New Roman" pitchFamily="18" charset="0"/>
              </a:rPr>
              <a:t>sağlamak</a:t>
            </a:r>
            <a:r>
              <a:rPr lang="en-GB" altLang="tr-TR" dirty="0">
                <a:latin typeface="Times New Roman" pitchFamily="18" charset="0"/>
              </a:rPr>
              <a:t> </a:t>
            </a:r>
            <a:r>
              <a:rPr lang="en-GB" altLang="tr-TR" dirty="0" err="1">
                <a:latin typeface="Times New Roman" pitchFamily="18" charset="0"/>
              </a:rPr>
              <a:t>üzere</a:t>
            </a:r>
            <a:r>
              <a:rPr lang="en-GB" altLang="tr-TR" dirty="0">
                <a:latin typeface="Times New Roman" pitchFamily="18" charset="0"/>
              </a:rPr>
              <a:t> </a:t>
            </a:r>
            <a:r>
              <a:rPr lang="en-GB" altLang="tr-TR" dirty="0" err="1">
                <a:latin typeface="Times New Roman" pitchFamily="18" charset="0"/>
              </a:rPr>
              <a:t>alınması</a:t>
            </a:r>
            <a:r>
              <a:rPr lang="en-GB" altLang="tr-TR" dirty="0">
                <a:latin typeface="Times New Roman" pitchFamily="18" charset="0"/>
              </a:rPr>
              <a:t> </a:t>
            </a:r>
            <a:r>
              <a:rPr lang="en-GB" altLang="tr-TR" dirty="0" err="1">
                <a:latin typeface="Times New Roman" pitchFamily="18" charset="0"/>
              </a:rPr>
              <a:t>gereken</a:t>
            </a:r>
            <a:r>
              <a:rPr lang="en-GB" altLang="tr-TR" dirty="0">
                <a:latin typeface="Times New Roman" pitchFamily="18" charset="0"/>
              </a:rPr>
              <a:t> </a:t>
            </a:r>
            <a:r>
              <a:rPr lang="en-GB" altLang="tr-TR" dirty="0" err="1">
                <a:latin typeface="Times New Roman" pitchFamily="18" charset="0"/>
              </a:rPr>
              <a:t>tedbirler</a:t>
            </a:r>
            <a:r>
              <a:rPr lang="en-GB" altLang="tr-TR" dirty="0">
                <a:latin typeface="Times New Roman" pitchFamily="18" charset="0"/>
              </a:rPr>
              <a:t> </a:t>
            </a:r>
            <a:r>
              <a:rPr lang="en-GB" altLang="tr-TR" dirty="0" err="1">
                <a:latin typeface="Times New Roman" pitchFamily="18" charset="0"/>
              </a:rPr>
              <a:t>dizisidir</a:t>
            </a:r>
            <a:r>
              <a:rPr lang="en-GB" altLang="tr-TR" dirty="0">
                <a:latin typeface="Times New Roman" pitchFamily="18" charset="0"/>
              </a:rPr>
              <a:t>.</a:t>
            </a:r>
          </a:p>
          <a:p>
            <a:endParaRPr lang="tr-TR" dirty="0"/>
          </a:p>
        </p:txBody>
      </p:sp>
      <p:sp>
        <p:nvSpPr>
          <p:cNvPr id="4" name="Slayt Numarası Yer Tutucusu 3"/>
          <p:cNvSpPr>
            <a:spLocks noGrp="1"/>
          </p:cNvSpPr>
          <p:nvPr>
            <p:ph type="sldNum" sz="quarter" idx="12"/>
          </p:nvPr>
        </p:nvSpPr>
        <p:spPr/>
        <p:txBody>
          <a:bodyPr/>
          <a:lstStyle/>
          <a:p>
            <a:fld id="{6095E4F6-51C2-4C9D-B972-A531C8DF073F}" type="slidenum">
              <a:rPr lang="tr-TR" smtClean="0"/>
              <a:pPr/>
              <a:t>6</a:t>
            </a:fld>
            <a:endParaRPr lang="tr-TR"/>
          </a:p>
        </p:txBody>
      </p:sp>
      <p:pic>
        <p:nvPicPr>
          <p:cNvPr id="5" name="Picture 2" descr="tumblr_m0oklecQ741r3uolco1_500"/>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95536" y="2420888"/>
            <a:ext cx="7848872" cy="41764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Dikdörtgen 5"/>
          <p:cNvSpPr/>
          <p:nvPr/>
        </p:nvSpPr>
        <p:spPr>
          <a:xfrm>
            <a:off x="4860032" y="6093296"/>
            <a:ext cx="3384377" cy="369332"/>
          </a:xfrm>
          <a:prstGeom prst="rect">
            <a:avLst/>
          </a:prstGeom>
        </p:spPr>
        <p:txBody>
          <a:bodyPr wrap="square">
            <a:spAutoFit/>
          </a:bodyPr>
          <a:lstStyle/>
          <a:p>
            <a:r>
              <a:rPr lang="tr-TR" altLang="tr-TR" dirty="0">
                <a:solidFill>
                  <a:srgbClr val="00B0F0"/>
                </a:solidFill>
              </a:rPr>
              <a:t>Testi kırılmadan önce…</a:t>
            </a:r>
            <a:endParaRPr lang="tr-TR" dirty="0">
              <a:solidFill>
                <a:srgbClr val="00B0F0"/>
              </a:solidFill>
            </a:endParaRPr>
          </a:p>
        </p:txBody>
      </p:sp>
      <p:pic>
        <p:nvPicPr>
          <p:cNvPr id="7" name="Picture 5"/>
          <p:cNvPicPr>
            <a:picLocks noChangeAspect="1" noChangeArrowheads="1"/>
          </p:cNvPicPr>
          <p:nvPr/>
        </p:nvPicPr>
        <p:blipFill>
          <a:blip r:embed="rId3" cstate="print">
            <a:lum bright="36000" contrast="-18000"/>
          </a:blip>
          <a:srcRect/>
          <a:stretch>
            <a:fillRect/>
          </a:stretch>
        </p:blipFill>
        <p:spPr bwMode="auto">
          <a:xfrm>
            <a:off x="323528" y="2348880"/>
            <a:ext cx="1224136" cy="1960739"/>
          </a:xfrm>
          <a:prstGeom prst="rect">
            <a:avLst/>
          </a:prstGeom>
          <a:noFill/>
          <a:ln w="9525">
            <a:noFill/>
            <a:miter lim="800000"/>
            <a:headEnd/>
            <a:tailEnd/>
          </a:ln>
          <a:effectLst>
            <a:outerShdw blurRad="50800" dist="50800" dir="5400000" algn="ctr" rotWithShape="0">
              <a:srgbClr val="000000">
                <a:alpha val="50000"/>
              </a:srgbClr>
            </a:outerShdw>
            <a:softEdge rad="317500"/>
          </a:effectLst>
        </p:spPr>
      </p:pic>
    </p:spTree>
    <p:extLst>
      <p:ext uri="{BB962C8B-B14F-4D97-AF65-F5344CB8AC3E}">
        <p14:creationId xmlns="" xmlns:p14="http://schemas.microsoft.com/office/powerpoint/2010/main" val="11547376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1"/>
          </p:nvPr>
        </p:nvSpPr>
        <p:spPr/>
        <p:txBody>
          <a:bodyPr/>
          <a:lstStyle/>
          <a:p>
            <a:pPr>
              <a:defRPr/>
            </a:pPr>
            <a:fld id="{747AFB7B-F917-4776-816E-5D87712A8249}" type="slidenum">
              <a:rPr lang="tr-TR"/>
              <a:pPr>
                <a:defRPr/>
              </a:pPr>
              <a:t>60</a:t>
            </a:fld>
            <a:endParaRPr lang="tr-TR"/>
          </a:p>
        </p:txBody>
      </p:sp>
      <p:sp>
        <p:nvSpPr>
          <p:cNvPr id="26626" name="Rectangle 2"/>
          <p:cNvSpPr>
            <a:spLocks noGrp="1" noChangeArrowheads="1"/>
          </p:cNvSpPr>
          <p:nvPr>
            <p:ph type="ctrTitle"/>
          </p:nvPr>
        </p:nvSpPr>
        <p:spPr>
          <a:xfrm>
            <a:off x="811212" y="34891"/>
            <a:ext cx="8024813" cy="862012"/>
          </a:xfrm>
        </p:spPr>
        <p:txBody>
          <a:bodyPr anchorCtr="0"/>
          <a:lstStyle/>
          <a:p>
            <a:pPr eaLnBrk="1" hangingPunct="1">
              <a:defRPr/>
            </a:pPr>
            <a:r>
              <a:rPr lang="tr-TR" dirty="0" smtClean="0">
                <a:solidFill>
                  <a:schemeClr val="bg1"/>
                </a:solidFill>
                <a:latin typeface="Times New Roman" pitchFamily="18" charset="0"/>
              </a:rPr>
              <a:t>Sağlığımızı Neler Etkiliyor</a:t>
            </a:r>
            <a:endParaRPr lang="en-US" dirty="0" smtClean="0">
              <a:solidFill>
                <a:schemeClr val="bg1"/>
              </a:solidFill>
              <a:latin typeface="Times New Roman" pitchFamily="18" charset="0"/>
            </a:endParaRPr>
          </a:p>
        </p:txBody>
      </p:sp>
      <p:sp>
        <p:nvSpPr>
          <p:cNvPr id="26627" name="Rectangle 3"/>
          <p:cNvSpPr>
            <a:spLocks noGrp="1" noChangeArrowheads="1"/>
          </p:cNvSpPr>
          <p:nvPr>
            <p:ph type="subTitle" idx="1"/>
          </p:nvPr>
        </p:nvSpPr>
        <p:spPr>
          <a:xfrm>
            <a:off x="827088" y="1700213"/>
            <a:ext cx="7488237" cy="4464050"/>
          </a:xfrm>
        </p:spPr>
        <p:txBody>
          <a:bodyPr/>
          <a:lstStyle/>
          <a:p>
            <a:pPr algn="just" eaLnBrk="1" hangingPunct="1">
              <a:defRPr/>
            </a:pPr>
            <a:endParaRPr lang="tr-TR" dirty="0" smtClean="0">
              <a:latin typeface="Times New Roman" pitchFamily="18" charset="0"/>
            </a:endParaRPr>
          </a:p>
          <a:p>
            <a:pPr algn="just" eaLnBrk="1" hangingPunct="1">
              <a:defRPr/>
            </a:pPr>
            <a:endParaRPr lang="tr-TR" dirty="0" smtClean="0">
              <a:latin typeface="Times New Roman" pitchFamily="18" charset="0"/>
            </a:endParaRPr>
          </a:p>
          <a:p>
            <a:pPr algn="just" eaLnBrk="1" hangingPunct="1">
              <a:defRPr/>
            </a:pPr>
            <a:endParaRPr lang="tr-TR" dirty="0" smtClean="0">
              <a:latin typeface="Times New Roman" pitchFamily="18" charset="0"/>
            </a:endParaRPr>
          </a:p>
        </p:txBody>
      </p:sp>
      <p:pic>
        <p:nvPicPr>
          <p:cNvPr id="7173" name="Picture 4" descr="j028536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843213" y="1628775"/>
            <a:ext cx="3960812" cy="3671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629" name="Text Box 5"/>
          <p:cNvSpPr txBox="1">
            <a:spLocks noChangeArrowheads="1"/>
          </p:cNvSpPr>
          <p:nvPr/>
        </p:nvSpPr>
        <p:spPr bwMode="auto">
          <a:xfrm>
            <a:off x="6804025" y="1844675"/>
            <a:ext cx="2089150" cy="3065455"/>
          </a:xfrm>
          <a:prstGeom prst="rect">
            <a:avLst/>
          </a:prstGeom>
          <a:noFill/>
          <a:ln w="9525" algn="ctr">
            <a:noFill/>
            <a:miter lim="800000"/>
            <a:headEnd/>
            <a:tailEnd/>
          </a:ln>
          <a:effectLst/>
        </p:spPr>
        <p:txBody>
          <a:bodyPr>
            <a:spAutoFit/>
          </a:bodyPr>
          <a:lstStyle/>
          <a:p>
            <a:pPr marL="342900" indent="-342900">
              <a:lnSpc>
                <a:spcPct val="80000"/>
              </a:lnSpc>
              <a:spcBef>
                <a:spcPct val="20000"/>
              </a:spcBef>
              <a:buClr>
                <a:srgbClr val="FFFF00"/>
              </a:buClr>
              <a:buSzPct val="80000"/>
              <a:buFont typeface="Wingdings" pitchFamily="2" charset="2"/>
              <a:buNone/>
              <a:defRPr/>
            </a:pPr>
            <a:endParaRPr lang="tr-TR" sz="2800" dirty="0">
              <a:latin typeface="Times New Roman" pitchFamily="18" charset="0"/>
            </a:endParaRPr>
          </a:p>
          <a:p>
            <a:pPr marL="342900" indent="-342900">
              <a:lnSpc>
                <a:spcPct val="80000"/>
              </a:lnSpc>
              <a:spcBef>
                <a:spcPct val="20000"/>
              </a:spcBef>
              <a:buClr>
                <a:srgbClr val="FFFF00"/>
              </a:buClr>
              <a:buSzPct val="80000"/>
              <a:buFont typeface="Wingdings" pitchFamily="2" charset="2"/>
              <a:buNone/>
              <a:defRPr/>
            </a:pPr>
            <a:r>
              <a:rPr lang="tr-TR" sz="2400" dirty="0">
                <a:latin typeface="Times New Roman" pitchFamily="18" charset="0"/>
              </a:rPr>
              <a:t>- Ergonomik Etmenler</a:t>
            </a:r>
          </a:p>
          <a:p>
            <a:pPr marL="342900" indent="-342900">
              <a:lnSpc>
                <a:spcPct val="80000"/>
              </a:lnSpc>
              <a:spcBef>
                <a:spcPct val="20000"/>
              </a:spcBef>
              <a:buClr>
                <a:srgbClr val="FFFF00"/>
              </a:buClr>
              <a:buSzPct val="80000"/>
              <a:buFont typeface="Wingdings" pitchFamily="2" charset="2"/>
              <a:buNone/>
              <a:defRPr/>
            </a:pPr>
            <a:endParaRPr lang="tr-TR" sz="2400" dirty="0" smtClean="0">
              <a:latin typeface="Times New Roman" pitchFamily="18" charset="0"/>
            </a:endParaRPr>
          </a:p>
          <a:p>
            <a:pPr marL="342900" indent="-342900">
              <a:lnSpc>
                <a:spcPct val="80000"/>
              </a:lnSpc>
              <a:spcBef>
                <a:spcPct val="20000"/>
              </a:spcBef>
              <a:buClr>
                <a:srgbClr val="FFFF00"/>
              </a:buClr>
              <a:buSzPct val="80000"/>
              <a:buFont typeface="Wingdings" pitchFamily="2" charset="2"/>
              <a:buNone/>
              <a:defRPr/>
            </a:pPr>
            <a:r>
              <a:rPr lang="tr-TR" sz="2400" dirty="0" smtClean="0">
                <a:latin typeface="Times New Roman" pitchFamily="18" charset="0"/>
              </a:rPr>
              <a:t>-</a:t>
            </a:r>
            <a:r>
              <a:rPr lang="tr-TR" sz="2400" dirty="0" smtClean="0">
                <a:solidFill>
                  <a:srgbClr val="FFFF00"/>
                </a:solidFill>
                <a:latin typeface="Times New Roman" pitchFamily="18" charset="0"/>
              </a:rPr>
              <a:t> </a:t>
            </a:r>
            <a:r>
              <a:rPr lang="tr-TR" sz="2400" dirty="0" err="1">
                <a:latin typeface="Times New Roman" panose="02020603050405020304" pitchFamily="18" charset="0"/>
                <a:cs typeface="Times New Roman" panose="02020603050405020304" pitchFamily="18" charset="0"/>
              </a:rPr>
              <a:t>Psiko</a:t>
            </a:r>
            <a:r>
              <a:rPr lang="tr-TR" sz="2400" dirty="0">
                <a:latin typeface="Times New Roman" pitchFamily="18" charset="0"/>
                <a:cs typeface="Times New Roman" panose="02020603050405020304" pitchFamily="18" charset="0"/>
              </a:rPr>
              <a:t>-Sosyal</a:t>
            </a:r>
            <a:r>
              <a:rPr lang="tr-TR" sz="2400" dirty="0">
                <a:effectLst>
                  <a:outerShdw blurRad="38100" dist="38100" dir="2700000" algn="tl">
                    <a:srgbClr val="000000"/>
                  </a:outerShdw>
                </a:effectLst>
                <a:latin typeface="Times New Roman" pitchFamily="18" charset="0"/>
                <a:cs typeface="Times New Roman" panose="02020603050405020304" pitchFamily="18" charset="0"/>
              </a:rPr>
              <a:t> </a:t>
            </a:r>
            <a:r>
              <a:rPr lang="tr-TR" sz="2400" dirty="0">
                <a:latin typeface="Times New Roman" pitchFamily="18" charset="0"/>
                <a:cs typeface="Times New Roman" panose="02020603050405020304" pitchFamily="18" charset="0"/>
              </a:rPr>
              <a:t>Etmenler</a:t>
            </a:r>
          </a:p>
          <a:p>
            <a:pPr marL="342900" indent="-342900">
              <a:lnSpc>
                <a:spcPct val="80000"/>
              </a:lnSpc>
              <a:spcBef>
                <a:spcPct val="20000"/>
              </a:spcBef>
              <a:buClr>
                <a:srgbClr val="FFFF00"/>
              </a:buClr>
              <a:buSzPct val="80000"/>
              <a:buFont typeface="Wingdings" pitchFamily="2" charset="2"/>
              <a:buNone/>
              <a:defRPr/>
            </a:pPr>
            <a:r>
              <a:rPr lang="tr-TR" sz="2400" dirty="0" smtClean="0">
                <a:latin typeface="Times New Roman" pitchFamily="18" charset="0"/>
              </a:rPr>
              <a:t>-</a:t>
            </a:r>
            <a:r>
              <a:rPr lang="tr-TR" sz="2400" dirty="0" smtClean="0">
                <a:solidFill>
                  <a:srgbClr val="FFFF00"/>
                </a:solidFill>
                <a:latin typeface="Times New Roman" pitchFamily="18" charset="0"/>
              </a:rPr>
              <a:t> </a:t>
            </a:r>
            <a:r>
              <a:rPr lang="tr-TR" sz="2400" dirty="0">
                <a:latin typeface="Times New Roman" pitchFamily="18" charset="0"/>
              </a:rPr>
              <a:t>Vb.</a:t>
            </a:r>
          </a:p>
          <a:p>
            <a:pPr marL="342900" indent="-342900" algn="ctr">
              <a:lnSpc>
                <a:spcPct val="80000"/>
              </a:lnSpc>
              <a:spcBef>
                <a:spcPct val="50000"/>
              </a:spcBef>
              <a:buClr>
                <a:srgbClr val="FFFF00"/>
              </a:buClr>
              <a:buSzPct val="80000"/>
              <a:buFont typeface="Wingdings" pitchFamily="2" charset="2"/>
              <a:buNone/>
              <a:defRPr/>
            </a:pPr>
            <a:endParaRPr lang="tr-TR" sz="2800" dirty="0">
              <a:solidFill>
                <a:schemeClr val="tx2"/>
              </a:solidFill>
              <a:latin typeface="Times New Roman" pitchFamily="18" charset="0"/>
            </a:endParaRPr>
          </a:p>
        </p:txBody>
      </p:sp>
      <p:sp>
        <p:nvSpPr>
          <p:cNvPr id="7175" name="Text Box 7"/>
          <p:cNvSpPr txBox="1">
            <a:spLocks noChangeArrowheads="1"/>
          </p:cNvSpPr>
          <p:nvPr/>
        </p:nvSpPr>
        <p:spPr bwMode="auto">
          <a:xfrm>
            <a:off x="323850" y="1989138"/>
            <a:ext cx="2447925" cy="2282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eaLnBrk="1" hangingPunct="1">
              <a:spcBef>
                <a:spcPct val="50000"/>
              </a:spcBef>
              <a:buClrTx/>
              <a:buSzTx/>
              <a:buFontTx/>
              <a:buNone/>
            </a:pPr>
            <a:r>
              <a:rPr lang="tr-TR" altLang="tr-TR" sz="2400">
                <a:latin typeface="Times New Roman" pitchFamily="18" charset="0"/>
              </a:rPr>
              <a:t>-Fiziksel Etmenler </a:t>
            </a:r>
          </a:p>
          <a:p>
            <a:pPr eaLnBrk="1" hangingPunct="1">
              <a:spcBef>
                <a:spcPct val="50000"/>
              </a:spcBef>
              <a:buClrTx/>
              <a:buSzTx/>
              <a:buFontTx/>
              <a:buChar char="-"/>
            </a:pPr>
            <a:r>
              <a:rPr lang="tr-TR" altLang="tr-TR" sz="2400">
                <a:latin typeface="Times New Roman" pitchFamily="18" charset="0"/>
              </a:rPr>
              <a:t>Kimyasal Etmenler</a:t>
            </a:r>
          </a:p>
          <a:p>
            <a:pPr eaLnBrk="1" hangingPunct="1">
              <a:spcBef>
                <a:spcPct val="50000"/>
              </a:spcBef>
              <a:buClrTx/>
              <a:buSzTx/>
              <a:buFontTx/>
              <a:buNone/>
            </a:pPr>
            <a:r>
              <a:rPr lang="tr-TR" altLang="tr-TR" sz="2400">
                <a:latin typeface="Times New Roman" pitchFamily="18" charset="0"/>
              </a:rPr>
              <a:t> - Biyolojik Etmenler</a:t>
            </a:r>
          </a:p>
        </p:txBody>
      </p:sp>
      <p:pic>
        <p:nvPicPr>
          <p:cNvPr id="9" name="Resim 8"/>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174210" y="6237312"/>
            <a:ext cx="1933727" cy="504056"/>
          </a:xfrm>
          <a:prstGeom prst="rect">
            <a:avLst/>
          </a:prstGeom>
          <a:noFill/>
          <a:ln>
            <a:noFill/>
          </a:ln>
        </p:spPr>
      </p:pic>
    </p:spTree>
    <p:extLst>
      <p:ext uri="{BB962C8B-B14F-4D97-AF65-F5344CB8AC3E}">
        <p14:creationId xmlns="" xmlns:p14="http://schemas.microsoft.com/office/powerpoint/2010/main" val="1809715693"/>
      </p:ext>
    </p:extLst>
  </p:cSld>
  <p:clrMapOvr>
    <a:masterClrMapping/>
  </p:clrMapOvr>
  <p:transition>
    <p:zo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179512" y="980728"/>
            <a:ext cx="8640960" cy="5832648"/>
          </a:xfrm>
          <a:solidFill>
            <a:schemeClr val="bg1"/>
          </a:solidFill>
          <a:ln w="57150">
            <a:solidFill>
              <a:schemeClr val="tx1"/>
            </a:solidFill>
          </a:ln>
        </p:spPr>
        <p:txBody>
          <a:bodyPr/>
          <a:lstStyle/>
          <a:p>
            <a:pPr>
              <a:lnSpc>
                <a:spcPct val="80000"/>
              </a:lnSpc>
            </a:pPr>
            <a:r>
              <a:rPr lang="tr-TR" sz="2800" b="1" dirty="0">
                <a:latin typeface="Comic Sans MS" pitchFamily="66" charset="0"/>
              </a:rPr>
              <a:t>A) Fiziksel </a:t>
            </a:r>
            <a:r>
              <a:rPr lang="tr-TR" sz="2800" b="1" dirty="0" smtClean="0">
                <a:latin typeface="Comic Sans MS" pitchFamily="66" charset="0"/>
              </a:rPr>
              <a:t>Tehlikeler </a:t>
            </a:r>
            <a:endParaRPr lang="tr-TR" sz="2800" b="1" dirty="0">
              <a:latin typeface="Comic Sans MS" pitchFamily="66" charset="0"/>
            </a:endParaRPr>
          </a:p>
          <a:p>
            <a:pPr lvl="1">
              <a:lnSpc>
                <a:spcPct val="80000"/>
              </a:lnSpc>
            </a:pPr>
            <a:r>
              <a:rPr lang="tr-TR" sz="2800" dirty="0">
                <a:latin typeface="Comic Sans MS" pitchFamily="66" charset="0"/>
              </a:rPr>
              <a:t>Gürültü, titreşim, ışın, sıcaklık.</a:t>
            </a:r>
            <a:endParaRPr lang="tr-TR" sz="2800" b="1" dirty="0">
              <a:latin typeface="Comic Sans MS" pitchFamily="66" charset="0"/>
            </a:endParaRPr>
          </a:p>
          <a:p>
            <a:pPr>
              <a:lnSpc>
                <a:spcPct val="80000"/>
              </a:lnSpc>
            </a:pPr>
            <a:r>
              <a:rPr lang="tr-TR" sz="2800" b="1" dirty="0" smtClean="0">
                <a:latin typeface="Comic Sans MS" pitchFamily="66" charset="0"/>
              </a:rPr>
              <a:t>B</a:t>
            </a:r>
            <a:r>
              <a:rPr lang="tr-TR" sz="2800" b="1" dirty="0">
                <a:latin typeface="Comic Sans MS" pitchFamily="66" charset="0"/>
              </a:rPr>
              <a:t>) Kimyasal Tehlikeler</a:t>
            </a:r>
            <a:endParaRPr lang="tr-TR" sz="2800" dirty="0">
              <a:latin typeface="Comic Sans MS" pitchFamily="66" charset="0"/>
            </a:endParaRPr>
          </a:p>
          <a:p>
            <a:pPr lvl="1">
              <a:lnSpc>
                <a:spcPct val="80000"/>
              </a:lnSpc>
            </a:pPr>
            <a:r>
              <a:rPr lang="tr-TR" sz="2800" dirty="0">
                <a:latin typeface="Comic Sans MS" pitchFamily="66" charset="0"/>
              </a:rPr>
              <a:t>Zehirli veya tahriş edici maddeler. </a:t>
            </a:r>
          </a:p>
          <a:p>
            <a:pPr lvl="1">
              <a:lnSpc>
                <a:spcPct val="80000"/>
              </a:lnSpc>
            </a:pPr>
            <a:r>
              <a:rPr lang="tr-TR" sz="2800" dirty="0">
                <a:latin typeface="Comic Sans MS" pitchFamily="66" charset="0"/>
              </a:rPr>
              <a:t>Gaz, buhar, sıvı, katı, toz veya bunların karışımları.</a:t>
            </a:r>
            <a:endParaRPr lang="tr-TR" sz="2800" b="1" dirty="0">
              <a:latin typeface="Comic Sans MS" pitchFamily="66" charset="0"/>
            </a:endParaRPr>
          </a:p>
          <a:p>
            <a:pPr>
              <a:lnSpc>
                <a:spcPct val="80000"/>
              </a:lnSpc>
            </a:pPr>
            <a:r>
              <a:rPr lang="tr-TR" sz="2800" b="1" dirty="0">
                <a:latin typeface="Comic Sans MS" pitchFamily="66" charset="0"/>
              </a:rPr>
              <a:t>C) Biyolojik Tehlikeler</a:t>
            </a:r>
            <a:endParaRPr lang="tr-TR" sz="2800" dirty="0">
              <a:latin typeface="Comic Sans MS" pitchFamily="66" charset="0"/>
            </a:endParaRPr>
          </a:p>
          <a:p>
            <a:pPr lvl="1">
              <a:lnSpc>
                <a:spcPct val="80000"/>
              </a:lnSpc>
            </a:pPr>
            <a:r>
              <a:rPr lang="tr-TR" sz="2800" dirty="0">
                <a:latin typeface="Comic Sans MS" pitchFamily="66" charset="0"/>
              </a:rPr>
              <a:t>Bakteriler, virüsler, mantarlar, küfler, böcekler, parazitler, bitkiler, hayvanlar</a:t>
            </a:r>
            <a:endParaRPr lang="tr-TR" sz="2800" b="1" dirty="0">
              <a:latin typeface="Comic Sans MS" pitchFamily="66" charset="0"/>
            </a:endParaRPr>
          </a:p>
          <a:p>
            <a:pPr>
              <a:lnSpc>
                <a:spcPct val="80000"/>
              </a:lnSpc>
            </a:pPr>
            <a:r>
              <a:rPr lang="tr-TR" sz="2800" b="1" dirty="0" smtClean="0">
                <a:latin typeface="Comic Sans MS" pitchFamily="66" charset="0"/>
              </a:rPr>
              <a:t>D- </a:t>
            </a:r>
            <a:r>
              <a:rPr lang="tr-TR" sz="2800" b="1" dirty="0">
                <a:latin typeface="Comic Sans MS" pitchFamily="66" charset="0"/>
              </a:rPr>
              <a:t>Ergonomik Tehlikeler</a:t>
            </a:r>
            <a:endParaRPr lang="tr-TR" sz="2800" dirty="0">
              <a:latin typeface="Comic Sans MS" pitchFamily="66" charset="0"/>
            </a:endParaRPr>
          </a:p>
          <a:p>
            <a:pPr lvl="1">
              <a:lnSpc>
                <a:spcPct val="80000"/>
              </a:lnSpc>
            </a:pPr>
            <a:r>
              <a:rPr lang="tr-TR" sz="2800" dirty="0">
                <a:latin typeface="Comic Sans MS" pitchFamily="66" charset="0"/>
              </a:rPr>
              <a:t>Ağır kaldırma, uygunsuz, statik duruş, yorgunluk, aşırı güç uygulama, doğrudan basınç, </a:t>
            </a:r>
          </a:p>
          <a:p>
            <a:pPr lvl="1">
              <a:lnSpc>
                <a:spcPct val="80000"/>
              </a:lnSpc>
            </a:pPr>
            <a:r>
              <a:rPr lang="tr-TR" sz="2800" dirty="0">
                <a:latin typeface="Comic Sans MS" pitchFamily="66" charset="0"/>
              </a:rPr>
              <a:t>Monotonluk, aşır iş yükü.</a:t>
            </a:r>
          </a:p>
        </p:txBody>
      </p:sp>
      <p:pic>
        <p:nvPicPr>
          <p:cNvPr id="4813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95653" y="-99392"/>
            <a:ext cx="6767513" cy="1169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11116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pPr>
              <a:defRPr/>
            </a:pPr>
            <a:fld id="{CB7DA406-534E-478C-9723-586C959C828B}" type="slidenum">
              <a:rPr lang="tr-TR"/>
              <a:pPr>
                <a:defRPr/>
              </a:pPr>
              <a:t>62</a:t>
            </a:fld>
            <a:endParaRPr lang="tr-TR"/>
          </a:p>
        </p:txBody>
      </p:sp>
      <p:sp>
        <p:nvSpPr>
          <p:cNvPr id="302082" name="Rectangle 2"/>
          <p:cNvSpPr>
            <a:spLocks noGrp="1" noChangeArrowheads="1"/>
          </p:cNvSpPr>
          <p:nvPr>
            <p:ph type="title"/>
          </p:nvPr>
        </p:nvSpPr>
        <p:spPr>
          <a:xfrm>
            <a:off x="1187624" y="-99392"/>
            <a:ext cx="7050087" cy="1114425"/>
          </a:xfrm>
        </p:spPr>
        <p:txBody>
          <a:bodyPr lIns="81639" tIns="42452" rIns="81639" bIns="42452"/>
          <a:lstStyle/>
          <a:p>
            <a:pPr marL="357188" indent="-357188" defTabSz="449263" eaLnBrk="1" hangingPunct="1">
              <a:tabLst>
                <a:tab pos="357188" algn="l"/>
                <a:tab pos="715963" algn="l"/>
                <a:tab pos="1435100" algn="l"/>
                <a:tab pos="2154238" algn="l"/>
                <a:tab pos="2873375" algn="l"/>
                <a:tab pos="3592513" algn="l"/>
                <a:tab pos="4311650" algn="l"/>
                <a:tab pos="5030788" algn="l"/>
                <a:tab pos="5749925" algn="l"/>
                <a:tab pos="6469063" algn="l"/>
                <a:tab pos="7188200" algn="l"/>
                <a:tab pos="7907338" algn="l"/>
                <a:tab pos="8626475" algn="l"/>
                <a:tab pos="9345613" algn="l"/>
                <a:tab pos="10064750" algn="l"/>
                <a:tab pos="10783888" algn="l"/>
              </a:tabLst>
              <a:defRPr/>
            </a:pPr>
            <a:r>
              <a:rPr lang="en-GB" sz="3200" dirty="0" smtClean="0">
                <a:solidFill>
                  <a:schemeClr val="tx1"/>
                </a:solidFill>
                <a:latin typeface="Times New Roman" pitchFamily="18" charset="0"/>
              </a:rPr>
              <a:t>SAĞLIĞI ETKİLEYEN FAKTÖRLER</a:t>
            </a:r>
          </a:p>
        </p:txBody>
      </p:sp>
      <p:sp>
        <p:nvSpPr>
          <p:cNvPr id="302083" name="Rectangle 3"/>
          <p:cNvSpPr>
            <a:spLocks noGrp="1" noChangeArrowheads="1"/>
          </p:cNvSpPr>
          <p:nvPr>
            <p:ph type="body" idx="1"/>
          </p:nvPr>
        </p:nvSpPr>
        <p:spPr>
          <a:xfrm>
            <a:off x="785813" y="1124744"/>
            <a:ext cx="7858125" cy="5184575"/>
          </a:xfrm>
        </p:spPr>
        <p:txBody>
          <a:bodyPr lIns="81639" tIns="42452" rIns="81639" bIns="42452">
            <a:normAutofit fontScale="92500" lnSpcReduction="20000"/>
          </a:bodyPr>
          <a:lstStyle/>
          <a:p>
            <a:pPr marL="341313" indent="-341313" defTabSz="449263" eaLnBrk="1" hangingPunct="1">
              <a:lnSpc>
                <a:spcPct val="90000"/>
              </a:lnSpc>
              <a:spcBef>
                <a:spcPts val="800"/>
              </a:spcBef>
              <a:buClr>
                <a:srgbClr val="808000"/>
              </a:buClr>
              <a:buFontTx/>
              <a:buNone/>
              <a:tabLst>
                <a:tab pos="555625" algn="l"/>
                <a:tab pos="1274763" algn="l"/>
                <a:tab pos="1993900" algn="l"/>
                <a:tab pos="2713038" algn="l"/>
                <a:tab pos="3432175" algn="l"/>
                <a:tab pos="4151313" algn="l"/>
                <a:tab pos="4870450" algn="l"/>
                <a:tab pos="5589588" algn="l"/>
                <a:tab pos="6308725" algn="l"/>
                <a:tab pos="7027863" algn="l"/>
                <a:tab pos="7747000" algn="l"/>
                <a:tab pos="8466138" algn="l"/>
                <a:tab pos="9185275" algn="l"/>
                <a:tab pos="9904413" algn="l"/>
                <a:tab pos="10623550" algn="l"/>
              </a:tabLst>
              <a:defRPr/>
            </a:pPr>
            <a:r>
              <a:rPr lang="en-GB" altLang="tr-TR" sz="2400" dirty="0" smtClean="0">
                <a:latin typeface="Times New Roman" pitchFamily="18" charset="0"/>
              </a:rPr>
              <a:t>1-KİŞİYE BAĞLI FAKTÖRLER</a:t>
            </a:r>
          </a:p>
          <a:p>
            <a:pPr marL="341313" indent="-341313" defTabSz="449263" eaLnBrk="1" hangingPunct="1">
              <a:lnSpc>
                <a:spcPct val="90000"/>
              </a:lnSpc>
              <a:spcBef>
                <a:spcPts val="500"/>
              </a:spcBef>
              <a:buClr>
                <a:srgbClr val="808000"/>
              </a:buClr>
              <a:buFontTx/>
              <a:buNone/>
              <a:tabLst>
                <a:tab pos="555625" algn="l"/>
                <a:tab pos="1274763" algn="l"/>
                <a:tab pos="1993900" algn="l"/>
                <a:tab pos="2713038" algn="l"/>
                <a:tab pos="3432175" algn="l"/>
                <a:tab pos="4151313" algn="l"/>
                <a:tab pos="4870450" algn="l"/>
                <a:tab pos="5589588" algn="l"/>
                <a:tab pos="6308725" algn="l"/>
                <a:tab pos="7027863" algn="l"/>
                <a:tab pos="7747000" algn="l"/>
                <a:tab pos="8466138" algn="l"/>
                <a:tab pos="9185275" algn="l"/>
                <a:tab pos="9904413" algn="l"/>
                <a:tab pos="10623550" algn="l"/>
              </a:tabLst>
              <a:defRPr/>
            </a:pPr>
            <a:r>
              <a:rPr lang="en-GB" altLang="tr-TR" sz="2400" dirty="0" smtClean="0">
                <a:latin typeface="Times New Roman" pitchFamily="18" charset="0"/>
              </a:rPr>
              <a:t>(</a:t>
            </a:r>
            <a:r>
              <a:rPr lang="en-GB" altLang="tr-TR" sz="2400" dirty="0" err="1" smtClean="0">
                <a:latin typeface="Times New Roman" pitchFamily="18" charset="0"/>
              </a:rPr>
              <a:t>Beslenme</a:t>
            </a:r>
            <a:r>
              <a:rPr lang="en-GB" altLang="tr-TR" sz="2400" dirty="0" smtClean="0">
                <a:latin typeface="Times New Roman" pitchFamily="18" charset="0"/>
              </a:rPr>
              <a:t> </a:t>
            </a:r>
            <a:r>
              <a:rPr lang="en-GB" altLang="tr-TR" sz="2400" dirty="0" err="1" smtClean="0">
                <a:latin typeface="Times New Roman" pitchFamily="18" charset="0"/>
              </a:rPr>
              <a:t>Alışkanlıkları,Temizlik</a:t>
            </a:r>
            <a:r>
              <a:rPr lang="en-GB" altLang="tr-TR" sz="2400" dirty="0" smtClean="0">
                <a:latin typeface="Times New Roman" pitchFamily="18" charset="0"/>
              </a:rPr>
              <a:t> </a:t>
            </a:r>
            <a:r>
              <a:rPr lang="en-GB" altLang="tr-TR" sz="2400" dirty="0" err="1" smtClean="0">
                <a:latin typeface="Times New Roman" pitchFamily="18" charset="0"/>
              </a:rPr>
              <a:t>Alışkanlıkları</a:t>
            </a:r>
            <a:r>
              <a:rPr lang="tr-TR" altLang="tr-TR" sz="2400" dirty="0" smtClean="0">
                <a:latin typeface="Times New Roman" pitchFamily="18" charset="0"/>
              </a:rPr>
              <a:t>, Çalışma Alışkanlıkları vb.</a:t>
            </a:r>
            <a:r>
              <a:rPr lang="en-GB" altLang="tr-TR" sz="2400" dirty="0" smtClean="0">
                <a:latin typeface="Times New Roman" pitchFamily="18" charset="0"/>
              </a:rPr>
              <a:t>)</a:t>
            </a:r>
            <a:endParaRPr lang="tr-TR" altLang="tr-TR" sz="2400" dirty="0" smtClean="0">
              <a:latin typeface="Times New Roman" pitchFamily="18" charset="0"/>
            </a:endParaRPr>
          </a:p>
          <a:p>
            <a:pPr marL="341313" indent="-341313" defTabSz="449263" eaLnBrk="1" hangingPunct="1">
              <a:lnSpc>
                <a:spcPct val="90000"/>
              </a:lnSpc>
              <a:spcBef>
                <a:spcPts val="500"/>
              </a:spcBef>
              <a:buClr>
                <a:srgbClr val="808000"/>
              </a:buClr>
              <a:buFontTx/>
              <a:buNone/>
              <a:tabLst>
                <a:tab pos="555625" algn="l"/>
                <a:tab pos="1274763" algn="l"/>
                <a:tab pos="1993900" algn="l"/>
                <a:tab pos="2713038" algn="l"/>
                <a:tab pos="3432175" algn="l"/>
                <a:tab pos="4151313" algn="l"/>
                <a:tab pos="4870450" algn="l"/>
                <a:tab pos="5589588" algn="l"/>
                <a:tab pos="6308725" algn="l"/>
                <a:tab pos="7027863" algn="l"/>
                <a:tab pos="7747000" algn="l"/>
                <a:tab pos="8466138" algn="l"/>
                <a:tab pos="9185275" algn="l"/>
                <a:tab pos="9904413" algn="l"/>
                <a:tab pos="10623550" algn="l"/>
              </a:tabLst>
              <a:defRPr/>
            </a:pPr>
            <a:endParaRPr lang="en-GB" altLang="tr-TR" sz="2400" dirty="0" smtClean="0">
              <a:latin typeface="Times New Roman" pitchFamily="18" charset="0"/>
            </a:endParaRPr>
          </a:p>
          <a:p>
            <a:pPr marL="341313" indent="-341313" defTabSz="449263" eaLnBrk="1" hangingPunct="1">
              <a:lnSpc>
                <a:spcPct val="90000"/>
              </a:lnSpc>
              <a:spcBef>
                <a:spcPts val="800"/>
              </a:spcBef>
              <a:buClr>
                <a:srgbClr val="808000"/>
              </a:buClr>
              <a:buFontTx/>
              <a:buNone/>
              <a:tabLst>
                <a:tab pos="555625" algn="l"/>
                <a:tab pos="1274763" algn="l"/>
                <a:tab pos="1993900" algn="l"/>
                <a:tab pos="2713038" algn="l"/>
                <a:tab pos="3432175" algn="l"/>
                <a:tab pos="4151313" algn="l"/>
                <a:tab pos="4870450" algn="l"/>
                <a:tab pos="5589588" algn="l"/>
                <a:tab pos="6308725" algn="l"/>
                <a:tab pos="7027863" algn="l"/>
                <a:tab pos="7747000" algn="l"/>
                <a:tab pos="8466138" algn="l"/>
                <a:tab pos="9185275" algn="l"/>
                <a:tab pos="9904413" algn="l"/>
                <a:tab pos="10623550" algn="l"/>
              </a:tabLst>
              <a:defRPr/>
            </a:pPr>
            <a:r>
              <a:rPr lang="en-GB" altLang="tr-TR" sz="2400" dirty="0" smtClean="0">
                <a:latin typeface="Times New Roman" pitchFamily="18" charset="0"/>
              </a:rPr>
              <a:t>2-ORTAM</a:t>
            </a:r>
          </a:p>
          <a:p>
            <a:pPr marL="341313" indent="-341313" defTabSz="449263" eaLnBrk="1" hangingPunct="1">
              <a:lnSpc>
                <a:spcPct val="90000"/>
              </a:lnSpc>
              <a:spcBef>
                <a:spcPts val="500"/>
              </a:spcBef>
              <a:buClr>
                <a:srgbClr val="808000"/>
              </a:buClr>
              <a:buFontTx/>
              <a:buNone/>
              <a:tabLst>
                <a:tab pos="555625" algn="l"/>
                <a:tab pos="1274763" algn="l"/>
                <a:tab pos="1993900" algn="l"/>
                <a:tab pos="2713038" algn="l"/>
                <a:tab pos="3432175" algn="l"/>
                <a:tab pos="4151313" algn="l"/>
                <a:tab pos="4870450" algn="l"/>
                <a:tab pos="5589588" algn="l"/>
                <a:tab pos="6308725" algn="l"/>
                <a:tab pos="7027863" algn="l"/>
                <a:tab pos="7747000" algn="l"/>
                <a:tab pos="8466138" algn="l"/>
                <a:tab pos="9185275" algn="l"/>
                <a:tab pos="9904413" algn="l"/>
                <a:tab pos="10623550" algn="l"/>
              </a:tabLst>
              <a:defRPr/>
            </a:pPr>
            <a:r>
              <a:rPr lang="en-GB" altLang="tr-TR" sz="2400" dirty="0" smtClean="0">
                <a:latin typeface="Times New Roman" pitchFamily="18" charset="0"/>
              </a:rPr>
              <a:t>A)FİZİKİ ORTAM(</a:t>
            </a:r>
            <a:r>
              <a:rPr lang="en-GB" altLang="tr-TR" sz="2400" dirty="0" err="1" smtClean="0">
                <a:latin typeface="Times New Roman" pitchFamily="18" charset="0"/>
              </a:rPr>
              <a:t>sıcak,soğuk,havalandırma</a:t>
            </a:r>
            <a:r>
              <a:rPr lang="en-GB" altLang="tr-TR" sz="2400" dirty="0" smtClean="0">
                <a:latin typeface="Times New Roman" pitchFamily="18" charset="0"/>
              </a:rPr>
              <a:t>)</a:t>
            </a:r>
          </a:p>
          <a:p>
            <a:pPr marL="341313" indent="-341313" defTabSz="449263" eaLnBrk="1" hangingPunct="1">
              <a:lnSpc>
                <a:spcPct val="90000"/>
              </a:lnSpc>
              <a:spcBef>
                <a:spcPts val="500"/>
              </a:spcBef>
              <a:buClr>
                <a:srgbClr val="808000"/>
              </a:buClr>
              <a:buFontTx/>
              <a:buNone/>
              <a:tabLst>
                <a:tab pos="555625" algn="l"/>
                <a:tab pos="1274763" algn="l"/>
                <a:tab pos="1993900" algn="l"/>
                <a:tab pos="2713038" algn="l"/>
                <a:tab pos="3432175" algn="l"/>
                <a:tab pos="4151313" algn="l"/>
                <a:tab pos="4870450" algn="l"/>
                <a:tab pos="5589588" algn="l"/>
                <a:tab pos="6308725" algn="l"/>
                <a:tab pos="7027863" algn="l"/>
                <a:tab pos="7747000" algn="l"/>
                <a:tab pos="8466138" algn="l"/>
                <a:tab pos="9185275" algn="l"/>
                <a:tab pos="9904413" algn="l"/>
                <a:tab pos="10623550" algn="l"/>
              </a:tabLst>
              <a:defRPr/>
            </a:pPr>
            <a:r>
              <a:rPr lang="en-GB" altLang="tr-TR" sz="2400" dirty="0" smtClean="0">
                <a:latin typeface="Times New Roman" pitchFamily="18" charset="0"/>
              </a:rPr>
              <a:t>B)BİYOLOJİK ORTAM</a:t>
            </a:r>
            <a:endParaRPr lang="tr-TR" altLang="tr-TR" sz="2400" dirty="0" smtClean="0">
              <a:latin typeface="Times New Roman" pitchFamily="18" charset="0"/>
            </a:endParaRPr>
          </a:p>
          <a:p>
            <a:pPr marL="341313" indent="-341313" defTabSz="449263" eaLnBrk="1" hangingPunct="1">
              <a:lnSpc>
                <a:spcPct val="90000"/>
              </a:lnSpc>
              <a:spcBef>
                <a:spcPts val="500"/>
              </a:spcBef>
              <a:buClr>
                <a:srgbClr val="808000"/>
              </a:buClr>
              <a:buFontTx/>
              <a:buNone/>
              <a:tabLst>
                <a:tab pos="555625" algn="l"/>
                <a:tab pos="1274763" algn="l"/>
                <a:tab pos="1993900" algn="l"/>
                <a:tab pos="2713038" algn="l"/>
                <a:tab pos="3432175" algn="l"/>
                <a:tab pos="4151313" algn="l"/>
                <a:tab pos="4870450" algn="l"/>
                <a:tab pos="5589588" algn="l"/>
                <a:tab pos="6308725" algn="l"/>
                <a:tab pos="7027863" algn="l"/>
                <a:tab pos="7747000" algn="l"/>
                <a:tab pos="8466138" algn="l"/>
                <a:tab pos="9185275" algn="l"/>
                <a:tab pos="9904413" algn="l"/>
                <a:tab pos="10623550" algn="l"/>
              </a:tabLst>
              <a:defRPr/>
            </a:pPr>
            <a:r>
              <a:rPr lang="tr-TR" altLang="tr-TR" sz="2400" dirty="0" smtClean="0">
                <a:latin typeface="Times New Roman" pitchFamily="18" charset="0"/>
              </a:rPr>
              <a:t>	</a:t>
            </a:r>
            <a:r>
              <a:rPr lang="en-GB" altLang="tr-TR" sz="2400" dirty="0" smtClean="0">
                <a:latin typeface="Times New Roman" pitchFamily="18" charset="0"/>
              </a:rPr>
              <a:t>(</a:t>
            </a:r>
            <a:r>
              <a:rPr lang="en-GB" altLang="tr-TR" sz="2400" dirty="0" err="1" smtClean="0">
                <a:latin typeface="Times New Roman" pitchFamily="18" charset="0"/>
              </a:rPr>
              <a:t>bakteriler,mikroorganizmalar</a:t>
            </a:r>
            <a:r>
              <a:rPr lang="en-GB" altLang="tr-TR" sz="2400" dirty="0" smtClean="0">
                <a:latin typeface="Times New Roman" pitchFamily="18" charset="0"/>
              </a:rPr>
              <a:t>)</a:t>
            </a:r>
          </a:p>
          <a:p>
            <a:pPr marL="341313" indent="-341313" defTabSz="449263" eaLnBrk="1" hangingPunct="1">
              <a:lnSpc>
                <a:spcPct val="90000"/>
              </a:lnSpc>
              <a:spcBef>
                <a:spcPts val="500"/>
              </a:spcBef>
              <a:buClr>
                <a:srgbClr val="808000"/>
              </a:buClr>
              <a:buFontTx/>
              <a:buNone/>
              <a:tabLst>
                <a:tab pos="555625" algn="l"/>
                <a:tab pos="1274763" algn="l"/>
                <a:tab pos="1993900" algn="l"/>
                <a:tab pos="2713038" algn="l"/>
                <a:tab pos="3432175" algn="l"/>
                <a:tab pos="4151313" algn="l"/>
                <a:tab pos="4870450" algn="l"/>
                <a:tab pos="5589588" algn="l"/>
                <a:tab pos="6308725" algn="l"/>
                <a:tab pos="7027863" algn="l"/>
                <a:tab pos="7747000" algn="l"/>
                <a:tab pos="8466138" algn="l"/>
                <a:tab pos="9185275" algn="l"/>
                <a:tab pos="9904413" algn="l"/>
                <a:tab pos="10623550" algn="l"/>
              </a:tabLst>
              <a:defRPr/>
            </a:pPr>
            <a:endParaRPr lang="tr-TR" altLang="tr-TR" sz="2400" dirty="0" smtClean="0">
              <a:latin typeface="Times New Roman" pitchFamily="18" charset="0"/>
            </a:endParaRPr>
          </a:p>
          <a:p>
            <a:pPr marL="341313" indent="-341313" defTabSz="449263" eaLnBrk="1" hangingPunct="1">
              <a:lnSpc>
                <a:spcPct val="90000"/>
              </a:lnSpc>
              <a:spcBef>
                <a:spcPts val="500"/>
              </a:spcBef>
              <a:buClr>
                <a:srgbClr val="808000"/>
              </a:buClr>
              <a:buFontTx/>
              <a:buNone/>
              <a:tabLst>
                <a:tab pos="555625" algn="l"/>
                <a:tab pos="1274763" algn="l"/>
                <a:tab pos="1993900" algn="l"/>
                <a:tab pos="2713038" algn="l"/>
                <a:tab pos="3432175" algn="l"/>
                <a:tab pos="4151313" algn="l"/>
                <a:tab pos="4870450" algn="l"/>
                <a:tab pos="5589588" algn="l"/>
                <a:tab pos="6308725" algn="l"/>
                <a:tab pos="7027863" algn="l"/>
                <a:tab pos="7747000" algn="l"/>
                <a:tab pos="8466138" algn="l"/>
                <a:tab pos="9185275" algn="l"/>
                <a:tab pos="9904413" algn="l"/>
                <a:tab pos="10623550" algn="l"/>
              </a:tabLst>
              <a:defRPr/>
            </a:pPr>
            <a:endParaRPr lang="tr-TR" altLang="tr-TR" sz="2400" dirty="0">
              <a:latin typeface="Times New Roman" pitchFamily="18" charset="0"/>
            </a:endParaRPr>
          </a:p>
          <a:p>
            <a:pPr marL="341313" indent="-341313" defTabSz="449263" eaLnBrk="1" hangingPunct="1">
              <a:lnSpc>
                <a:spcPct val="90000"/>
              </a:lnSpc>
              <a:spcBef>
                <a:spcPts val="500"/>
              </a:spcBef>
              <a:buClr>
                <a:srgbClr val="808000"/>
              </a:buClr>
              <a:buFontTx/>
              <a:buNone/>
              <a:tabLst>
                <a:tab pos="555625" algn="l"/>
                <a:tab pos="1274763" algn="l"/>
                <a:tab pos="1993900" algn="l"/>
                <a:tab pos="2713038" algn="l"/>
                <a:tab pos="3432175" algn="l"/>
                <a:tab pos="4151313" algn="l"/>
                <a:tab pos="4870450" algn="l"/>
                <a:tab pos="5589588" algn="l"/>
                <a:tab pos="6308725" algn="l"/>
                <a:tab pos="7027863" algn="l"/>
                <a:tab pos="7747000" algn="l"/>
                <a:tab pos="8466138" algn="l"/>
                <a:tab pos="9185275" algn="l"/>
                <a:tab pos="9904413" algn="l"/>
                <a:tab pos="10623550" algn="l"/>
              </a:tabLst>
              <a:defRPr/>
            </a:pPr>
            <a:r>
              <a:rPr lang="en-GB" altLang="tr-TR" sz="2400" dirty="0" smtClean="0">
                <a:latin typeface="Times New Roman" pitchFamily="18" charset="0"/>
              </a:rPr>
              <a:t>C)SOSYAL ORTAM(</a:t>
            </a:r>
            <a:r>
              <a:rPr lang="en-GB" altLang="tr-TR" sz="2400" dirty="0" err="1" smtClean="0">
                <a:latin typeface="Times New Roman" pitchFamily="18" charset="0"/>
              </a:rPr>
              <a:t>Gelenekler,Kültür,inançlar</a:t>
            </a:r>
            <a:r>
              <a:rPr lang="en-GB" altLang="tr-TR" sz="2400" dirty="0" smtClean="0">
                <a:latin typeface="Times New Roman" pitchFamily="18" charset="0"/>
              </a:rPr>
              <a:t>)</a:t>
            </a:r>
          </a:p>
          <a:p>
            <a:pPr marL="341313" indent="-341313" defTabSz="449263" eaLnBrk="1" hangingPunct="1">
              <a:lnSpc>
                <a:spcPct val="90000"/>
              </a:lnSpc>
              <a:spcBef>
                <a:spcPts val="500"/>
              </a:spcBef>
              <a:buClr>
                <a:srgbClr val="808000"/>
              </a:buClr>
              <a:buFontTx/>
              <a:buNone/>
              <a:tabLst>
                <a:tab pos="555625" algn="l"/>
                <a:tab pos="1274763" algn="l"/>
                <a:tab pos="1993900" algn="l"/>
                <a:tab pos="2713038" algn="l"/>
                <a:tab pos="3432175" algn="l"/>
                <a:tab pos="4151313" algn="l"/>
                <a:tab pos="4870450" algn="l"/>
                <a:tab pos="5589588" algn="l"/>
                <a:tab pos="6308725" algn="l"/>
                <a:tab pos="7027863" algn="l"/>
                <a:tab pos="7747000" algn="l"/>
                <a:tab pos="8466138" algn="l"/>
                <a:tab pos="9185275" algn="l"/>
                <a:tab pos="9904413" algn="l"/>
                <a:tab pos="10623550" algn="l"/>
              </a:tabLst>
              <a:defRPr/>
            </a:pPr>
            <a:r>
              <a:rPr lang="en-GB" altLang="tr-TR" sz="2400" dirty="0" smtClean="0">
                <a:latin typeface="Times New Roman" pitchFamily="18" charset="0"/>
              </a:rPr>
              <a:t>D)PSİKOLOJİK </a:t>
            </a:r>
            <a:r>
              <a:rPr lang="tr-TR" altLang="tr-TR" sz="2400" dirty="0" smtClean="0">
                <a:latin typeface="Times New Roman" pitchFamily="18" charset="0"/>
              </a:rPr>
              <a:t>O</a:t>
            </a:r>
            <a:r>
              <a:rPr lang="en-GB" altLang="tr-TR" sz="2400" dirty="0" smtClean="0">
                <a:latin typeface="Times New Roman" pitchFamily="18" charset="0"/>
              </a:rPr>
              <a:t>RTAM</a:t>
            </a:r>
            <a:endParaRPr lang="tr-TR" altLang="tr-TR" sz="2400" dirty="0" smtClean="0">
              <a:latin typeface="Times New Roman" pitchFamily="18" charset="0"/>
            </a:endParaRPr>
          </a:p>
          <a:p>
            <a:pPr marL="341313" indent="-341313" defTabSz="449263" eaLnBrk="1" hangingPunct="1">
              <a:lnSpc>
                <a:spcPct val="90000"/>
              </a:lnSpc>
              <a:spcBef>
                <a:spcPts val="500"/>
              </a:spcBef>
              <a:buClr>
                <a:srgbClr val="808000"/>
              </a:buClr>
              <a:buFontTx/>
              <a:buNone/>
              <a:tabLst>
                <a:tab pos="555625" algn="l"/>
                <a:tab pos="1274763" algn="l"/>
                <a:tab pos="1993900" algn="l"/>
                <a:tab pos="2713038" algn="l"/>
                <a:tab pos="3432175" algn="l"/>
                <a:tab pos="4151313" algn="l"/>
                <a:tab pos="4870450" algn="l"/>
                <a:tab pos="5589588" algn="l"/>
                <a:tab pos="6308725" algn="l"/>
                <a:tab pos="7027863" algn="l"/>
                <a:tab pos="7747000" algn="l"/>
                <a:tab pos="8466138" algn="l"/>
                <a:tab pos="9185275" algn="l"/>
                <a:tab pos="9904413" algn="l"/>
                <a:tab pos="10623550" algn="l"/>
              </a:tabLst>
              <a:defRPr/>
            </a:pPr>
            <a:r>
              <a:rPr lang="tr-TR" altLang="tr-TR" sz="2400" dirty="0" smtClean="0">
                <a:latin typeface="Times New Roman" pitchFamily="18" charset="0"/>
              </a:rPr>
              <a:t>	</a:t>
            </a:r>
            <a:r>
              <a:rPr lang="en-GB" altLang="tr-TR" sz="2400" dirty="0" smtClean="0">
                <a:latin typeface="Times New Roman" pitchFamily="18" charset="0"/>
              </a:rPr>
              <a:t>(</a:t>
            </a:r>
            <a:r>
              <a:rPr lang="en-GB" altLang="tr-TR" sz="2400" dirty="0" err="1" smtClean="0">
                <a:latin typeface="Times New Roman" pitchFamily="18" charset="0"/>
              </a:rPr>
              <a:t>Dalginlik,sinir,ilgisizlik,dikkatsizlik</a:t>
            </a:r>
            <a:r>
              <a:rPr lang="en-GB" altLang="tr-TR" sz="2400" dirty="0" smtClean="0">
                <a:latin typeface="Times New Roman" pitchFamily="18" charset="0"/>
              </a:rPr>
              <a:t>)</a:t>
            </a:r>
            <a:endParaRPr lang="tr-TR" altLang="tr-TR" sz="2400" dirty="0" smtClean="0">
              <a:latin typeface="Times New Roman" pitchFamily="18" charset="0"/>
            </a:endParaRPr>
          </a:p>
          <a:p>
            <a:pPr marL="341313" indent="-341313" defTabSz="449263" eaLnBrk="1" hangingPunct="1">
              <a:lnSpc>
                <a:spcPct val="90000"/>
              </a:lnSpc>
              <a:spcBef>
                <a:spcPts val="800"/>
              </a:spcBef>
              <a:buClr>
                <a:srgbClr val="808000"/>
              </a:buClr>
              <a:buFontTx/>
              <a:buNone/>
              <a:tabLst>
                <a:tab pos="555625" algn="l"/>
                <a:tab pos="1274763" algn="l"/>
                <a:tab pos="1993900" algn="l"/>
                <a:tab pos="2713038" algn="l"/>
                <a:tab pos="3432175" algn="l"/>
                <a:tab pos="4151313" algn="l"/>
                <a:tab pos="4870450" algn="l"/>
                <a:tab pos="5589588" algn="l"/>
                <a:tab pos="6308725" algn="l"/>
                <a:tab pos="7027863" algn="l"/>
                <a:tab pos="7747000" algn="l"/>
                <a:tab pos="8466138" algn="l"/>
                <a:tab pos="9185275" algn="l"/>
                <a:tab pos="9904413" algn="l"/>
                <a:tab pos="10623550" algn="l"/>
              </a:tabLst>
              <a:defRPr/>
            </a:pPr>
            <a:endParaRPr lang="tr-TR" altLang="tr-TR" sz="2400" dirty="0" smtClean="0">
              <a:latin typeface="Times New Roman" pitchFamily="18" charset="0"/>
            </a:endParaRPr>
          </a:p>
          <a:p>
            <a:pPr marL="341313" indent="-341313" defTabSz="449263" eaLnBrk="1" hangingPunct="1">
              <a:lnSpc>
                <a:spcPct val="90000"/>
              </a:lnSpc>
              <a:spcBef>
                <a:spcPts val="800"/>
              </a:spcBef>
              <a:buClr>
                <a:srgbClr val="808000"/>
              </a:buClr>
              <a:buFontTx/>
              <a:buNone/>
              <a:tabLst>
                <a:tab pos="555625" algn="l"/>
                <a:tab pos="1274763" algn="l"/>
                <a:tab pos="1993900" algn="l"/>
                <a:tab pos="2713038" algn="l"/>
                <a:tab pos="3432175" algn="l"/>
                <a:tab pos="4151313" algn="l"/>
                <a:tab pos="4870450" algn="l"/>
                <a:tab pos="5589588" algn="l"/>
                <a:tab pos="6308725" algn="l"/>
                <a:tab pos="7027863" algn="l"/>
                <a:tab pos="7747000" algn="l"/>
                <a:tab pos="8466138" algn="l"/>
                <a:tab pos="9185275" algn="l"/>
                <a:tab pos="9904413" algn="l"/>
                <a:tab pos="10623550" algn="l"/>
              </a:tabLst>
              <a:defRPr/>
            </a:pPr>
            <a:endParaRPr lang="tr-TR" altLang="tr-TR" sz="2400" dirty="0" smtClean="0">
              <a:latin typeface="Times New Roman" pitchFamily="18" charset="0"/>
            </a:endParaRPr>
          </a:p>
          <a:p>
            <a:pPr marL="341313" indent="-341313" defTabSz="449263" eaLnBrk="1" hangingPunct="1">
              <a:lnSpc>
                <a:spcPct val="90000"/>
              </a:lnSpc>
              <a:spcBef>
                <a:spcPts val="800"/>
              </a:spcBef>
              <a:buClr>
                <a:srgbClr val="808000"/>
              </a:buClr>
              <a:buFontTx/>
              <a:buNone/>
              <a:tabLst>
                <a:tab pos="555625" algn="l"/>
                <a:tab pos="1274763" algn="l"/>
                <a:tab pos="1993900" algn="l"/>
                <a:tab pos="2713038" algn="l"/>
                <a:tab pos="3432175" algn="l"/>
                <a:tab pos="4151313" algn="l"/>
                <a:tab pos="4870450" algn="l"/>
                <a:tab pos="5589588" algn="l"/>
                <a:tab pos="6308725" algn="l"/>
                <a:tab pos="7027863" algn="l"/>
                <a:tab pos="7747000" algn="l"/>
                <a:tab pos="8466138" algn="l"/>
                <a:tab pos="9185275" algn="l"/>
                <a:tab pos="9904413" algn="l"/>
                <a:tab pos="10623550" algn="l"/>
              </a:tabLst>
              <a:defRPr/>
            </a:pPr>
            <a:r>
              <a:rPr lang="en-GB" altLang="tr-TR" sz="2400" dirty="0" smtClean="0">
                <a:latin typeface="Times New Roman" pitchFamily="18" charset="0"/>
              </a:rPr>
              <a:t>3-DİĞER ETKENLER</a:t>
            </a:r>
          </a:p>
          <a:p>
            <a:pPr marL="341313" indent="-341313" defTabSz="449263" eaLnBrk="1" hangingPunct="1">
              <a:lnSpc>
                <a:spcPct val="90000"/>
              </a:lnSpc>
              <a:spcBef>
                <a:spcPts val="500"/>
              </a:spcBef>
              <a:buClr>
                <a:srgbClr val="808000"/>
              </a:buClr>
              <a:buFontTx/>
              <a:buNone/>
              <a:tabLst>
                <a:tab pos="555625" algn="l"/>
                <a:tab pos="1274763" algn="l"/>
                <a:tab pos="1993900" algn="l"/>
                <a:tab pos="2713038" algn="l"/>
                <a:tab pos="3432175" algn="l"/>
                <a:tab pos="4151313" algn="l"/>
                <a:tab pos="4870450" algn="l"/>
                <a:tab pos="5589588" algn="l"/>
                <a:tab pos="6308725" algn="l"/>
                <a:tab pos="7027863" algn="l"/>
                <a:tab pos="7747000" algn="l"/>
                <a:tab pos="8466138" algn="l"/>
                <a:tab pos="9185275" algn="l"/>
                <a:tab pos="9904413" algn="l"/>
                <a:tab pos="10623550" algn="l"/>
              </a:tabLst>
              <a:defRPr/>
            </a:pPr>
            <a:r>
              <a:rPr lang="en-GB" altLang="tr-TR" sz="2400" dirty="0" smtClean="0">
                <a:latin typeface="Times New Roman" pitchFamily="18" charset="0"/>
              </a:rPr>
              <a:t>(</a:t>
            </a:r>
            <a:r>
              <a:rPr lang="en-GB" altLang="tr-TR" sz="2400" dirty="0" err="1" smtClean="0">
                <a:latin typeface="Times New Roman" pitchFamily="18" charset="0"/>
              </a:rPr>
              <a:t>Kalıtsal</a:t>
            </a:r>
            <a:r>
              <a:rPr lang="en-GB" altLang="tr-TR" sz="2400" dirty="0" smtClean="0">
                <a:latin typeface="Times New Roman" pitchFamily="18" charset="0"/>
              </a:rPr>
              <a:t>)</a:t>
            </a:r>
          </a:p>
          <a:p>
            <a:pPr marL="341313" indent="-341313" defTabSz="449263" eaLnBrk="1" hangingPunct="1">
              <a:lnSpc>
                <a:spcPct val="90000"/>
              </a:lnSpc>
              <a:spcBef>
                <a:spcPts val="500"/>
              </a:spcBef>
              <a:buClr>
                <a:srgbClr val="808000"/>
              </a:buClr>
              <a:buFontTx/>
              <a:buNone/>
              <a:tabLst>
                <a:tab pos="555625" algn="l"/>
                <a:tab pos="1274763" algn="l"/>
                <a:tab pos="1993900" algn="l"/>
                <a:tab pos="2713038" algn="l"/>
                <a:tab pos="3432175" algn="l"/>
                <a:tab pos="4151313" algn="l"/>
                <a:tab pos="4870450" algn="l"/>
                <a:tab pos="5589588" algn="l"/>
                <a:tab pos="6308725" algn="l"/>
                <a:tab pos="7027863" algn="l"/>
                <a:tab pos="7747000" algn="l"/>
                <a:tab pos="8466138" algn="l"/>
                <a:tab pos="9185275" algn="l"/>
                <a:tab pos="9904413" algn="l"/>
                <a:tab pos="10623550" algn="l"/>
              </a:tabLst>
              <a:defRPr/>
            </a:pPr>
            <a:endParaRPr lang="en-GB" altLang="tr-TR" sz="2400" dirty="0" smtClean="0">
              <a:latin typeface="Times New Roman" pitchFamily="18" charset="0"/>
            </a:endParaRPr>
          </a:p>
        </p:txBody>
      </p:sp>
      <p:pic>
        <p:nvPicPr>
          <p:cNvPr id="5" name="Picture 2" descr="File:D-W016 Warnung vor Biogefaehrdung ty.svg">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121208" y="1691996"/>
            <a:ext cx="2460852" cy="21608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058" name="Picture 2"/>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046760" y="3750423"/>
            <a:ext cx="2676876" cy="4529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Resim 6"/>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092280" y="6322390"/>
            <a:ext cx="1933727" cy="504056"/>
          </a:xfrm>
          <a:prstGeom prst="rect">
            <a:avLst/>
          </a:prstGeom>
          <a:noFill/>
          <a:ln>
            <a:noFill/>
          </a:ln>
        </p:spPr>
      </p:pic>
    </p:spTree>
    <p:extLst>
      <p:ext uri="{BB962C8B-B14F-4D97-AF65-F5344CB8AC3E}">
        <p14:creationId xmlns="" xmlns:p14="http://schemas.microsoft.com/office/powerpoint/2010/main" val="3846281115"/>
      </p:ext>
    </p:extLst>
  </p:cSld>
  <p:clrMapOvr>
    <a:masterClrMapping/>
  </p:clrMapOvr>
  <p:transition>
    <p:pull dir="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611188" y="692150"/>
            <a:ext cx="7161212" cy="1873250"/>
          </a:xfrm>
          <a:noFill/>
          <a:ln/>
          <a:effectLst>
            <a:outerShdw dist="13470" dir="2700000" algn="ctr" rotWithShape="0">
              <a:schemeClr val="bg2">
                <a:alpha val="50000"/>
              </a:schemeClr>
            </a:outerShdw>
          </a:effectLst>
        </p:spPr>
        <p:txBody>
          <a:bodyPr lIns="92075" tIns="46038" rIns="92075" bIns="46038" anchor="ctr"/>
          <a:lstStyle/>
          <a:p>
            <a:r>
              <a:rPr lang="tr-TR" sz="3000" b="1" dirty="0" smtClean="0">
                <a:solidFill>
                  <a:srgbClr val="CC0000"/>
                </a:solidFill>
                <a:latin typeface="Comic Sans MS" pitchFamily="66" charset="0"/>
              </a:rPr>
              <a:t>1-KİŞİSEL </a:t>
            </a:r>
            <a:r>
              <a:rPr lang="en-US" sz="3000" b="1" dirty="0">
                <a:solidFill>
                  <a:srgbClr val="CC0000"/>
                </a:solidFill>
                <a:latin typeface="Comic Sans MS" pitchFamily="66" charset="0"/>
              </a:rPr>
              <a:t>HİJYENİ</a:t>
            </a:r>
            <a:r>
              <a:rPr lang="tr-TR" sz="3000" b="1" dirty="0">
                <a:solidFill>
                  <a:srgbClr val="CC0000"/>
                </a:solidFill>
                <a:latin typeface="Comic Sans MS" pitchFamily="66" charset="0"/>
              </a:rPr>
              <a:t>  ETKİLEYEN FAKTÖRLER</a:t>
            </a:r>
          </a:p>
        </p:txBody>
      </p:sp>
      <p:sp>
        <p:nvSpPr>
          <p:cNvPr id="93187" name="Rectangle 3"/>
          <p:cNvSpPr>
            <a:spLocks noGrp="1" noChangeArrowheads="1"/>
          </p:cNvSpPr>
          <p:nvPr>
            <p:ph type="body" sz="half" idx="1"/>
          </p:nvPr>
        </p:nvSpPr>
        <p:spPr>
          <a:xfrm>
            <a:off x="787400" y="2525713"/>
            <a:ext cx="4619625" cy="2819400"/>
          </a:xfrm>
          <a:noFill/>
          <a:ln/>
        </p:spPr>
        <p:txBody>
          <a:bodyPr lIns="92075" tIns="46038" rIns="92075" bIns="46038"/>
          <a:lstStyle/>
          <a:p>
            <a:pPr>
              <a:lnSpc>
                <a:spcPct val="90000"/>
              </a:lnSpc>
              <a:buFontTx/>
              <a:buChar char="o"/>
            </a:pPr>
            <a:r>
              <a:rPr lang="tr-TR" sz="2600" b="1">
                <a:latin typeface="Comic Sans MS" pitchFamily="66" charset="0"/>
              </a:rPr>
              <a:t>Kültür</a:t>
            </a:r>
          </a:p>
          <a:p>
            <a:pPr>
              <a:lnSpc>
                <a:spcPct val="90000"/>
              </a:lnSpc>
              <a:buFontTx/>
              <a:buChar char="o"/>
            </a:pPr>
            <a:r>
              <a:rPr lang="tr-TR" sz="2600" b="1">
                <a:latin typeface="Comic Sans MS" pitchFamily="66" charset="0"/>
              </a:rPr>
              <a:t>Sosyal Durum</a:t>
            </a:r>
          </a:p>
          <a:p>
            <a:pPr>
              <a:lnSpc>
                <a:spcPct val="90000"/>
              </a:lnSpc>
              <a:buFontTx/>
              <a:buChar char="o"/>
            </a:pPr>
            <a:r>
              <a:rPr lang="tr-TR" sz="2600" b="1">
                <a:latin typeface="Comic Sans MS" pitchFamily="66" charset="0"/>
              </a:rPr>
              <a:t>Ekonomik Durum</a:t>
            </a:r>
          </a:p>
          <a:p>
            <a:pPr>
              <a:lnSpc>
                <a:spcPct val="90000"/>
              </a:lnSpc>
              <a:buFontTx/>
              <a:buChar char="o"/>
            </a:pPr>
            <a:r>
              <a:rPr lang="tr-TR" sz="2600" b="1">
                <a:latin typeface="Comic Sans MS" pitchFamily="66" charset="0"/>
              </a:rPr>
              <a:t>Aile</a:t>
            </a:r>
          </a:p>
          <a:p>
            <a:pPr>
              <a:lnSpc>
                <a:spcPct val="90000"/>
              </a:lnSpc>
              <a:buFontTx/>
              <a:buChar char="o"/>
            </a:pPr>
            <a:r>
              <a:rPr lang="tr-TR" sz="2600" b="1">
                <a:latin typeface="Comic Sans MS" pitchFamily="66" charset="0"/>
              </a:rPr>
              <a:t>Kişilik</a:t>
            </a:r>
          </a:p>
          <a:p>
            <a:pPr>
              <a:lnSpc>
                <a:spcPct val="90000"/>
              </a:lnSpc>
              <a:buFontTx/>
              <a:buChar char="o"/>
            </a:pPr>
            <a:r>
              <a:rPr lang="tr-TR" sz="2600" b="1">
                <a:latin typeface="Comic Sans MS" pitchFamily="66" charset="0"/>
              </a:rPr>
              <a:t>Hastalık</a:t>
            </a:r>
          </a:p>
        </p:txBody>
      </p:sp>
      <p:pic>
        <p:nvPicPr>
          <p:cNvPr id="93188" name="Picture 4" descr="aolpkdrl[1]"/>
          <p:cNvPicPr>
            <a:picLocks noGrp="1" noChangeAspect="1" noChangeArrowheads="1"/>
          </p:cNvPicPr>
          <p:nvPr>
            <p:ph sz="half" idx="2"/>
          </p:nvPr>
        </p:nvPicPr>
        <p:blipFill>
          <a:blip r:embed="rId3"/>
          <a:srcRect/>
          <a:stretch>
            <a:fillRect/>
          </a:stretch>
        </p:blipFill>
        <p:spPr>
          <a:xfrm>
            <a:off x="5076825" y="2997200"/>
            <a:ext cx="3705225" cy="2592388"/>
          </a:xfrm>
          <a:noFill/>
          <a:ln/>
        </p:spPr>
      </p:pic>
      <p:pic>
        <p:nvPicPr>
          <p:cNvPr id="5" name="Resim 4"/>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092280" y="6154390"/>
            <a:ext cx="1933727" cy="504056"/>
          </a:xfrm>
          <a:prstGeom prst="rect">
            <a:avLst/>
          </a:prstGeom>
          <a:noFill/>
          <a:ln>
            <a:noFill/>
          </a:ln>
        </p:spPr>
      </p:pic>
    </p:spTree>
    <p:extLst>
      <p:ext uri="{BB962C8B-B14F-4D97-AF65-F5344CB8AC3E}">
        <p14:creationId xmlns="" xmlns:p14="http://schemas.microsoft.com/office/powerpoint/2010/main" val="37749721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5 Slayt Numarası Yer Tutucusu"/>
          <p:cNvSpPr>
            <a:spLocks noGrp="1"/>
          </p:cNvSpPr>
          <p:nvPr>
            <p:ph type="sldNum" sz="quarter" idx="12"/>
          </p:nvPr>
        </p:nvSpPr>
        <p:spPr/>
        <p:txBody>
          <a:bodyPr/>
          <a:lstStyle/>
          <a:p>
            <a:pPr>
              <a:defRPr/>
            </a:pPr>
            <a:fld id="{00CBC2DF-1383-41E4-B2B6-F87400514A95}" type="slidenum">
              <a:rPr lang="tr-TR"/>
              <a:pPr>
                <a:defRPr/>
              </a:pPr>
              <a:t>64</a:t>
            </a:fld>
            <a:endParaRPr lang="tr-TR"/>
          </a:p>
        </p:txBody>
      </p:sp>
      <p:sp>
        <p:nvSpPr>
          <p:cNvPr id="184322" name="Rectangle 2"/>
          <p:cNvSpPr>
            <a:spLocks noGrp="1" noChangeArrowheads="1"/>
          </p:cNvSpPr>
          <p:nvPr>
            <p:ph type="title"/>
          </p:nvPr>
        </p:nvSpPr>
        <p:spPr>
          <a:xfrm>
            <a:off x="1403648" y="908720"/>
            <a:ext cx="6357392" cy="576064"/>
          </a:xfrm>
        </p:spPr>
        <p:txBody>
          <a:bodyPr>
            <a:normAutofit fontScale="90000"/>
          </a:bodyPr>
          <a:lstStyle/>
          <a:p>
            <a:pPr eaLnBrk="1" hangingPunct="1">
              <a:defRPr/>
            </a:pPr>
            <a:r>
              <a:rPr lang="tr-TR" sz="3200" dirty="0" smtClean="0">
                <a:latin typeface="Times New Roman" pitchFamily="18" charset="0"/>
              </a:rPr>
              <a:t>Termal Konfor Koşulları</a:t>
            </a:r>
          </a:p>
        </p:txBody>
      </p:sp>
      <p:sp>
        <p:nvSpPr>
          <p:cNvPr id="184323" name="Rectangle 3"/>
          <p:cNvSpPr>
            <a:spLocks noGrp="1" noChangeArrowheads="1"/>
          </p:cNvSpPr>
          <p:nvPr>
            <p:ph type="body" idx="1"/>
          </p:nvPr>
        </p:nvSpPr>
        <p:spPr>
          <a:xfrm>
            <a:off x="466725" y="1557338"/>
            <a:ext cx="8229600" cy="1366837"/>
          </a:xfrm>
        </p:spPr>
        <p:txBody>
          <a:bodyPr/>
          <a:lstStyle/>
          <a:p>
            <a:pPr eaLnBrk="1" hangingPunct="1">
              <a:lnSpc>
                <a:spcPct val="80000"/>
              </a:lnSpc>
              <a:buFontTx/>
              <a:buNone/>
              <a:defRPr/>
            </a:pPr>
            <a:r>
              <a:rPr lang="tr-TR" altLang="tr-TR" sz="2400" b="1" dirty="0" smtClean="0">
                <a:effectLst/>
                <a:latin typeface="Times New Roman" pitchFamily="18" charset="0"/>
              </a:rPr>
              <a:t>    Çalışanların; </a:t>
            </a:r>
            <a:r>
              <a:rPr lang="tr-TR" altLang="tr-TR" sz="2400" b="1" dirty="0" smtClean="0">
                <a:solidFill>
                  <a:srgbClr val="FF9999"/>
                </a:solidFill>
                <a:effectLst/>
                <a:latin typeface="Times New Roman" pitchFamily="18" charset="0"/>
              </a:rPr>
              <a:t>Isı</a:t>
            </a:r>
            <a:r>
              <a:rPr lang="tr-TR" altLang="tr-TR" sz="2400" b="1" dirty="0" smtClean="0">
                <a:effectLst/>
                <a:latin typeface="Times New Roman" pitchFamily="18" charset="0"/>
              </a:rPr>
              <a:t>, </a:t>
            </a:r>
            <a:r>
              <a:rPr lang="tr-TR" altLang="tr-TR" sz="2400" b="1" dirty="0" smtClean="0">
                <a:solidFill>
                  <a:srgbClr val="009900"/>
                </a:solidFill>
                <a:effectLst/>
                <a:latin typeface="Times New Roman" pitchFamily="18" charset="0"/>
              </a:rPr>
              <a:t>Nem</a:t>
            </a:r>
            <a:r>
              <a:rPr lang="tr-TR" altLang="tr-TR" sz="2400" b="1" dirty="0" smtClean="0">
                <a:effectLst/>
                <a:latin typeface="Times New Roman" pitchFamily="18" charset="0"/>
              </a:rPr>
              <a:t> ve </a:t>
            </a:r>
            <a:r>
              <a:rPr lang="tr-TR" altLang="tr-TR" sz="2400" b="1" dirty="0" smtClean="0">
                <a:solidFill>
                  <a:srgbClr val="00CCFF"/>
                </a:solidFill>
                <a:effectLst/>
                <a:latin typeface="Times New Roman" pitchFamily="18" charset="0"/>
              </a:rPr>
              <a:t>Hava Akımı</a:t>
            </a:r>
            <a:r>
              <a:rPr lang="tr-TR" altLang="tr-TR" sz="2400" b="1" dirty="0" smtClean="0">
                <a:effectLst/>
                <a:latin typeface="Times New Roman" pitchFamily="18" charset="0"/>
              </a:rPr>
              <a:t> gibi iklim şartları açısından gerek </a:t>
            </a:r>
            <a:r>
              <a:rPr lang="tr-TR" altLang="tr-TR" sz="2400" b="1" dirty="0" smtClean="0">
                <a:solidFill>
                  <a:srgbClr val="FF6600"/>
                </a:solidFill>
                <a:effectLst/>
                <a:latin typeface="Times New Roman" pitchFamily="18" charset="0"/>
              </a:rPr>
              <a:t>beden</a:t>
            </a:r>
            <a:r>
              <a:rPr lang="tr-TR" altLang="tr-TR" sz="2400" b="1" dirty="0" smtClean="0">
                <a:effectLst/>
                <a:latin typeface="Times New Roman" pitchFamily="18" charset="0"/>
              </a:rPr>
              <a:t> ve gerekse </a:t>
            </a:r>
            <a:r>
              <a:rPr lang="tr-TR" altLang="tr-TR" sz="2400" b="1" dirty="0" smtClean="0">
                <a:solidFill>
                  <a:srgbClr val="FF6600"/>
                </a:solidFill>
                <a:effectLst/>
                <a:latin typeface="Times New Roman" pitchFamily="18" charset="0"/>
              </a:rPr>
              <a:t>zihin</a:t>
            </a:r>
            <a:r>
              <a:rPr lang="tr-TR" altLang="tr-TR" sz="2400" b="1" dirty="0" smtClean="0">
                <a:effectLst/>
                <a:latin typeface="Times New Roman" pitchFamily="18" charset="0"/>
              </a:rPr>
              <a:t> faaliyetlerini sürdürürken belirli bir </a:t>
            </a:r>
            <a:r>
              <a:rPr lang="tr-TR" altLang="tr-TR" sz="2400" b="1" dirty="0" smtClean="0">
                <a:solidFill>
                  <a:srgbClr val="FF6600"/>
                </a:solidFill>
                <a:effectLst/>
                <a:latin typeface="Times New Roman" pitchFamily="18" charset="0"/>
              </a:rPr>
              <a:t>rahatlık</a:t>
            </a:r>
            <a:r>
              <a:rPr lang="tr-TR" altLang="tr-TR" sz="2400" b="1" dirty="0" smtClean="0">
                <a:effectLst/>
                <a:latin typeface="Times New Roman" pitchFamily="18" charset="0"/>
              </a:rPr>
              <a:t> içinde bulunmalarını ifade eder.</a:t>
            </a:r>
            <a:endParaRPr lang="tr-TR" altLang="tr-TR" sz="2400" dirty="0" smtClean="0">
              <a:solidFill>
                <a:srgbClr val="FF0000"/>
              </a:solidFill>
              <a:effectLst/>
              <a:latin typeface="Times New Roman" pitchFamily="18" charset="0"/>
            </a:endParaRPr>
          </a:p>
          <a:p>
            <a:pPr eaLnBrk="1" hangingPunct="1">
              <a:lnSpc>
                <a:spcPct val="80000"/>
              </a:lnSpc>
              <a:buFontTx/>
              <a:buNone/>
              <a:defRPr/>
            </a:pPr>
            <a:endParaRPr lang="tr-TR" altLang="tr-TR" sz="2400" dirty="0" smtClean="0">
              <a:latin typeface="Times New Roman" pitchFamily="18" charset="0"/>
            </a:endParaRPr>
          </a:p>
        </p:txBody>
      </p:sp>
      <p:sp>
        <p:nvSpPr>
          <p:cNvPr id="10245" name="AutoShape 4"/>
          <p:cNvSpPr>
            <a:spLocks noChangeArrowheads="1"/>
          </p:cNvSpPr>
          <p:nvPr/>
        </p:nvSpPr>
        <p:spPr bwMode="auto">
          <a:xfrm>
            <a:off x="927100" y="3786188"/>
            <a:ext cx="2438400" cy="762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9999"/>
          </a:solidFill>
          <a:ln w="38100">
            <a:solidFill>
              <a:srgbClr val="000000"/>
            </a:solidFill>
            <a:miter lim="800000"/>
            <a:headEnd type="none" w="sm" len="sm"/>
            <a:tailEnd type="none" w="sm" len="sm"/>
          </a:ln>
        </p:spPr>
        <p:txBody>
          <a:bodyPr wrap="none" anchor="ctr"/>
          <a:lstStyle/>
          <a:p>
            <a:endParaRPr lang="tr-TR"/>
          </a:p>
        </p:txBody>
      </p:sp>
      <p:sp>
        <p:nvSpPr>
          <p:cNvPr id="10246" name="Text Box 5"/>
          <p:cNvSpPr txBox="1">
            <a:spLocks noChangeArrowheads="1"/>
          </p:cNvSpPr>
          <p:nvPr/>
        </p:nvSpPr>
        <p:spPr bwMode="auto">
          <a:xfrm>
            <a:off x="3851275" y="3984625"/>
            <a:ext cx="25146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50000"/>
              </a:spcBef>
              <a:buClrTx/>
              <a:buSzTx/>
              <a:buFontTx/>
              <a:buNone/>
            </a:pPr>
            <a:r>
              <a:rPr lang="tr-TR" altLang="tr-TR" sz="2800">
                <a:latin typeface="Times New Roman" pitchFamily="18" charset="0"/>
              </a:rPr>
              <a:t>Isı</a:t>
            </a:r>
            <a:endParaRPr lang="tr-TR" altLang="tr-TR" sz="2800">
              <a:solidFill>
                <a:srgbClr val="FF0000"/>
              </a:solidFill>
              <a:latin typeface="Times New Roman" pitchFamily="18" charset="0"/>
            </a:endParaRPr>
          </a:p>
        </p:txBody>
      </p:sp>
      <p:sp>
        <p:nvSpPr>
          <p:cNvPr id="10247" name="AutoShape 6"/>
          <p:cNvSpPr>
            <a:spLocks noChangeArrowheads="1"/>
          </p:cNvSpPr>
          <p:nvPr/>
        </p:nvSpPr>
        <p:spPr bwMode="auto">
          <a:xfrm>
            <a:off x="927100" y="4776788"/>
            <a:ext cx="2590800" cy="762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9FF99"/>
          </a:solidFill>
          <a:ln w="38100">
            <a:solidFill>
              <a:srgbClr val="000000"/>
            </a:solidFill>
            <a:miter lim="800000"/>
            <a:headEnd type="none" w="sm" len="sm"/>
            <a:tailEnd type="none" w="sm" len="sm"/>
          </a:ln>
        </p:spPr>
        <p:txBody>
          <a:bodyPr wrap="none" anchor="ctr"/>
          <a:lstStyle/>
          <a:p>
            <a:endParaRPr lang="tr-TR"/>
          </a:p>
        </p:txBody>
      </p:sp>
      <p:sp>
        <p:nvSpPr>
          <p:cNvPr id="10248" name="AutoShape 7"/>
          <p:cNvSpPr>
            <a:spLocks noChangeArrowheads="1"/>
          </p:cNvSpPr>
          <p:nvPr/>
        </p:nvSpPr>
        <p:spPr bwMode="auto">
          <a:xfrm>
            <a:off x="927100" y="5691188"/>
            <a:ext cx="2590800" cy="762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CCFF"/>
          </a:solidFill>
          <a:ln w="38100">
            <a:solidFill>
              <a:srgbClr val="000000"/>
            </a:solidFill>
            <a:miter lim="800000"/>
            <a:headEnd type="none" w="sm" len="sm"/>
            <a:tailEnd type="none" w="sm" len="sm"/>
          </a:ln>
        </p:spPr>
        <p:txBody>
          <a:bodyPr wrap="none" anchor="ctr"/>
          <a:lstStyle/>
          <a:p>
            <a:endParaRPr lang="tr-TR"/>
          </a:p>
        </p:txBody>
      </p:sp>
      <p:sp>
        <p:nvSpPr>
          <p:cNvPr id="10249" name="Text Box 8"/>
          <p:cNvSpPr txBox="1">
            <a:spLocks noChangeArrowheads="1"/>
          </p:cNvSpPr>
          <p:nvPr/>
        </p:nvSpPr>
        <p:spPr bwMode="auto">
          <a:xfrm>
            <a:off x="3851275" y="4921250"/>
            <a:ext cx="25146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50000"/>
              </a:spcBef>
              <a:buClrTx/>
              <a:buSzTx/>
              <a:buFontTx/>
              <a:buNone/>
            </a:pPr>
            <a:r>
              <a:rPr lang="tr-TR" altLang="tr-TR" sz="2800">
                <a:latin typeface="Times New Roman" pitchFamily="18" charset="0"/>
              </a:rPr>
              <a:t>Nem</a:t>
            </a:r>
            <a:endParaRPr lang="tr-TR" altLang="tr-TR" sz="2800">
              <a:solidFill>
                <a:srgbClr val="FF0000"/>
              </a:solidFill>
              <a:latin typeface="Times New Roman" pitchFamily="18" charset="0"/>
            </a:endParaRPr>
          </a:p>
        </p:txBody>
      </p:sp>
      <p:sp>
        <p:nvSpPr>
          <p:cNvPr id="10250" name="Text Box 9"/>
          <p:cNvSpPr txBox="1">
            <a:spLocks noChangeArrowheads="1"/>
          </p:cNvSpPr>
          <p:nvPr/>
        </p:nvSpPr>
        <p:spPr bwMode="auto">
          <a:xfrm>
            <a:off x="3851275" y="5929313"/>
            <a:ext cx="43434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50000"/>
              </a:spcBef>
              <a:buClrTx/>
              <a:buSzTx/>
              <a:buFontTx/>
              <a:buNone/>
            </a:pPr>
            <a:r>
              <a:rPr lang="tr-TR" altLang="tr-TR" sz="2800">
                <a:latin typeface="Times New Roman" pitchFamily="18" charset="0"/>
              </a:rPr>
              <a:t>Hava akımı</a:t>
            </a:r>
            <a:endParaRPr lang="tr-TR" altLang="tr-TR" sz="2800">
              <a:solidFill>
                <a:srgbClr val="FF0000"/>
              </a:solidFill>
              <a:latin typeface="Times New Roman" pitchFamily="18" charset="0"/>
            </a:endParaRPr>
          </a:p>
        </p:txBody>
      </p:sp>
      <p:sp>
        <p:nvSpPr>
          <p:cNvPr id="184330" name="Text Box 10"/>
          <p:cNvSpPr txBox="1">
            <a:spLocks noChangeArrowheads="1"/>
          </p:cNvSpPr>
          <p:nvPr/>
        </p:nvSpPr>
        <p:spPr bwMode="auto">
          <a:xfrm>
            <a:off x="755650" y="3048000"/>
            <a:ext cx="7488238" cy="519113"/>
          </a:xfrm>
          <a:prstGeom prst="rect">
            <a:avLst/>
          </a:prstGeom>
          <a:noFill/>
          <a:ln w="9525">
            <a:noFill/>
            <a:miter lim="800000"/>
            <a:headEnd/>
            <a:tailEnd/>
          </a:ln>
          <a:effec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defRPr/>
            </a:pPr>
            <a:r>
              <a:rPr lang="tr-TR" altLang="tr-TR" sz="2800" smtClean="0">
                <a:solidFill>
                  <a:schemeClr val="tx2"/>
                </a:solidFill>
                <a:effectLst>
                  <a:outerShdw blurRad="38100" dist="38100" dir="2700000" algn="tl">
                    <a:srgbClr val="000000"/>
                  </a:outerShdw>
                </a:effectLst>
                <a:latin typeface="Times New Roman" pitchFamily="18" charset="0"/>
              </a:rPr>
              <a:t>Çalışma Ortamında Termal Konfor Şartları</a:t>
            </a:r>
          </a:p>
        </p:txBody>
      </p:sp>
      <p:pic>
        <p:nvPicPr>
          <p:cNvPr id="1126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417628" y="0"/>
            <a:ext cx="2914650" cy="106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Resim 13"/>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10273" y="6353944"/>
            <a:ext cx="1933727" cy="504056"/>
          </a:xfrm>
          <a:prstGeom prst="rect">
            <a:avLst/>
          </a:prstGeom>
          <a:noFill/>
          <a:ln>
            <a:noFill/>
          </a:ln>
        </p:spPr>
      </p:pic>
    </p:spTree>
    <p:extLst>
      <p:ext uri="{BB962C8B-B14F-4D97-AF65-F5344CB8AC3E}">
        <p14:creationId xmlns="" xmlns:p14="http://schemas.microsoft.com/office/powerpoint/2010/main" val="14533092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4 Slayt Numarası Yer Tutucusu"/>
          <p:cNvSpPr>
            <a:spLocks noGrp="1"/>
          </p:cNvSpPr>
          <p:nvPr>
            <p:ph type="sldNum" sz="quarter" idx="12"/>
          </p:nvPr>
        </p:nvSpPr>
        <p:spPr/>
        <p:txBody>
          <a:bodyPr/>
          <a:lstStyle/>
          <a:p>
            <a:pPr>
              <a:defRPr/>
            </a:pPr>
            <a:fld id="{22D28790-2D20-4FA4-A1E6-3FB2359BD7DF}" type="slidenum">
              <a:rPr lang="tr-TR"/>
              <a:pPr>
                <a:defRPr/>
              </a:pPr>
              <a:t>65</a:t>
            </a:fld>
            <a:endParaRPr lang="tr-TR"/>
          </a:p>
        </p:txBody>
      </p:sp>
      <p:sp>
        <p:nvSpPr>
          <p:cNvPr id="11267" name="Text Box 3"/>
          <p:cNvSpPr txBox="1">
            <a:spLocks noChangeArrowheads="1"/>
          </p:cNvSpPr>
          <p:nvPr/>
        </p:nvSpPr>
        <p:spPr bwMode="auto">
          <a:xfrm>
            <a:off x="684213" y="1628775"/>
            <a:ext cx="58674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50000"/>
              </a:spcBef>
              <a:buClrTx/>
              <a:buSzTx/>
              <a:buFontTx/>
              <a:buNone/>
            </a:pPr>
            <a:r>
              <a:rPr lang="tr-TR" altLang="tr-TR" sz="2800">
                <a:latin typeface="Times New Roman" pitchFamily="18" charset="0"/>
              </a:rPr>
              <a:t>-Ortamın Sıcaklığı</a:t>
            </a:r>
            <a:endParaRPr lang="tr-TR" altLang="tr-TR" sz="2800">
              <a:solidFill>
                <a:srgbClr val="FF0000"/>
              </a:solidFill>
              <a:latin typeface="Times New Roman" pitchFamily="18" charset="0"/>
            </a:endParaRPr>
          </a:p>
        </p:txBody>
      </p:sp>
      <p:sp>
        <p:nvSpPr>
          <p:cNvPr id="11268" name="Text Box 5"/>
          <p:cNvSpPr txBox="1">
            <a:spLocks noChangeArrowheads="1"/>
          </p:cNvSpPr>
          <p:nvPr/>
        </p:nvSpPr>
        <p:spPr bwMode="auto">
          <a:xfrm>
            <a:off x="684213" y="2205038"/>
            <a:ext cx="58674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50000"/>
              </a:spcBef>
              <a:buClrTx/>
              <a:buSzTx/>
              <a:buFontTx/>
              <a:buNone/>
            </a:pPr>
            <a:r>
              <a:rPr lang="tr-TR" altLang="tr-TR" sz="2800" dirty="0">
                <a:latin typeface="Times New Roman" pitchFamily="18" charset="0"/>
              </a:rPr>
              <a:t>-Ortamın Nem Durumu</a:t>
            </a:r>
            <a:endParaRPr lang="tr-TR" altLang="tr-TR" sz="2800" dirty="0">
              <a:solidFill>
                <a:srgbClr val="FF0000"/>
              </a:solidFill>
              <a:latin typeface="Times New Roman" pitchFamily="18" charset="0"/>
            </a:endParaRPr>
          </a:p>
        </p:txBody>
      </p:sp>
      <p:sp>
        <p:nvSpPr>
          <p:cNvPr id="11269" name="Text Box 6"/>
          <p:cNvSpPr txBox="1">
            <a:spLocks noChangeArrowheads="1"/>
          </p:cNvSpPr>
          <p:nvPr/>
        </p:nvSpPr>
        <p:spPr bwMode="auto">
          <a:xfrm>
            <a:off x="684213" y="2781300"/>
            <a:ext cx="58674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50000"/>
              </a:spcBef>
              <a:buClrTx/>
              <a:buSzTx/>
              <a:buFontTx/>
              <a:buNone/>
            </a:pPr>
            <a:r>
              <a:rPr lang="tr-TR" altLang="tr-TR" sz="2800" dirty="0">
                <a:latin typeface="Times New Roman" pitchFamily="18" charset="0"/>
              </a:rPr>
              <a:t>-Termal Radyasyon</a:t>
            </a:r>
            <a:endParaRPr lang="tr-TR" altLang="tr-TR" sz="2800" dirty="0">
              <a:solidFill>
                <a:srgbClr val="FF0000"/>
              </a:solidFill>
              <a:latin typeface="Times New Roman" pitchFamily="18" charset="0"/>
            </a:endParaRPr>
          </a:p>
        </p:txBody>
      </p:sp>
      <p:sp>
        <p:nvSpPr>
          <p:cNvPr id="11270" name="Text Box 7"/>
          <p:cNvSpPr txBox="1">
            <a:spLocks noChangeArrowheads="1"/>
          </p:cNvSpPr>
          <p:nvPr/>
        </p:nvSpPr>
        <p:spPr bwMode="auto">
          <a:xfrm>
            <a:off x="684213" y="3500438"/>
            <a:ext cx="58674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50000"/>
              </a:spcBef>
              <a:buClrTx/>
              <a:buSzTx/>
              <a:buFontTx/>
              <a:buNone/>
            </a:pPr>
            <a:r>
              <a:rPr lang="tr-TR" altLang="tr-TR" sz="2800">
                <a:latin typeface="Times New Roman" pitchFamily="18" charset="0"/>
              </a:rPr>
              <a:t>-Hava Akımı Hızı</a:t>
            </a:r>
            <a:endParaRPr lang="tr-TR" altLang="tr-TR" sz="2800">
              <a:solidFill>
                <a:srgbClr val="FF0000"/>
              </a:solidFill>
              <a:latin typeface="Times New Roman" pitchFamily="18" charset="0"/>
            </a:endParaRPr>
          </a:p>
        </p:txBody>
      </p:sp>
      <p:sp>
        <p:nvSpPr>
          <p:cNvPr id="11271" name="Text Box 8"/>
          <p:cNvSpPr txBox="1">
            <a:spLocks noChangeArrowheads="1"/>
          </p:cNvSpPr>
          <p:nvPr/>
        </p:nvSpPr>
        <p:spPr bwMode="auto">
          <a:xfrm>
            <a:off x="684213" y="4076700"/>
            <a:ext cx="58674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50000"/>
              </a:spcBef>
              <a:buClrTx/>
              <a:buSzTx/>
              <a:buFontTx/>
              <a:buNone/>
            </a:pPr>
            <a:r>
              <a:rPr lang="tr-TR" altLang="tr-TR" sz="2800">
                <a:latin typeface="Times New Roman" pitchFamily="18" charset="0"/>
              </a:rPr>
              <a:t>-Yapılan İşin Niteliği</a:t>
            </a:r>
            <a:endParaRPr lang="tr-TR" altLang="tr-TR" sz="2800">
              <a:solidFill>
                <a:srgbClr val="FF0000"/>
              </a:solidFill>
              <a:latin typeface="Times New Roman" pitchFamily="18" charset="0"/>
            </a:endParaRPr>
          </a:p>
        </p:txBody>
      </p:sp>
      <p:sp>
        <p:nvSpPr>
          <p:cNvPr id="11272" name="Text Box 9"/>
          <p:cNvSpPr txBox="1">
            <a:spLocks noChangeArrowheads="1"/>
          </p:cNvSpPr>
          <p:nvPr/>
        </p:nvSpPr>
        <p:spPr bwMode="auto">
          <a:xfrm>
            <a:off x="611188" y="4652963"/>
            <a:ext cx="68580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50000"/>
              </a:spcBef>
              <a:buClrTx/>
              <a:buSzTx/>
              <a:buFontTx/>
              <a:buNone/>
            </a:pPr>
            <a:r>
              <a:rPr lang="tr-TR" altLang="tr-TR" sz="2800">
                <a:latin typeface="Times New Roman" pitchFamily="18" charset="0"/>
              </a:rPr>
              <a:t>-Çalışanın Giyim Durumu</a:t>
            </a:r>
            <a:endParaRPr lang="tr-TR" altLang="tr-TR" sz="2800">
              <a:solidFill>
                <a:srgbClr val="FF0000"/>
              </a:solidFill>
              <a:latin typeface="Times New Roman" pitchFamily="18" charset="0"/>
            </a:endParaRPr>
          </a:p>
        </p:txBody>
      </p:sp>
      <p:sp>
        <p:nvSpPr>
          <p:cNvPr id="11273" name="Text Box 10"/>
          <p:cNvSpPr txBox="1">
            <a:spLocks noChangeArrowheads="1"/>
          </p:cNvSpPr>
          <p:nvPr/>
        </p:nvSpPr>
        <p:spPr bwMode="auto">
          <a:xfrm>
            <a:off x="684213" y="5300663"/>
            <a:ext cx="69342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50000"/>
              </a:spcBef>
              <a:buClrTx/>
              <a:buSzTx/>
              <a:buFontTx/>
              <a:buNone/>
            </a:pPr>
            <a:r>
              <a:rPr lang="tr-TR" altLang="tr-TR" sz="2800">
                <a:latin typeface="Times New Roman" pitchFamily="18" charset="0"/>
              </a:rPr>
              <a:t>-Çalışanın Yaşı ve Cinsiyeti</a:t>
            </a:r>
            <a:endParaRPr lang="tr-TR" altLang="tr-TR" sz="2800">
              <a:solidFill>
                <a:srgbClr val="FF0000"/>
              </a:solidFill>
              <a:latin typeface="Times New Roman" pitchFamily="18" charset="0"/>
            </a:endParaRPr>
          </a:p>
        </p:txBody>
      </p:sp>
      <p:sp>
        <p:nvSpPr>
          <p:cNvPr id="11274" name="Text Box 11"/>
          <p:cNvSpPr txBox="1">
            <a:spLocks noChangeArrowheads="1"/>
          </p:cNvSpPr>
          <p:nvPr/>
        </p:nvSpPr>
        <p:spPr bwMode="auto">
          <a:xfrm>
            <a:off x="684213" y="6021388"/>
            <a:ext cx="58674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50000"/>
              </a:spcBef>
              <a:buClrTx/>
              <a:buSzTx/>
              <a:buFontTx/>
              <a:buNone/>
            </a:pPr>
            <a:r>
              <a:rPr lang="tr-TR" altLang="tr-TR" sz="2800">
                <a:latin typeface="Times New Roman" pitchFamily="18" charset="0"/>
              </a:rPr>
              <a:t>-Çalışanın Beslenmesi</a:t>
            </a:r>
            <a:endParaRPr lang="tr-TR" altLang="tr-TR" sz="2800">
              <a:solidFill>
                <a:srgbClr val="FF0000"/>
              </a:solidFill>
              <a:latin typeface="Times New Roman" pitchFamily="18" charset="0"/>
            </a:endParaRPr>
          </a:p>
        </p:txBody>
      </p:sp>
      <p:sp>
        <p:nvSpPr>
          <p:cNvPr id="71702" name="Text Box 22"/>
          <p:cNvSpPr txBox="1">
            <a:spLocks noChangeArrowheads="1"/>
          </p:cNvSpPr>
          <p:nvPr/>
        </p:nvSpPr>
        <p:spPr bwMode="auto">
          <a:xfrm>
            <a:off x="1187624" y="260648"/>
            <a:ext cx="7777163" cy="519113"/>
          </a:xfrm>
          <a:prstGeom prst="rect">
            <a:avLst/>
          </a:prstGeom>
          <a:noFill/>
          <a:ln w="9525">
            <a:noFill/>
            <a:miter lim="800000"/>
            <a:headEnd/>
            <a:tailEnd/>
          </a:ln>
          <a:effectLst/>
        </p:spPr>
        <p:txBody>
          <a:bodyPr>
            <a:spAutoFit/>
          </a:bodyPr>
          <a:lstStyle/>
          <a:p>
            <a:pPr>
              <a:spcBef>
                <a:spcPct val="20000"/>
              </a:spcBef>
              <a:buClr>
                <a:schemeClr val="hlink"/>
              </a:buClr>
              <a:buSzPct val="90000"/>
              <a:buFont typeface="Wingdings" pitchFamily="2" charset="2"/>
              <a:buBlip>
                <a:blip r:embed="rId2"/>
              </a:buBlip>
              <a:defRPr/>
            </a:pPr>
            <a:r>
              <a:rPr lang="tr-TR" sz="2800" dirty="0">
                <a:solidFill>
                  <a:srgbClr val="FFFF66"/>
                </a:solidFill>
                <a:effectLst>
                  <a:outerShdw blurRad="38100" dist="38100" dir="2700000" algn="tl">
                    <a:srgbClr val="000000"/>
                  </a:outerShdw>
                </a:effectLst>
                <a:latin typeface="Times New Roman" pitchFamily="18" charset="0"/>
              </a:rPr>
              <a:t> Termal Konfor Bölgesine Etki Eden Faktörler</a:t>
            </a:r>
          </a:p>
        </p:txBody>
      </p:sp>
      <p:pic>
        <p:nvPicPr>
          <p:cNvPr id="12" name="Resim 1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092280" y="6280944"/>
            <a:ext cx="1933727" cy="504056"/>
          </a:xfrm>
          <a:prstGeom prst="rect">
            <a:avLst/>
          </a:prstGeom>
          <a:noFill/>
          <a:ln>
            <a:noFill/>
          </a:ln>
        </p:spPr>
      </p:pic>
    </p:spTree>
    <p:extLst>
      <p:ext uri="{BB962C8B-B14F-4D97-AF65-F5344CB8AC3E}">
        <p14:creationId xmlns="" xmlns:p14="http://schemas.microsoft.com/office/powerpoint/2010/main" val="3186791160"/>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pPr>
              <a:defRPr/>
            </a:pPr>
            <a:fld id="{58FECD27-D84A-40F5-8775-3821BF7E799F}" type="slidenum">
              <a:rPr lang="tr-TR"/>
              <a:pPr>
                <a:defRPr/>
              </a:pPr>
              <a:t>66</a:t>
            </a:fld>
            <a:endParaRPr lang="tr-TR"/>
          </a:p>
        </p:txBody>
      </p:sp>
      <p:sp>
        <p:nvSpPr>
          <p:cNvPr id="73730" name="Rectangle 2"/>
          <p:cNvSpPr>
            <a:spLocks noGrp="1" noChangeArrowheads="1"/>
          </p:cNvSpPr>
          <p:nvPr>
            <p:ph type="title"/>
          </p:nvPr>
        </p:nvSpPr>
        <p:spPr>
          <a:xfrm>
            <a:off x="827584" y="260648"/>
            <a:ext cx="8229600" cy="558800"/>
          </a:xfrm>
        </p:spPr>
        <p:txBody>
          <a:bodyPr>
            <a:normAutofit fontScale="90000"/>
          </a:bodyPr>
          <a:lstStyle/>
          <a:p>
            <a:pPr eaLnBrk="1" hangingPunct="1">
              <a:defRPr/>
            </a:pPr>
            <a:r>
              <a:rPr lang="tr-TR" sz="3200" dirty="0" smtClean="0">
                <a:solidFill>
                  <a:srgbClr val="FFFF66"/>
                </a:solidFill>
                <a:latin typeface="Times New Roman" pitchFamily="18" charset="0"/>
              </a:rPr>
              <a:t>Aydınlatma (sorunlar)</a:t>
            </a:r>
          </a:p>
        </p:txBody>
      </p:sp>
      <p:sp>
        <p:nvSpPr>
          <p:cNvPr id="73731" name="Rectangle 3"/>
          <p:cNvSpPr>
            <a:spLocks noGrp="1" noChangeArrowheads="1"/>
          </p:cNvSpPr>
          <p:nvPr>
            <p:ph type="body" idx="1"/>
          </p:nvPr>
        </p:nvSpPr>
        <p:spPr>
          <a:xfrm>
            <a:off x="466725" y="1268413"/>
            <a:ext cx="8229600" cy="4530725"/>
          </a:xfrm>
        </p:spPr>
        <p:txBody>
          <a:bodyPr/>
          <a:lstStyle/>
          <a:p>
            <a:pPr eaLnBrk="1" hangingPunct="1">
              <a:defRPr/>
            </a:pPr>
            <a:endParaRPr lang="tr-TR" dirty="0" smtClean="0">
              <a:solidFill>
                <a:srgbClr val="FFFF66"/>
              </a:solidFill>
              <a:latin typeface="Times New Roman" pitchFamily="18" charset="0"/>
            </a:endParaRPr>
          </a:p>
          <a:p>
            <a:pPr eaLnBrk="1" hangingPunct="1">
              <a:buFontTx/>
              <a:buChar char="-"/>
              <a:defRPr/>
            </a:pPr>
            <a:r>
              <a:rPr lang="tr-TR" dirty="0" smtClean="0">
                <a:solidFill>
                  <a:schemeClr val="tx2"/>
                </a:solidFill>
                <a:latin typeface="Times New Roman" pitchFamily="18" charset="0"/>
              </a:rPr>
              <a:t>Göz kamaşması</a:t>
            </a:r>
          </a:p>
          <a:p>
            <a:pPr eaLnBrk="1" hangingPunct="1">
              <a:buFontTx/>
              <a:buChar char="-"/>
              <a:defRPr/>
            </a:pPr>
            <a:r>
              <a:rPr lang="tr-TR" dirty="0" smtClean="0">
                <a:solidFill>
                  <a:schemeClr val="tx2"/>
                </a:solidFill>
                <a:latin typeface="Times New Roman" pitchFamily="18" charset="0"/>
              </a:rPr>
              <a:t>Parlayıcı ve Patlayıcı ortamlarda flüoresan ampul kullanmak</a:t>
            </a:r>
          </a:p>
          <a:p>
            <a:pPr eaLnBrk="1" hangingPunct="1">
              <a:buFontTx/>
              <a:buChar char="-"/>
              <a:defRPr/>
            </a:pPr>
            <a:r>
              <a:rPr lang="tr-TR" dirty="0" smtClean="0">
                <a:solidFill>
                  <a:schemeClr val="tx2"/>
                </a:solidFill>
                <a:latin typeface="Times New Roman" pitchFamily="18" charset="0"/>
              </a:rPr>
              <a:t>Ergonomik standartlara uygun aydınlatma yapmamak</a:t>
            </a:r>
          </a:p>
          <a:p>
            <a:pPr eaLnBrk="1" hangingPunct="1">
              <a:buFontTx/>
              <a:buChar char="-"/>
              <a:defRPr/>
            </a:pPr>
            <a:r>
              <a:rPr lang="tr-TR" dirty="0" smtClean="0">
                <a:solidFill>
                  <a:schemeClr val="tx2"/>
                </a:solidFill>
                <a:latin typeface="Times New Roman" pitchFamily="18" charset="0"/>
              </a:rPr>
              <a:t>Çok güçlü veya zayıf aydınlatma</a:t>
            </a:r>
          </a:p>
        </p:txBody>
      </p:sp>
      <p:pic>
        <p:nvPicPr>
          <p:cNvPr id="5" name="Resim 4"/>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092280" y="6309320"/>
            <a:ext cx="1933727" cy="504056"/>
          </a:xfrm>
          <a:prstGeom prst="rect">
            <a:avLst/>
          </a:prstGeom>
          <a:noFill/>
          <a:ln>
            <a:noFill/>
          </a:ln>
        </p:spPr>
      </p:pic>
    </p:spTree>
    <p:extLst>
      <p:ext uri="{BB962C8B-B14F-4D97-AF65-F5344CB8AC3E}">
        <p14:creationId xmlns="" xmlns:p14="http://schemas.microsoft.com/office/powerpoint/2010/main" val="78720755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Slayt Numarası Yer Tutucusu"/>
          <p:cNvSpPr>
            <a:spLocks noGrp="1"/>
          </p:cNvSpPr>
          <p:nvPr>
            <p:ph type="sldNum" sz="quarter" idx="12"/>
          </p:nvPr>
        </p:nvSpPr>
        <p:spPr/>
        <p:txBody>
          <a:bodyPr/>
          <a:lstStyle/>
          <a:p>
            <a:pPr>
              <a:defRPr/>
            </a:pPr>
            <a:fld id="{DB0D3B55-5C87-4034-8444-3A708BE4D11D}" type="slidenum">
              <a:rPr lang="tr-TR"/>
              <a:pPr>
                <a:defRPr/>
              </a:pPr>
              <a:t>67</a:t>
            </a:fld>
            <a:endParaRPr lang="tr-TR"/>
          </a:p>
        </p:txBody>
      </p:sp>
      <p:sp>
        <p:nvSpPr>
          <p:cNvPr id="74754" name="Rectangle 2"/>
          <p:cNvSpPr>
            <a:spLocks noGrp="1" noChangeArrowheads="1"/>
          </p:cNvSpPr>
          <p:nvPr>
            <p:ph type="title"/>
          </p:nvPr>
        </p:nvSpPr>
        <p:spPr>
          <a:xfrm>
            <a:off x="1475656" y="116632"/>
            <a:ext cx="6203032" cy="904652"/>
          </a:xfrm>
        </p:spPr>
        <p:txBody>
          <a:bodyPr/>
          <a:lstStyle/>
          <a:p>
            <a:pPr eaLnBrk="1" hangingPunct="1">
              <a:defRPr/>
            </a:pPr>
            <a:r>
              <a:rPr lang="tr-TR" sz="3200" dirty="0" smtClean="0">
                <a:solidFill>
                  <a:srgbClr val="FFFF66"/>
                </a:solidFill>
                <a:latin typeface="Times New Roman" pitchFamily="18" charset="0"/>
              </a:rPr>
              <a:t>Gürültü (sorunlar)</a:t>
            </a:r>
          </a:p>
        </p:txBody>
      </p:sp>
      <p:sp>
        <p:nvSpPr>
          <p:cNvPr id="74755" name="Rectangle 3"/>
          <p:cNvSpPr>
            <a:spLocks noGrp="1" noChangeArrowheads="1"/>
          </p:cNvSpPr>
          <p:nvPr>
            <p:ph type="body" sz="half" idx="1"/>
          </p:nvPr>
        </p:nvSpPr>
        <p:spPr>
          <a:xfrm>
            <a:off x="457200" y="1905000"/>
            <a:ext cx="5186363" cy="4114800"/>
          </a:xfrm>
        </p:spPr>
        <p:txBody>
          <a:bodyPr>
            <a:normAutofit lnSpcReduction="10000"/>
          </a:bodyPr>
          <a:lstStyle/>
          <a:p>
            <a:pPr eaLnBrk="1" hangingPunct="1">
              <a:defRPr/>
            </a:pPr>
            <a:endParaRPr lang="tr-TR" dirty="0" smtClean="0">
              <a:solidFill>
                <a:srgbClr val="FFFF66"/>
              </a:solidFill>
              <a:latin typeface="Times New Roman" pitchFamily="18" charset="0"/>
            </a:endParaRPr>
          </a:p>
          <a:p>
            <a:pPr eaLnBrk="1" hangingPunct="1">
              <a:buFontTx/>
              <a:buNone/>
              <a:defRPr/>
            </a:pPr>
            <a:r>
              <a:rPr lang="tr-TR" dirty="0" smtClean="0">
                <a:latin typeface="Times New Roman" pitchFamily="18" charset="0"/>
              </a:rPr>
              <a:t>- Kalıcı ve ağır yoğun işitme kaybı,</a:t>
            </a:r>
          </a:p>
          <a:p>
            <a:pPr eaLnBrk="1" hangingPunct="1">
              <a:buFontTx/>
              <a:buNone/>
              <a:defRPr/>
            </a:pPr>
            <a:r>
              <a:rPr lang="tr-TR" dirty="0" smtClean="0">
                <a:latin typeface="Times New Roman" pitchFamily="18" charset="0"/>
              </a:rPr>
              <a:t>- Kulak çınlaması,</a:t>
            </a:r>
          </a:p>
          <a:p>
            <a:pPr eaLnBrk="1" hangingPunct="1">
              <a:buFontTx/>
              <a:buNone/>
              <a:defRPr/>
            </a:pPr>
            <a:r>
              <a:rPr lang="tr-TR" dirty="0" smtClean="0">
                <a:latin typeface="Times New Roman" pitchFamily="18" charset="0"/>
              </a:rPr>
              <a:t>- Yorgunluk, stres, vb.,</a:t>
            </a:r>
          </a:p>
          <a:p>
            <a:pPr eaLnBrk="1" hangingPunct="1">
              <a:buFontTx/>
              <a:buNone/>
              <a:defRPr/>
            </a:pPr>
            <a:r>
              <a:rPr lang="tr-TR" dirty="0" smtClean="0">
                <a:latin typeface="Times New Roman" pitchFamily="18" charset="0"/>
              </a:rPr>
              <a:t>- Denge kaybı, dikkat dağılması,</a:t>
            </a:r>
          </a:p>
          <a:p>
            <a:pPr eaLnBrk="1" hangingPunct="1">
              <a:buFontTx/>
              <a:buNone/>
              <a:defRPr/>
            </a:pPr>
            <a:r>
              <a:rPr lang="tr-TR" dirty="0" smtClean="0">
                <a:latin typeface="Times New Roman" pitchFamily="18" charset="0"/>
              </a:rPr>
              <a:t>- İletişim sorunları vb</a:t>
            </a:r>
          </a:p>
        </p:txBody>
      </p:sp>
      <p:pic>
        <p:nvPicPr>
          <p:cNvPr id="13317" name="Picture 4"/>
          <p:cNvPicPr>
            <a:picLocks noGrp="1" noChangeAspect="1" noChangeArrowheads="1"/>
          </p:cNvPicPr>
          <p:nvPr>
            <p:ph sz="half" idx="2"/>
          </p:nvPr>
        </p:nvPicPr>
        <p:blipFill>
          <a:blip r:embed="rId2">
            <a:extLst>
              <a:ext uri="{28A0092B-C50C-407E-A947-70E740481C1C}">
                <a14:useLocalDpi xmlns="" xmlns:a14="http://schemas.microsoft.com/office/drawing/2010/main" val="0"/>
              </a:ext>
            </a:extLst>
          </a:blip>
          <a:srcRect/>
          <a:stretch>
            <a:fillRect/>
          </a:stretch>
        </p:blipFill>
        <p:spPr>
          <a:xfrm>
            <a:off x="6072188" y="2286000"/>
            <a:ext cx="2736850" cy="2878138"/>
          </a:xfrm>
          <a:noFill/>
          <a:extLst>
            <a:ext uri="{909E8E84-426E-40DD-AFC4-6F175D3DCCD1}">
              <a14:hiddenFill xmlns="" xmlns:a14="http://schemas.microsoft.com/office/drawing/2010/main">
                <a:solidFill>
                  <a:srgbClr val="FFFFFF"/>
                </a:solidFill>
              </a14:hiddenFill>
            </a:ext>
          </a:extLst>
        </p:spPr>
      </p:pic>
      <p:pic>
        <p:nvPicPr>
          <p:cNvPr id="6" name="Resim 5"/>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10273" y="6353944"/>
            <a:ext cx="1933727" cy="504056"/>
          </a:xfrm>
          <a:prstGeom prst="rect">
            <a:avLst/>
          </a:prstGeom>
          <a:noFill/>
          <a:ln>
            <a:noFill/>
          </a:ln>
        </p:spPr>
      </p:pic>
    </p:spTree>
    <p:extLst>
      <p:ext uri="{BB962C8B-B14F-4D97-AF65-F5344CB8AC3E}">
        <p14:creationId xmlns="" xmlns:p14="http://schemas.microsoft.com/office/powerpoint/2010/main" val="211036318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Slayt Numarası Yer Tutucusu"/>
          <p:cNvSpPr>
            <a:spLocks noGrp="1"/>
          </p:cNvSpPr>
          <p:nvPr>
            <p:ph type="sldNum" sz="quarter" idx="12"/>
          </p:nvPr>
        </p:nvSpPr>
        <p:spPr/>
        <p:txBody>
          <a:bodyPr/>
          <a:lstStyle/>
          <a:p>
            <a:pPr>
              <a:defRPr/>
            </a:pPr>
            <a:fld id="{46252D06-262C-4F21-92B2-E947F4F53E5A}" type="slidenum">
              <a:rPr lang="tr-TR"/>
              <a:pPr>
                <a:defRPr/>
              </a:pPr>
              <a:t>68</a:t>
            </a:fld>
            <a:endParaRPr lang="tr-TR"/>
          </a:p>
        </p:txBody>
      </p:sp>
      <p:sp>
        <p:nvSpPr>
          <p:cNvPr id="76802" name="Rectangle 2"/>
          <p:cNvSpPr>
            <a:spLocks noGrp="1" noChangeArrowheads="1"/>
          </p:cNvSpPr>
          <p:nvPr>
            <p:ph type="title"/>
          </p:nvPr>
        </p:nvSpPr>
        <p:spPr>
          <a:xfrm>
            <a:off x="2123728" y="44624"/>
            <a:ext cx="4896197" cy="869950"/>
          </a:xfrm>
        </p:spPr>
        <p:txBody>
          <a:bodyPr>
            <a:normAutofit fontScale="90000"/>
          </a:bodyPr>
          <a:lstStyle/>
          <a:p>
            <a:pPr eaLnBrk="1" hangingPunct="1">
              <a:defRPr/>
            </a:pPr>
            <a:r>
              <a:rPr lang="tr-TR" sz="3200" dirty="0" smtClean="0">
                <a:latin typeface="Times New Roman" pitchFamily="18" charset="0"/>
              </a:rPr>
              <a:t/>
            </a:r>
            <a:br>
              <a:rPr lang="tr-TR" sz="3200" dirty="0" smtClean="0">
                <a:latin typeface="Times New Roman" pitchFamily="18" charset="0"/>
              </a:rPr>
            </a:br>
            <a:r>
              <a:rPr lang="tr-TR" sz="3200" dirty="0" smtClean="0">
                <a:solidFill>
                  <a:srgbClr val="FFFF66"/>
                </a:solidFill>
                <a:latin typeface="Times New Roman" pitchFamily="18" charset="0"/>
              </a:rPr>
              <a:t>Titreşim (sorunlar)</a:t>
            </a:r>
            <a:br>
              <a:rPr lang="tr-TR" sz="3200" dirty="0" smtClean="0">
                <a:solidFill>
                  <a:srgbClr val="FFFF66"/>
                </a:solidFill>
                <a:latin typeface="Times New Roman" pitchFamily="18" charset="0"/>
              </a:rPr>
            </a:br>
            <a:endParaRPr lang="tr-TR" sz="3200" dirty="0" smtClean="0">
              <a:solidFill>
                <a:srgbClr val="FFFF66"/>
              </a:solidFill>
              <a:latin typeface="Times New Roman" pitchFamily="18" charset="0"/>
            </a:endParaRPr>
          </a:p>
        </p:txBody>
      </p:sp>
      <p:sp>
        <p:nvSpPr>
          <p:cNvPr id="76803" name="Rectangle 3"/>
          <p:cNvSpPr>
            <a:spLocks noGrp="1" noChangeArrowheads="1"/>
          </p:cNvSpPr>
          <p:nvPr>
            <p:ph type="body" sz="half" idx="1"/>
          </p:nvPr>
        </p:nvSpPr>
        <p:spPr>
          <a:xfrm>
            <a:off x="395288" y="2127250"/>
            <a:ext cx="6034087" cy="3373438"/>
          </a:xfrm>
        </p:spPr>
        <p:txBody>
          <a:bodyPr/>
          <a:lstStyle/>
          <a:p>
            <a:pPr eaLnBrk="1" hangingPunct="1">
              <a:lnSpc>
                <a:spcPct val="90000"/>
              </a:lnSpc>
              <a:buFontTx/>
              <a:buNone/>
              <a:defRPr/>
            </a:pPr>
            <a:r>
              <a:rPr lang="tr-TR" sz="3600" dirty="0" smtClean="0">
                <a:latin typeface="Times New Roman" pitchFamily="18" charset="0"/>
              </a:rPr>
              <a:t>-El ve kollarda uzun süre uyuşukluk ve/veya his kaybı (Parmak beyazlaşması)</a:t>
            </a:r>
          </a:p>
          <a:p>
            <a:pPr eaLnBrk="1" hangingPunct="1">
              <a:lnSpc>
                <a:spcPct val="90000"/>
              </a:lnSpc>
              <a:buFontTx/>
              <a:buNone/>
              <a:defRPr/>
            </a:pPr>
            <a:r>
              <a:rPr lang="tr-TR" sz="3600" dirty="0" smtClean="0">
                <a:latin typeface="Times New Roman" pitchFamily="18" charset="0"/>
              </a:rPr>
              <a:t>- Damar hastalıkları ( </a:t>
            </a:r>
            <a:r>
              <a:rPr lang="tr-TR" sz="3600" dirty="0" err="1" smtClean="0">
                <a:latin typeface="Times New Roman" pitchFamily="18" charset="0"/>
              </a:rPr>
              <a:t>osteo</a:t>
            </a:r>
            <a:r>
              <a:rPr lang="tr-TR" sz="3600" dirty="0" smtClean="0">
                <a:latin typeface="Times New Roman" pitchFamily="18" charset="0"/>
              </a:rPr>
              <a:t> </a:t>
            </a:r>
            <a:r>
              <a:rPr lang="tr-TR" sz="3600" dirty="0" err="1" smtClean="0">
                <a:latin typeface="Times New Roman" pitchFamily="18" charset="0"/>
              </a:rPr>
              <a:t>artikuler</a:t>
            </a:r>
            <a:r>
              <a:rPr lang="tr-TR" sz="3600" dirty="0" smtClean="0">
                <a:latin typeface="Times New Roman" pitchFamily="18" charset="0"/>
              </a:rPr>
              <a:t> düzensizlikler, lumbago ve siyatik vs.)</a:t>
            </a:r>
          </a:p>
          <a:p>
            <a:pPr eaLnBrk="1" hangingPunct="1">
              <a:lnSpc>
                <a:spcPct val="90000"/>
              </a:lnSpc>
              <a:defRPr/>
            </a:pPr>
            <a:endParaRPr lang="tr-TR" sz="3600" dirty="0" smtClean="0">
              <a:latin typeface="Times New Roman" pitchFamily="18" charset="0"/>
            </a:endParaRPr>
          </a:p>
        </p:txBody>
      </p:sp>
      <p:pic>
        <p:nvPicPr>
          <p:cNvPr id="14341" name="Picture 5" descr="j0199549"/>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a:xfrm>
            <a:off x="6300788" y="2349500"/>
            <a:ext cx="2605087" cy="2614613"/>
          </a:xfrm>
          <a:noFill/>
          <a:extLst>
            <a:ext uri="{909E8E84-426E-40DD-AFC4-6F175D3DCCD1}">
              <a14:hiddenFill xmlns="" xmlns:a14="http://schemas.microsoft.com/office/drawing/2010/main">
                <a:solidFill>
                  <a:srgbClr val="FFFFFF"/>
                </a:solidFill>
              </a14:hiddenFill>
            </a:ext>
          </a:extLst>
        </p:spPr>
      </p:pic>
      <p:pic>
        <p:nvPicPr>
          <p:cNvPr id="6" name="Resim 5"/>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10273" y="6340214"/>
            <a:ext cx="1933727" cy="504056"/>
          </a:xfrm>
          <a:prstGeom prst="rect">
            <a:avLst/>
          </a:prstGeom>
          <a:noFill/>
          <a:ln>
            <a:noFill/>
          </a:ln>
        </p:spPr>
      </p:pic>
    </p:spTree>
    <p:extLst>
      <p:ext uri="{BB962C8B-B14F-4D97-AF65-F5344CB8AC3E}">
        <p14:creationId xmlns="" xmlns:p14="http://schemas.microsoft.com/office/powerpoint/2010/main" val="4215062818"/>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Slayt Numarası Yer Tutucusu"/>
          <p:cNvSpPr>
            <a:spLocks noGrp="1"/>
          </p:cNvSpPr>
          <p:nvPr>
            <p:ph type="sldNum" sz="quarter" idx="12"/>
          </p:nvPr>
        </p:nvSpPr>
        <p:spPr/>
        <p:txBody>
          <a:bodyPr/>
          <a:lstStyle/>
          <a:p>
            <a:pPr>
              <a:defRPr/>
            </a:pPr>
            <a:fld id="{E7C7E785-A151-4471-868E-68C66628CCA8}" type="slidenum">
              <a:rPr lang="tr-TR"/>
              <a:pPr>
                <a:defRPr/>
              </a:pPr>
              <a:t>69</a:t>
            </a:fld>
            <a:endParaRPr lang="tr-TR"/>
          </a:p>
        </p:txBody>
      </p:sp>
      <p:sp>
        <p:nvSpPr>
          <p:cNvPr id="80898" name="Rectangle 2"/>
          <p:cNvSpPr>
            <a:spLocks noGrp="1" noChangeArrowheads="1"/>
          </p:cNvSpPr>
          <p:nvPr>
            <p:ph type="title"/>
          </p:nvPr>
        </p:nvSpPr>
        <p:spPr>
          <a:xfrm>
            <a:off x="539552" y="-99392"/>
            <a:ext cx="8229600" cy="1384300"/>
          </a:xfrm>
        </p:spPr>
        <p:txBody>
          <a:bodyPr/>
          <a:lstStyle/>
          <a:p>
            <a:pPr eaLnBrk="1" hangingPunct="1">
              <a:defRPr/>
            </a:pPr>
            <a:r>
              <a:rPr lang="tr-TR" sz="3200" dirty="0" smtClean="0">
                <a:solidFill>
                  <a:srgbClr val="FFCC99"/>
                </a:solidFill>
                <a:latin typeface="Times New Roman" pitchFamily="18" charset="0"/>
              </a:rPr>
              <a:t>Ergonomik Etmenler</a:t>
            </a:r>
          </a:p>
        </p:txBody>
      </p:sp>
      <p:sp>
        <p:nvSpPr>
          <p:cNvPr id="80899" name="Rectangle 3"/>
          <p:cNvSpPr>
            <a:spLocks noGrp="1" noChangeArrowheads="1"/>
          </p:cNvSpPr>
          <p:nvPr>
            <p:ph type="body" sz="half" idx="1"/>
          </p:nvPr>
        </p:nvSpPr>
        <p:spPr>
          <a:xfrm>
            <a:off x="457200" y="1905000"/>
            <a:ext cx="4906963" cy="4114800"/>
          </a:xfrm>
        </p:spPr>
        <p:txBody>
          <a:bodyPr/>
          <a:lstStyle/>
          <a:p>
            <a:pPr eaLnBrk="1" hangingPunct="1">
              <a:defRPr/>
            </a:pPr>
            <a:r>
              <a:rPr lang="tr-TR" altLang="tr-TR" dirty="0" smtClean="0">
                <a:latin typeface="Times New Roman" pitchFamily="18" charset="0"/>
              </a:rPr>
              <a:t>Çalışanın işini yaparken bedensel ve ruhsal olarak zarar görmesi</a:t>
            </a:r>
          </a:p>
          <a:p>
            <a:pPr eaLnBrk="1" hangingPunct="1">
              <a:buFontTx/>
              <a:buChar char="-"/>
              <a:defRPr/>
            </a:pPr>
            <a:r>
              <a:rPr lang="tr-TR" altLang="tr-TR" dirty="0" smtClean="0">
                <a:solidFill>
                  <a:schemeClr val="tx2"/>
                </a:solidFill>
                <a:latin typeface="Times New Roman" pitchFamily="18" charset="0"/>
              </a:rPr>
              <a:t>Yorgunluk</a:t>
            </a:r>
          </a:p>
          <a:p>
            <a:pPr eaLnBrk="1" hangingPunct="1">
              <a:buFontTx/>
              <a:buChar char="-"/>
              <a:defRPr/>
            </a:pPr>
            <a:r>
              <a:rPr lang="tr-TR" altLang="tr-TR" dirty="0" smtClean="0">
                <a:solidFill>
                  <a:schemeClr val="tx2"/>
                </a:solidFill>
                <a:latin typeface="Times New Roman" pitchFamily="18" charset="0"/>
              </a:rPr>
              <a:t>İşyeri tasarımı (hatalara ve strese neden olan işyeri tasarımı)</a:t>
            </a:r>
          </a:p>
        </p:txBody>
      </p:sp>
      <p:graphicFrame>
        <p:nvGraphicFramePr>
          <p:cNvPr id="17413" name="Object 4"/>
          <p:cNvGraphicFramePr>
            <a:graphicFrameLocks noGrp="1" noChangeAspect="1"/>
          </p:cNvGraphicFramePr>
          <p:nvPr>
            <p:ph sz="half" idx="2"/>
            <p:extLst>
              <p:ext uri="{D42A27DB-BD31-4B8C-83A1-F6EECF244321}">
                <p14:modId xmlns="" xmlns:p14="http://schemas.microsoft.com/office/powerpoint/2010/main" val="4252386190"/>
              </p:ext>
            </p:extLst>
          </p:nvPr>
        </p:nvGraphicFramePr>
        <p:xfrm>
          <a:off x="6659563" y="1557338"/>
          <a:ext cx="2089150" cy="3959225"/>
        </p:xfrm>
        <a:graphic>
          <a:graphicData uri="http://schemas.openxmlformats.org/presentationml/2006/ole">
            <p:oleObj spid="_x0000_s1064" name="Bit Eşlem Resmi" r:id="rId3" imgW="971686" imgH="2534004" progId="PBrush">
              <p:embed/>
            </p:oleObj>
          </a:graphicData>
        </a:graphic>
      </p:graphicFrame>
      <p:pic>
        <p:nvPicPr>
          <p:cNvPr id="6" name="Resim 5"/>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210273" y="6353944"/>
            <a:ext cx="1933727" cy="504056"/>
          </a:xfrm>
          <a:prstGeom prst="rect">
            <a:avLst/>
          </a:prstGeom>
          <a:noFill/>
          <a:ln>
            <a:noFill/>
          </a:ln>
        </p:spPr>
      </p:pic>
    </p:spTree>
    <p:extLst>
      <p:ext uri="{BB962C8B-B14F-4D97-AF65-F5344CB8AC3E}">
        <p14:creationId xmlns="" xmlns:p14="http://schemas.microsoft.com/office/powerpoint/2010/main" val="2963722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6095E4F6-51C2-4C9D-B972-A531C8DF073F}" type="slidenum">
              <a:rPr lang="tr-TR" smtClean="0"/>
              <a:pPr/>
              <a:t>7</a:t>
            </a:fld>
            <a:endParaRPr lang="tr-TR"/>
          </a:p>
        </p:txBody>
      </p:sp>
      <p:sp>
        <p:nvSpPr>
          <p:cNvPr id="5" name="Başlık 1"/>
          <p:cNvSpPr txBox="1">
            <a:spLocks/>
          </p:cNvSpPr>
          <p:nvPr/>
        </p:nvSpPr>
        <p:spPr>
          <a:xfrm>
            <a:off x="683568" y="1166887"/>
            <a:ext cx="7772400" cy="118199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dirty="0"/>
          </a:p>
        </p:txBody>
      </p:sp>
      <p:sp>
        <p:nvSpPr>
          <p:cNvPr id="4" name="Başlık 3"/>
          <p:cNvSpPr>
            <a:spLocks noGrp="1"/>
          </p:cNvSpPr>
          <p:nvPr>
            <p:ph type="title"/>
          </p:nvPr>
        </p:nvSpPr>
        <p:spPr>
          <a:xfrm>
            <a:off x="971600" y="-24138"/>
            <a:ext cx="7712968" cy="932858"/>
          </a:xfrm>
        </p:spPr>
        <p:txBody>
          <a:bodyPr>
            <a:normAutofit/>
          </a:bodyPr>
          <a:lstStyle/>
          <a:p>
            <a:pPr marL="342900" lvl="0" indent="-342900" algn="l">
              <a:defRPr/>
            </a:pPr>
            <a:r>
              <a:rPr lang="tr-TR" b="1" dirty="0" smtClean="0">
                <a:solidFill>
                  <a:schemeClr val="bg1"/>
                </a:solidFill>
                <a:ea typeface="Times New Roman"/>
              </a:rPr>
              <a:t>İŞ SAĞLIĞI VE İŞ GÜVENLİĞİ </a:t>
            </a:r>
            <a:endParaRPr lang="tr-TR" dirty="0" smtClean="0">
              <a:solidFill>
                <a:schemeClr val="bg1"/>
              </a:solidFill>
              <a:ea typeface="Times New Roman"/>
            </a:endParaRPr>
          </a:p>
        </p:txBody>
      </p:sp>
      <p:sp>
        <p:nvSpPr>
          <p:cNvPr id="6" name="5 Dikdörtgen"/>
          <p:cNvSpPr/>
          <p:nvPr/>
        </p:nvSpPr>
        <p:spPr>
          <a:xfrm>
            <a:off x="214282" y="1048392"/>
            <a:ext cx="8715436" cy="769441"/>
          </a:xfrm>
          <a:prstGeom prst="rect">
            <a:avLst/>
          </a:prstGeom>
        </p:spPr>
        <p:txBody>
          <a:bodyPr wrap="square">
            <a:spAutoFit/>
          </a:bodyPr>
          <a:lstStyle/>
          <a:p>
            <a:pPr marL="273050" lvl="0">
              <a:spcAft>
                <a:spcPts val="0"/>
              </a:spcAft>
            </a:pPr>
            <a:r>
              <a:rPr lang="tr-TR" sz="4400" b="1" dirty="0" smtClean="0">
                <a:ea typeface="TimesNewRomanPSMT"/>
              </a:rPr>
              <a:t>İş Sağlığı ve İş Güvenliğinin Amacı</a:t>
            </a:r>
            <a:endParaRPr lang="tr-TR" sz="4400" b="1" dirty="0" smtClean="0">
              <a:ea typeface="Times New Roman"/>
            </a:endParaRPr>
          </a:p>
        </p:txBody>
      </p:sp>
      <p:sp>
        <p:nvSpPr>
          <p:cNvPr id="8" name="7 Dikdörtgen"/>
          <p:cNvSpPr/>
          <p:nvPr/>
        </p:nvSpPr>
        <p:spPr>
          <a:xfrm>
            <a:off x="467544" y="1827954"/>
            <a:ext cx="8462174" cy="3724096"/>
          </a:xfrm>
          <a:prstGeom prst="rect">
            <a:avLst/>
          </a:prstGeom>
        </p:spPr>
        <p:txBody>
          <a:bodyPr wrap="square">
            <a:spAutoFit/>
          </a:bodyPr>
          <a:lstStyle/>
          <a:p>
            <a:pPr algn="just"/>
            <a:r>
              <a:rPr lang="tr-TR" sz="2800" dirty="0" smtClean="0"/>
              <a:t>	</a:t>
            </a:r>
          </a:p>
          <a:p>
            <a:pPr algn="just"/>
            <a:endParaRPr lang="tr-TR" sz="2800" b="1" dirty="0">
              <a:solidFill>
                <a:schemeClr val="tx2"/>
              </a:solidFill>
            </a:endParaRPr>
          </a:p>
          <a:p>
            <a:pPr algn="just"/>
            <a:r>
              <a:rPr lang="tr-TR" sz="3600" b="1" dirty="0" smtClean="0">
                <a:solidFill>
                  <a:schemeClr val="tx2"/>
                </a:solidFill>
              </a:rPr>
              <a:t>     İşyerlerinde iş sağlığı ve </a:t>
            </a:r>
            <a:r>
              <a:rPr lang="tr-TR" sz="3600" b="1" dirty="0" smtClean="0">
                <a:solidFill>
                  <a:srgbClr val="FF0000"/>
                </a:solidFill>
              </a:rPr>
              <a:t>güvenliğin</a:t>
            </a:r>
            <a:r>
              <a:rPr lang="tr-TR" sz="3600" b="1" dirty="0" smtClean="0">
                <a:solidFill>
                  <a:schemeClr val="tx2"/>
                </a:solidFill>
              </a:rPr>
              <a:t>in</a:t>
            </a:r>
            <a:r>
              <a:rPr lang="tr-TR" sz="3600" b="1" dirty="0" smtClean="0">
                <a:solidFill>
                  <a:srgbClr val="FF0000"/>
                </a:solidFill>
              </a:rPr>
              <a:t> sağlanması</a:t>
            </a:r>
            <a:r>
              <a:rPr lang="tr-TR" sz="3600" b="1" dirty="0" smtClean="0">
                <a:solidFill>
                  <a:schemeClr val="tx2"/>
                </a:solidFill>
              </a:rPr>
              <a:t> </a:t>
            </a:r>
            <a:r>
              <a:rPr lang="tr-TR" sz="3600" dirty="0" smtClean="0">
                <a:solidFill>
                  <a:schemeClr val="tx2"/>
                </a:solidFill>
              </a:rPr>
              <a:t>ve </a:t>
            </a:r>
            <a:r>
              <a:rPr lang="tr-TR" sz="3600" b="1" dirty="0" smtClean="0">
                <a:solidFill>
                  <a:srgbClr val="FF0000"/>
                </a:solidFill>
              </a:rPr>
              <a:t>mevcut</a:t>
            </a:r>
            <a:r>
              <a:rPr lang="tr-TR" sz="3600" b="1" dirty="0" smtClean="0">
                <a:solidFill>
                  <a:schemeClr val="tx2"/>
                </a:solidFill>
              </a:rPr>
              <a:t> sağlık ve  güvenlik </a:t>
            </a:r>
            <a:r>
              <a:rPr lang="tr-TR" sz="3600" b="1" dirty="0" smtClean="0">
                <a:solidFill>
                  <a:srgbClr val="FF0000"/>
                </a:solidFill>
              </a:rPr>
              <a:t>şartların</a:t>
            </a:r>
            <a:r>
              <a:rPr lang="tr-TR" sz="3600" b="1" dirty="0" smtClean="0">
                <a:solidFill>
                  <a:schemeClr val="tx2"/>
                </a:solidFill>
              </a:rPr>
              <a:t>ın iyileştirilmesi </a:t>
            </a:r>
            <a:r>
              <a:rPr lang="tr-TR" sz="3600" dirty="0" smtClean="0">
                <a:solidFill>
                  <a:schemeClr val="tx2"/>
                </a:solidFill>
              </a:rPr>
              <a:t>için işveren ve çalışanların görev,  yetki, sorumluluk, hak ve yükümlülüklerini düzenlemektir.</a:t>
            </a:r>
            <a:endParaRPr lang="tr-TR" sz="3600" dirty="0">
              <a:solidFill>
                <a:schemeClr val="tx2"/>
              </a:solidFill>
            </a:endParaRPr>
          </a:p>
        </p:txBody>
      </p:sp>
      <p:pic>
        <p:nvPicPr>
          <p:cNvPr id="7" name="Resim 6"/>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10273" y="6237312"/>
            <a:ext cx="1933727" cy="504056"/>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Slayt Numarası Yer Tutucusu"/>
          <p:cNvSpPr>
            <a:spLocks noGrp="1"/>
          </p:cNvSpPr>
          <p:nvPr>
            <p:ph type="sldNum" sz="quarter" idx="12"/>
          </p:nvPr>
        </p:nvSpPr>
        <p:spPr/>
        <p:txBody>
          <a:bodyPr/>
          <a:lstStyle/>
          <a:p>
            <a:pPr>
              <a:defRPr/>
            </a:pPr>
            <a:fld id="{4FB71696-A252-4A5A-A455-05BF5AC97748}" type="slidenum">
              <a:rPr lang="tr-TR"/>
              <a:pPr>
                <a:defRPr/>
              </a:pPr>
              <a:t>70</a:t>
            </a:fld>
            <a:endParaRPr lang="tr-TR"/>
          </a:p>
        </p:txBody>
      </p:sp>
      <p:sp>
        <p:nvSpPr>
          <p:cNvPr id="82946" name="Rectangle 2"/>
          <p:cNvSpPr>
            <a:spLocks noGrp="1" noChangeArrowheads="1"/>
          </p:cNvSpPr>
          <p:nvPr>
            <p:ph type="title"/>
          </p:nvPr>
        </p:nvSpPr>
        <p:spPr>
          <a:xfrm>
            <a:off x="467544" y="0"/>
            <a:ext cx="8229600" cy="1143000"/>
          </a:xfrm>
        </p:spPr>
        <p:txBody>
          <a:bodyPr/>
          <a:lstStyle/>
          <a:p>
            <a:pPr eaLnBrk="1" hangingPunct="1">
              <a:defRPr/>
            </a:pPr>
            <a:r>
              <a:rPr lang="tr-TR" sz="3200" dirty="0" err="1" smtClean="0">
                <a:solidFill>
                  <a:srgbClr val="FFCC99"/>
                </a:solidFill>
                <a:latin typeface="Times New Roman" pitchFamily="18" charset="0"/>
              </a:rPr>
              <a:t>Psiko</a:t>
            </a:r>
            <a:r>
              <a:rPr lang="tr-TR" sz="3200" dirty="0" smtClean="0">
                <a:solidFill>
                  <a:srgbClr val="FFCC99"/>
                </a:solidFill>
                <a:latin typeface="Times New Roman" pitchFamily="18" charset="0"/>
              </a:rPr>
              <a:t> – Sosyal Etmenler</a:t>
            </a:r>
          </a:p>
        </p:txBody>
      </p:sp>
      <p:sp>
        <p:nvSpPr>
          <p:cNvPr id="82947" name="Rectangle 3"/>
          <p:cNvSpPr>
            <a:spLocks noGrp="1" noChangeArrowheads="1"/>
          </p:cNvSpPr>
          <p:nvPr>
            <p:ph type="body" idx="1"/>
          </p:nvPr>
        </p:nvSpPr>
        <p:spPr/>
        <p:txBody>
          <a:bodyPr/>
          <a:lstStyle/>
          <a:p>
            <a:pPr eaLnBrk="1" hangingPunct="1">
              <a:defRPr/>
            </a:pPr>
            <a:r>
              <a:rPr lang="tr-TR" sz="3600" dirty="0" smtClean="0">
                <a:latin typeface="Times New Roman" pitchFamily="18" charset="0"/>
              </a:rPr>
              <a:t>Yaşanılan çevre</a:t>
            </a:r>
          </a:p>
          <a:p>
            <a:pPr eaLnBrk="1" hangingPunct="1">
              <a:defRPr/>
            </a:pPr>
            <a:r>
              <a:rPr lang="tr-TR" sz="3600" dirty="0" smtClean="0">
                <a:latin typeface="Times New Roman" pitchFamily="18" charset="0"/>
              </a:rPr>
              <a:t>Aile yapısı</a:t>
            </a:r>
          </a:p>
          <a:p>
            <a:pPr eaLnBrk="1" hangingPunct="1">
              <a:defRPr/>
            </a:pPr>
            <a:r>
              <a:rPr lang="tr-TR" sz="3600" dirty="0" smtClean="0">
                <a:latin typeface="Times New Roman" pitchFamily="18" charset="0"/>
              </a:rPr>
              <a:t>Fiziksel stres</a:t>
            </a:r>
          </a:p>
          <a:p>
            <a:pPr eaLnBrk="1" hangingPunct="1">
              <a:defRPr/>
            </a:pPr>
            <a:r>
              <a:rPr lang="tr-TR" sz="3600" dirty="0" smtClean="0">
                <a:latin typeface="Times New Roman" pitchFamily="18" charset="0"/>
              </a:rPr>
              <a:t>Zihinsel stres</a:t>
            </a:r>
          </a:p>
        </p:txBody>
      </p:sp>
      <p:pic>
        <p:nvPicPr>
          <p:cNvPr id="18437" name="Picture 5" descr="AMANGE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59338" y="1628775"/>
            <a:ext cx="2284412" cy="3943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5"/>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56208" y="6353944"/>
            <a:ext cx="1933727" cy="504056"/>
          </a:xfrm>
          <a:prstGeom prst="rect">
            <a:avLst/>
          </a:prstGeom>
          <a:noFill/>
          <a:ln>
            <a:noFill/>
          </a:ln>
        </p:spPr>
      </p:pic>
    </p:spTree>
    <p:extLst>
      <p:ext uri="{BB962C8B-B14F-4D97-AF65-F5344CB8AC3E}">
        <p14:creationId xmlns="" xmlns:p14="http://schemas.microsoft.com/office/powerpoint/2010/main" val="220573672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type="body" idx="1"/>
          </p:nvPr>
        </p:nvSpPr>
        <p:spPr>
          <a:xfrm>
            <a:off x="566738" y="1628800"/>
            <a:ext cx="8001000" cy="3871902"/>
          </a:xfrm>
          <a:solidFill>
            <a:schemeClr val="bg1"/>
          </a:solidFill>
          <a:ln w="57150">
            <a:solidFill>
              <a:schemeClr val="tx1"/>
            </a:solidFill>
          </a:ln>
        </p:spPr>
        <p:txBody>
          <a:bodyPr/>
          <a:lstStyle/>
          <a:p>
            <a:pPr algn="ctr">
              <a:buFont typeface="Wingdings" pitchFamily="2" charset="2"/>
              <a:buNone/>
            </a:pPr>
            <a:r>
              <a:rPr lang="tr-TR" sz="4000" b="1" dirty="0">
                <a:latin typeface="Comic Sans MS" pitchFamily="66" charset="0"/>
              </a:rPr>
              <a:t>İş sağlığı </a:t>
            </a:r>
            <a:r>
              <a:rPr lang="tr-TR" sz="4000" b="1" dirty="0" smtClean="0">
                <a:latin typeface="Comic Sans MS" pitchFamily="66" charset="0"/>
              </a:rPr>
              <a:t>ve </a:t>
            </a:r>
            <a:r>
              <a:rPr lang="tr-TR" sz="4000" b="1" dirty="0">
                <a:latin typeface="Comic Sans MS" pitchFamily="66" charset="0"/>
              </a:rPr>
              <a:t>güvenliği açısından İLK VE TEMEL ADIM; Çalışma ortamındaki tehlikelerin,RİSKLERİN tanınmasıdır.</a:t>
            </a:r>
          </a:p>
        </p:txBody>
      </p:sp>
      <p:pic>
        <p:nvPicPr>
          <p:cNvPr id="3" name="Resim 2"/>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092280" y="6353944"/>
            <a:ext cx="1933727" cy="504056"/>
          </a:xfrm>
          <a:prstGeom prst="rect">
            <a:avLst/>
          </a:prstGeom>
          <a:noFill/>
          <a:ln>
            <a:noFill/>
          </a:ln>
        </p:spPr>
      </p:pic>
    </p:spTree>
    <p:extLst>
      <p:ext uri="{BB962C8B-B14F-4D97-AF65-F5344CB8AC3E}">
        <p14:creationId xmlns="" xmlns:p14="http://schemas.microsoft.com/office/powerpoint/2010/main" val="334671794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5 Slayt Numarası Yer Tutucusu"/>
          <p:cNvSpPr>
            <a:spLocks noGrp="1"/>
          </p:cNvSpPr>
          <p:nvPr>
            <p:ph type="sldNum" sz="quarter" idx="12"/>
          </p:nvPr>
        </p:nvSpPr>
        <p:spPr>
          <a:noFill/>
        </p:spPr>
        <p:txBody>
          <a:bodyPr/>
          <a:lstStyle/>
          <a:p>
            <a:fld id="{F51765E0-0E32-4990-9B0D-085D215E230F}" type="slidenum">
              <a:rPr lang="en-US" smtClean="0"/>
              <a:pPr/>
              <a:t>72</a:t>
            </a:fld>
            <a:endParaRPr lang="en-US" smtClean="0"/>
          </a:p>
        </p:txBody>
      </p:sp>
      <p:sp>
        <p:nvSpPr>
          <p:cNvPr id="169986" name="Rectangle 2"/>
          <p:cNvSpPr>
            <a:spLocks noGrp="1" noChangeArrowheads="1"/>
          </p:cNvSpPr>
          <p:nvPr>
            <p:ph type="title"/>
          </p:nvPr>
        </p:nvSpPr>
        <p:spPr>
          <a:xfrm>
            <a:off x="652066" y="836713"/>
            <a:ext cx="7772400" cy="720080"/>
          </a:xfrm>
        </p:spPr>
        <p:txBody>
          <a:bodyPr/>
          <a:lstStyle/>
          <a:p>
            <a:r>
              <a:rPr lang="en-US" sz="3600" b="1" dirty="0" err="1" smtClean="0">
                <a:latin typeface="Comic Sans MS" pitchFamily="66" charset="0"/>
              </a:rPr>
              <a:t>Gerekenle</a:t>
            </a:r>
            <a:r>
              <a:rPr lang="en-US" sz="3600" b="1" dirty="0" smtClean="0">
                <a:latin typeface="Comic Sans MS" pitchFamily="66" charset="0"/>
              </a:rPr>
              <a:t> </a:t>
            </a:r>
            <a:r>
              <a:rPr lang="en-US" sz="3600" b="1" dirty="0" err="1" smtClean="0">
                <a:latin typeface="Comic Sans MS" pitchFamily="66" charset="0"/>
              </a:rPr>
              <a:t>gerekmeyeni</a:t>
            </a:r>
            <a:r>
              <a:rPr lang="en-US" sz="3600" b="1" dirty="0" smtClean="0">
                <a:latin typeface="Comic Sans MS" pitchFamily="66" charset="0"/>
              </a:rPr>
              <a:t> </a:t>
            </a:r>
            <a:r>
              <a:rPr lang="en-US" sz="3600" b="1" dirty="0" err="1" smtClean="0">
                <a:latin typeface="Comic Sans MS" pitchFamily="66" charset="0"/>
              </a:rPr>
              <a:t>ayır</a:t>
            </a:r>
            <a:r>
              <a:rPr lang="tr-TR" sz="3600" b="1" dirty="0">
                <a:latin typeface="Comic Sans MS" pitchFamily="66" charset="0"/>
              </a:rPr>
              <a:t>t</a:t>
            </a:r>
            <a:r>
              <a:rPr lang="tr-TR" sz="3600" b="1" dirty="0" smtClean="0">
                <a:latin typeface="Comic Sans MS" pitchFamily="66" charset="0"/>
              </a:rPr>
              <a:t> </a:t>
            </a:r>
            <a:r>
              <a:rPr lang="en-US" sz="3600" b="1" dirty="0" smtClean="0">
                <a:latin typeface="Comic Sans MS" pitchFamily="66" charset="0"/>
              </a:rPr>
              <a:t>et</a:t>
            </a:r>
            <a:endParaRPr lang="en-US" dirty="0" smtClean="0">
              <a:latin typeface="Comic Sans MS" pitchFamily="66" charset="0"/>
            </a:endParaRPr>
          </a:p>
        </p:txBody>
      </p:sp>
      <p:grpSp>
        <p:nvGrpSpPr>
          <p:cNvPr id="2" name="Group 4"/>
          <p:cNvGrpSpPr>
            <a:grpSpLocks/>
          </p:cNvGrpSpPr>
          <p:nvPr/>
        </p:nvGrpSpPr>
        <p:grpSpPr bwMode="auto">
          <a:xfrm>
            <a:off x="574675" y="1845070"/>
            <a:ext cx="8172450" cy="4608512"/>
            <a:chOff x="703" y="1639"/>
            <a:chExt cx="4752" cy="2439"/>
          </a:xfrm>
        </p:grpSpPr>
        <p:graphicFrame>
          <p:nvGraphicFramePr>
            <p:cNvPr id="11266" name="Object 5"/>
            <p:cNvGraphicFramePr>
              <a:graphicFrameLocks noChangeAspect="1"/>
            </p:cNvGraphicFramePr>
            <p:nvPr>
              <p:extLst>
                <p:ext uri="{D42A27DB-BD31-4B8C-83A1-F6EECF244321}">
                  <p14:modId xmlns="" xmlns:p14="http://schemas.microsoft.com/office/powerpoint/2010/main" val="3976514086"/>
                </p:ext>
              </p:extLst>
            </p:nvPr>
          </p:nvGraphicFramePr>
          <p:xfrm>
            <a:off x="703" y="1639"/>
            <a:ext cx="4752" cy="2439"/>
          </p:xfrm>
          <a:graphic>
            <a:graphicData uri="http://schemas.openxmlformats.org/presentationml/2006/ole">
              <p:oleObj spid="_x0000_s12319" name="Bit Eşlem Resmi" r:id="rId4" imgW="8628571" imgH="4428571" progId="PBrush">
                <p:embed/>
              </p:oleObj>
            </a:graphicData>
          </a:graphic>
        </p:graphicFrame>
        <p:sp>
          <p:nvSpPr>
            <p:cNvPr id="11270" name="Rectangle 6"/>
            <p:cNvSpPr>
              <a:spLocks noChangeArrowheads="1"/>
            </p:cNvSpPr>
            <p:nvPr/>
          </p:nvSpPr>
          <p:spPr bwMode="auto">
            <a:xfrm>
              <a:off x="748" y="1888"/>
              <a:ext cx="863" cy="181"/>
            </a:xfrm>
            <a:prstGeom prst="rect">
              <a:avLst/>
            </a:prstGeom>
            <a:solidFill>
              <a:schemeClr val="tx1"/>
            </a:solidFill>
            <a:ln w="9525">
              <a:solidFill>
                <a:schemeClr val="tx1"/>
              </a:solidFill>
              <a:miter lim="800000"/>
              <a:headEnd/>
              <a:tailEnd/>
            </a:ln>
          </p:spPr>
          <p:txBody>
            <a:bodyPr wrap="none" anchor="ctr"/>
            <a:lstStyle/>
            <a:p>
              <a:pPr algn="ctr" eaLnBrk="1" hangingPunct="1"/>
              <a:r>
                <a:rPr lang="tr-TR" sz="1800">
                  <a:solidFill>
                    <a:schemeClr val="bg1"/>
                  </a:solidFill>
                  <a:latin typeface="Tahoma" pitchFamily="34" charset="0"/>
                </a:rPr>
                <a:t>Gerekli mi?</a:t>
              </a:r>
            </a:p>
          </p:txBody>
        </p:sp>
        <p:sp>
          <p:nvSpPr>
            <p:cNvPr id="11271" name="Rectangle 7"/>
            <p:cNvSpPr>
              <a:spLocks noChangeArrowheads="1"/>
            </p:cNvSpPr>
            <p:nvPr/>
          </p:nvSpPr>
          <p:spPr bwMode="auto">
            <a:xfrm>
              <a:off x="4033" y="3612"/>
              <a:ext cx="1414" cy="272"/>
            </a:xfrm>
            <a:prstGeom prst="rect">
              <a:avLst/>
            </a:prstGeom>
            <a:solidFill>
              <a:schemeClr val="tx1"/>
            </a:solidFill>
            <a:ln w="9525">
              <a:solidFill>
                <a:schemeClr val="tx1"/>
              </a:solidFill>
              <a:miter lim="800000"/>
              <a:headEnd/>
              <a:tailEnd/>
            </a:ln>
          </p:spPr>
          <p:txBody>
            <a:bodyPr wrap="none" anchor="ctr"/>
            <a:lstStyle/>
            <a:p>
              <a:pPr algn="ctr" eaLnBrk="1" hangingPunct="1"/>
              <a:r>
                <a:rPr lang="tr-TR" sz="1800">
                  <a:solidFill>
                    <a:schemeClr val="bg1"/>
                  </a:solidFill>
                  <a:latin typeface="Tahoma" pitchFamily="34" charset="0"/>
                </a:rPr>
                <a:t>Kaç tane gerekli?</a:t>
              </a:r>
            </a:p>
          </p:txBody>
        </p:sp>
        <p:sp>
          <p:nvSpPr>
            <p:cNvPr id="11272" name="Rectangle 8"/>
            <p:cNvSpPr>
              <a:spLocks noChangeArrowheads="1"/>
            </p:cNvSpPr>
            <p:nvPr/>
          </p:nvSpPr>
          <p:spPr bwMode="auto">
            <a:xfrm>
              <a:off x="2472" y="3339"/>
              <a:ext cx="1414" cy="363"/>
            </a:xfrm>
            <a:prstGeom prst="rect">
              <a:avLst/>
            </a:prstGeom>
            <a:solidFill>
              <a:schemeClr val="tx1"/>
            </a:solidFill>
            <a:ln w="9525">
              <a:solidFill>
                <a:schemeClr val="tx1"/>
              </a:solidFill>
              <a:miter lim="800000"/>
              <a:headEnd/>
              <a:tailEnd/>
            </a:ln>
          </p:spPr>
          <p:txBody>
            <a:bodyPr wrap="none" anchor="ctr"/>
            <a:lstStyle/>
            <a:p>
              <a:pPr algn="ctr" eaLnBrk="1" hangingPunct="1"/>
              <a:r>
                <a:rPr lang="tr-TR" sz="1800">
                  <a:solidFill>
                    <a:schemeClr val="bg1"/>
                  </a:solidFill>
                  <a:latin typeface="Tahoma" pitchFamily="34" charset="0"/>
                </a:rPr>
                <a:t>Yeri uygun mu ? </a:t>
              </a:r>
            </a:p>
          </p:txBody>
        </p:sp>
        <p:sp>
          <p:nvSpPr>
            <p:cNvPr id="11273" name="Rectangle 9"/>
            <p:cNvSpPr>
              <a:spLocks noChangeArrowheads="1"/>
            </p:cNvSpPr>
            <p:nvPr/>
          </p:nvSpPr>
          <p:spPr bwMode="auto">
            <a:xfrm>
              <a:off x="3878" y="3430"/>
              <a:ext cx="590" cy="91"/>
            </a:xfrm>
            <a:prstGeom prst="rect">
              <a:avLst/>
            </a:prstGeom>
            <a:solidFill>
              <a:schemeClr val="tx1"/>
            </a:solidFill>
            <a:ln w="9525">
              <a:solidFill>
                <a:schemeClr val="tx1"/>
              </a:solidFill>
              <a:miter lim="800000"/>
              <a:headEnd/>
              <a:tailEnd/>
            </a:ln>
          </p:spPr>
          <p:txBody>
            <a:bodyPr wrap="none" anchor="ctr"/>
            <a:lstStyle/>
            <a:p>
              <a:endParaRPr lang="tr-TR"/>
            </a:p>
          </p:txBody>
        </p:sp>
      </p:grpSp>
      <p:pic>
        <p:nvPicPr>
          <p:cNvPr id="11" name="Resim 10"/>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1662" y="6312191"/>
            <a:ext cx="1933727" cy="504056"/>
          </a:xfrm>
          <a:prstGeom prst="rect">
            <a:avLst/>
          </a:prstGeom>
          <a:noFill/>
          <a:ln>
            <a:noFill/>
          </a:ln>
        </p:spPr>
      </p:pic>
    </p:spTree>
    <p:extLst>
      <p:ext uri="{BB962C8B-B14F-4D97-AF65-F5344CB8AC3E}">
        <p14:creationId xmlns="" xmlns:p14="http://schemas.microsoft.com/office/powerpoint/2010/main" val="108056955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5 Slayt Numarası Yer Tutucusu"/>
          <p:cNvSpPr>
            <a:spLocks noGrp="1"/>
          </p:cNvSpPr>
          <p:nvPr>
            <p:ph type="sldNum" sz="quarter" idx="12"/>
          </p:nvPr>
        </p:nvSpPr>
        <p:spPr>
          <a:noFill/>
        </p:spPr>
        <p:txBody>
          <a:bodyPr/>
          <a:lstStyle/>
          <a:p>
            <a:fld id="{4D8FD916-65C6-470E-B6B0-04E7E3BF0888}" type="slidenum">
              <a:rPr lang="en-US" smtClean="0"/>
              <a:pPr/>
              <a:t>73</a:t>
            </a:fld>
            <a:endParaRPr lang="en-US" smtClean="0"/>
          </a:p>
        </p:txBody>
      </p:sp>
      <p:pic>
        <p:nvPicPr>
          <p:cNvPr id="30723" name="Picture 11" descr="C:\Documents and Settings\yasemin\Belgelerim\Resimlerim\firma\erdemler\Resim 001.jpg"/>
          <p:cNvPicPr>
            <a:picLocks noChangeAspect="1" noChangeArrowheads="1"/>
          </p:cNvPicPr>
          <p:nvPr/>
        </p:nvPicPr>
        <p:blipFill>
          <a:blip r:embed="rId3"/>
          <a:srcRect/>
          <a:stretch>
            <a:fillRect/>
          </a:stretch>
        </p:blipFill>
        <p:spPr bwMode="auto">
          <a:xfrm>
            <a:off x="1135063" y="1716088"/>
            <a:ext cx="2951162" cy="2212975"/>
          </a:xfrm>
          <a:prstGeom prst="rect">
            <a:avLst/>
          </a:prstGeom>
          <a:noFill/>
          <a:ln w="9525">
            <a:noFill/>
            <a:miter lim="800000"/>
            <a:headEnd/>
            <a:tailEnd/>
          </a:ln>
        </p:spPr>
      </p:pic>
      <p:pic>
        <p:nvPicPr>
          <p:cNvPr id="30724" name="Picture 12" descr="C:\Documents and Settings\yasemin\Belgelerim\Resimlerim\firma\erdemler\Resim 002.jpg"/>
          <p:cNvPicPr>
            <a:picLocks noChangeAspect="1" noChangeArrowheads="1"/>
          </p:cNvPicPr>
          <p:nvPr/>
        </p:nvPicPr>
        <p:blipFill>
          <a:blip r:embed="rId4"/>
          <a:srcRect/>
          <a:stretch>
            <a:fillRect/>
          </a:stretch>
        </p:blipFill>
        <p:spPr bwMode="auto">
          <a:xfrm>
            <a:off x="5419725" y="1725613"/>
            <a:ext cx="2986088" cy="2238375"/>
          </a:xfrm>
          <a:prstGeom prst="rect">
            <a:avLst/>
          </a:prstGeom>
          <a:noFill/>
          <a:ln w="9525">
            <a:noFill/>
            <a:miter lim="800000"/>
            <a:headEnd/>
            <a:tailEnd/>
          </a:ln>
        </p:spPr>
      </p:pic>
      <p:pic>
        <p:nvPicPr>
          <p:cNvPr id="30725" name="Picture 13" descr="C:\Documents and Settings\yasemin\Belgelerim\Resimlerim\firma\erdemler\Resim 013.jpg"/>
          <p:cNvPicPr>
            <a:picLocks noChangeAspect="1" noChangeArrowheads="1"/>
          </p:cNvPicPr>
          <p:nvPr/>
        </p:nvPicPr>
        <p:blipFill>
          <a:blip r:embed="rId5"/>
          <a:srcRect/>
          <a:stretch>
            <a:fillRect/>
          </a:stretch>
        </p:blipFill>
        <p:spPr bwMode="auto">
          <a:xfrm>
            <a:off x="3060700" y="4130675"/>
            <a:ext cx="2928938" cy="2197100"/>
          </a:xfrm>
          <a:prstGeom prst="rect">
            <a:avLst/>
          </a:prstGeom>
          <a:noFill/>
          <a:ln w="9525">
            <a:noFill/>
            <a:miter lim="800000"/>
            <a:headEnd/>
            <a:tailEnd/>
          </a:ln>
        </p:spPr>
      </p:pic>
      <p:pic>
        <p:nvPicPr>
          <p:cNvPr id="6" name="Resim 5"/>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092280" y="6327775"/>
            <a:ext cx="1933727" cy="504056"/>
          </a:xfrm>
          <a:prstGeom prst="rect">
            <a:avLst/>
          </a:prstGeom>
          <a:noFill/>
          <a:ln>
            <a:noFill/>
          </a:ln>
        </p:spPr>
      </p:pic>
    </p:spTree>
    <p:extLst>
      <p:ext uri="{BB962C8B-B14F-4D97-AF65-F5344CB8AC3E}">
        <p14:creationId xmlns="" xmlns:p14="http://schemas.microsoft.com/office/powerpoint/2010/main" val="94296902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7" name="5 Slayt Numarası Yer Tutucusu"/>
          <p:cNvSpPr>
            <a:spLocks noGrp="1"/>
          </p:cNvSpPr>
          <p:nvPr>
            <p:ph type="sldNum" sz="quarter" idx="12"/>
          </p:nvPr>
        </p:nvSpPr>
        <p:spPr>
          <a:noFill/>
        </p:spPr>
        <p:txBody>
          <a:bodyPr/>
          <a:lstStyle/>
          <a:p>
            <a:fld id="{15162FA5-3AEB-4C31-BEC4-FDBFDAF7438B}" type="slidenum">
              <a:rPr lang="en-US" smtClean="0"/>
              <a:pPr/>
              <a:t>74</a:t>
            </a:fld>
            <a:endParaRPr lang="en-US" smtClean="0"/>
          </a:p>
        </p:txBody>
      </p:sp>
      <p:sp>
        <p:nvSpPr>
          <p:cNvPr id="13318" name="Freeform 140"/>
          <p:cNvSpPr>
            <a:spLocks/>
          </p:cNvSpPr>
          <p:nvPr/>
        </p:nvSpPr>
        <p:spPr bwMode="auto">
          <a:xfrm>
            <a:off x="3027363" y="4783138"/>
            <a:ext cx="6116637" cy="1808162"/>
          </a:xfrm>
          <a:custGeom>
            <a:avLst/>
            <a:gdLst>
              <a:gd name="T0" fmla="*/ 2147483647 w 2370"/>
              <a:gd name="T1" fmla="*/ 2147483647 h 844"/>
              <a:gd name="T2" fmla="*/ 2147483647 w 2370"/>
              <a:gd name="T3" fmla="*/ 2147483647 h 844"/>
              <a:gd name="T4" fmla="*/ 2147483647 w 2370"/>
              <a:gd name="T5" fmla="*/ 2147483647 h 844"/>
              <a:gd name="T6" fmla="*/ 2147483647 w 2370"/>
              <a:gd name="T7" fmla="*/ 2147483647 h 844"/>
              <a:gd name="T8" fmla="*/ 2147483647 w 2370"/>
              <a:gd name="T9" fmla="*/ 2147483647 h 844"/>
              <a:gd name="T10" fmla="*/ 2147483647 w 2370"/>
              <a:gd name="T11" fmla="*/ 2147483647 h 844"/>
              <a:gd name="T12" fmla="*/ 2147483647 w 2370"/>
              <a:gd name="T13" fmla="*/ 2147483647 h 844"/>
              <a:gd name="T14" fmla="*/ 2147483647 w 2370"/>
              <a:gd name="T15" fmla="*/ 2147483647 h 844"/>
              <a:gd name="T16" fmla="*/ 2147483647 w 2370"/>
              <a:gd name="T17" fmla="*/ 2147483647 h 844"/>
              <a:gd name="T18" fmla="*/ 2147483647 w 2370"/>
              <a:gd name="T19" fmla="*/ 2147483647 h 844"/>
              <a:gd name="T20" fmla="*/ 2147483647 w 2370"/>
              <a:gd name="T21" fmla="*/ 2147483647 h 844"/>
              <a:gd name="T22" fmla="*/ 2147483647 w 2370"/>
              <a:gd name="T23" fmla="*/ 2147483647 h 844"/>
              <a:gd name="T24" fmla="*/ 2147483647 w 2370"/>
              <a:gd name="T25" fmla="*/ 2147483647 h 844"/>
              <a:gd name="T26" fmla="*/ 2147483647 w 2370"/>
              <a:gd name="T27" fmla="*/ 2147483647 h 844"/>
              <a:gd name="T28" fmla="*/ 2147483647 w 2370"/>
              <a:gd name="T29" fmla="*/ 2147483647 h 844"/>
              <a:gd name="T30" fmla="*/ 2147483647 w 2370"/>
              <a:gd name="T31" fmla="*/ 2147483647 h 844"/>
              <a:gd name="T32" fmla="*/ 2147483647 w 2370"/>
              <a:gd name="T33" fmla="*/ 2147483647 h 844"/>
              <a:gd name="T34" fmla="*/ 2147483647 w 2370"/>
              <a:gd name="T35" fmla="*/ 2147483647 h 844"/>
              <a:gd name="T36" fmla="*/ 2147483647 w 2370"/>
              <a:gd name="T37" fmla="*/ 2147483647 h 844"/>
              <a:gd name="T38" fmla="*/ 2147483647 w 2370"/>
              <a:gd name="T39" fmla="*/ 2147483647 h 844"/>
              <a:gd name="T40" fmla="*/ 2147483647 w 2370"/>
              <a:gd name="T41" fmla="*/ 2147483647 h 844"/>
              <a:gd name="T42" fmla="*/ 2147483647 w 2370"/>
              <a:gd name="T43" fmla="*/ 2147483647 h 844"/>
              <a:gd name="T44" fmla="*/ 2147483647 w 2370"/>
              <a:gd name="T45" fmla="*/ 2147483647 h 844"/>
              <a:gd name="T46" fmla="*/ 2147483647 w 2370"/>
              <a:gd name="T47" fmla="*/ 2147483647 h 844"/>
              <a:gd name="T48" fmla="*/ 2147483647 w 2370"/>
              <a:gd name="T49" fmla="*/ 2147483647 h 844"/>
              <a:gd name="T50" fmla="*/ 2147483647 w 2370"/>
              <a:gd name="T51" fmla="*/ 2147483647 h 844"/>
              <a:gd name="T52" fmla="*/ 2147483647 w 2370"/>
              <a:gd name="T53" fmla="*/ 2147483647 h 844"/>
              <a:gd name="T54" fmla="*/ 2147483647 w 2370"/>
              <a:gd name="T55" fmla="*/ 2147483647 h 844"/>
              <a:gd name="T56" fmla="*/ 2147483647 w 2370"/>
              <a:gd name="T57" fmla="*/ 2147483647 h 844"/>
              <a:gd name="T58" fmla="*/ 2147483647 w 2370"/>
              <a:gd name="T59" fmla="*/ 2147483647 h 844"/>
              <a:gd name="T60" fmla="*/ 2147483647 w 2370"/>
              <a:gd name="T61" fmla="*/ 2147483647 h 844"/>
              <a:gd name="T62" fmla="*/ 2147483647 w 2370"/>
              <a:gd name="T63" fmla="*/ 2147483647 h 844"/>
              <a:gd name="T64" fmla="*/ 2147483647 w 2370"/>
              <a:gd name="T65" fmla="*/ 2147483647 h 844"/>
              <a:gd name="T66" fmla="*/ 2147483647 w 2370"/>
              <a:gd name="T67" fmla="*/ 2147483647 h 844"/>
              <a:gd name="T68" fmla="*/ 2147483647 w 2370"/>
              <a:gd name="T69" fmla="*/ 2147483647 h 844"/>
              <a:gd name="T70" fmla="*/ 2147483647 w 2370"/>
              <a:gd name="T71" fmla="*/ 2147483647 h 844"/>
              <a:gd name="T72" fmla="*/ 2147483647 w 2370"/>
              <a:gd name="T73" fmla="*/ 2147483647 h 844"/>
              <a:gd name="T74" fmla="*/ 2147483647 w 2370"/>
              <a:gd name="T75" fmla="*/ 2147483647 h 844"/>
              <a:gd name="T76" fmla="*/ 2147483647 w 2370"/>
              <a:gd name="T77" fmla="*/ 2147483647 h 844"/>
              <a:gd name="T78" fmla="*/ 2147483647 w 2370"/>
              <a:gd name="T79" fmla="*/ 2147483647 h 844"/>
              <a:gd name="T80" fmla="*/ 2147483647 w 2370"/>
              <a:gd name="T81" fmla="*/ 2147483647 h 844"/>
              <a:gd name="T82" fmla="*/ 2147483647 w 2370"/>
              <a:gd name="T83" fmla="*/ 2147483647 h 844"/>
              <a:gd name="T84" fmla="*/ 2147483647 w 2370"/>
              <a:gd name="T85" fmla="*/ 2147483647 h 844"/>
              <a:gd name="T86" fmla="*/ 2147483647 w 2370"/>
              <a:gd name="T87" fmla="*/ 2147483647 h 844"/>
              <a:gd name="T88" fmla="*/ 2147483647 w 2370"/>
              <a:gd name="T89" fmla="*/ 2147483647 h 844"/>
              <a:gd name="T90" fmla="*/ 2147483647 w 2370"/>
              <a:gd name="T91" fmla="*/ 2147483647 h 844"/>
              <a:gd name="T92" fmla="*/ 2147483647 w 2370"/>
              <a:gd name="T93" fmla="*/ 2147483647 h 844"/>
              <a:gd name="T94" fmla="*/ 2147483647 w 2370"/>
              <a:gd name="T95" fmla="*/ 2147483647 h 844"/>
              <a:gd name="T96" fmla="*/ 2147483647 w 2370"/>
              <a:gd name="T97" fmla="*/ 2147483647 h 844"/>
              <a:gd name="T98" fmla="*/ 2147483647 w 2370"/>
              <a:gd name="T99" fmla="*/ 2147483647 h 844"/>
              <a:gd name="T100" fmla="*/ 2147483647 w 2370"/>
              <a:gd name="T101" fmla="*/ 2147483647 h 844"/>
              <a:gd name="T102" fmla="*/ 2147483647 w 2370"/>
              <a:gd name="T103" fmla="*/ 2147483647 h 844"/>
              <a:gd name="T104" fmla="*/ 2147483647 w 2370"/>
              <a:gd name="T105" fmla="*/ 2147483647 h 844"/>
              <a:gd name="T106" fmla="*/ 2147483647 w 2370"/>
              <a:gd name="T107" fmla="*/ 2147483647 h 844"/>
              <a:gd name="T108" fmla="*/ 2147483647 w 2370"/>
              <a:gd name="T109" fmla="*/ 2147483647 h 844"/>
              <a:gd name="T110" fmla="*/ 2147483647 w 2370"/>
              <a:gd name="T111" fmla="*/ 2147483647 h 844"/>
              <a:gd name="T112" fmla="*/ 0 w 2370"/>
              <a:gd name="T113" fmla="*/ 2147483647 h 844"/>
              <a:gd name="T114" fmla="*/ 2147483647 w 2370"/>
              <a:gd name="T115" fmla="*/ 2147483647 h 844"/>
              <a:gd name="T116" fmla="*/ 2147483647 w 2370"/>
              <a:gd name="T117" fmla="*/ 2147483647 h 844"/>
              <a:gd name="T118" fmla="*/ 2147483647 w 2370"/>
              <a:gd name="T119" fmla="*/ 2147483647 h 844"/>
              <a:gd name="T120" fmla="*/ 2147483647 w 2370"/>
              <a:gd name="T121" fmla="*/ 2147483647 h 8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70"/>
              <a:gd name="T184" fmla="*/ 0 h 844"/>
              <a:gd name="T185" fmla="*/ 2370 w 2370"/>
              <a:gd name="T186" fmla="*/ 844 h 84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70" h="844">
                <a:moveTo>
                  <a:pt x="340" y="62"/>
                </a:moveTo>
                <a:lnTo>
                  <a:pt x="1205" y="10"/>
                </a:lnTo>
                <a:lnTo>
                  <a:pt x="1226" y="0"/>
                </a:lnTo>
                <a:lnTo>
                  <a:pt x="1669" y="20"/>
                </a:lnTo>
                <a:lnTo>
                  <a:pt x="2123" y="103"/>
                </a:lnTo>
                <a:lnTo>
                  <a:pt x="2257" y="175"/>
                </a:lnTo>
                <a:lnTo>
                  <a:pt x="2288" y="185"/>
                </a:lnTo>
                <a:lnTo>
                  <a:pt x="2308" y="216"/>
                </a:lnTo>
                <a:lnTo>
                  <a:pt x="2308" y="247"/>
                </a:lnTo>
                <a:lnTo>
                  <a:pt x="2277" y="268"/>
                </a:lnTo>
                <a:lnTo>
                  <a:pt x="2257" y="298"/>
                </a:lnTo>
                <a:lnTo>
                  <a:pt x="2226" y="298"/>
                </a:lnTo>
                <a:lnTo>
                  <a:pt x="2195" y="309"/>
                </a:lnTo>
                <a:lnTo>
                  <a:pt x="2175" y="339"/>
                </a:lnTo>
                <a:lnTo>
                  <a:pt x="2154" y="350"/>
                </a:lnTo>
                <a:lnTo>
                  <a:pt x="2154" y="381"/>
                </a:lnTo>
                <a:lnTo>
                  <a:pt x="2175" y="391"/>
                </a:lnTo>
                <a:lnTo>
                  <a:pt x="2205" y="401"/>
                </a:lnTo>
                <a:lnTo>
                  <a:pt x="2236" y="411"/>
                </a:lnTo>
                <a:lnTo>
                  <a:pt x="2267" y="422"/>
                </a:lnTo>
                <a:lnTo>
                  <a:pt x="2298" y="442"/>
                </a:lnTo>
                <a:lnTo>
                  <a:pt x="2329" y="463"/>
                </a:lnTo>
                <a:lnTo>
                  <a:pt x="2350" y="484"/>
                </a:lnTo>
                <a:lnTo>
                  <a:pt x="2360" y="515"/>
                </a:lnTo>
                <a:lnTo>
                  <a:pt x="2370" y="546"/>
                </a:lnTo>
                <a:lnTo>
                  <a:pt x="2370" y="576"/>
                </a:lnTo>
                <a:lnTo>
                  <a:pt x="2350" y="607"/>
                </a:lnTo>
                <a:lnTo>
                  <a:pt x="2319" y="628"/>
                </a:lnTo>
                <a:lnTo>
                  <a:pt x="2277" y="638"/>
                </a:lnTo>
                <a:lnTo>
                  <a:pt x="2246" y="659"/>
                </a:lnTo>
                <a:lnTo>
                  <a:pt x="2215" y="659"/>
                </a:lnTo>
                <a:lnTo>
                  <a:pt x="2184" y="659"/>
                </a:lnTo>
                <a:lnTo>
                  <a:pt x="2154" y="659"/>
                </a:lnTo>
                <a:lnTo>
                  <a:pt x="2113" y="659"/>
                </a:lnTo>
                <a:lnTo>
                  <a:pt x="2082" y="659"/>
                </a:lnTo>
                <a:lnTo>
                  <a:pt x="2061" y="659"/>
                </a:lnTo>
                <a:lnTo>
                  <a:pt x="2030" y="659"/>
                </a:lnTo>
                <a:lnTo>
                  <a:pt x="1979" y="659"/>
                </a:lnTo>
                <a:lnTo>
                  <a:pt x="1948" y="659"/>
                </a:lnTo>
                <a:lnTo>
                  <a:pt x="1917" y="669"/>
                </a:lnTo>
                <a:lnTo>
                  <a:pt x="1886" y="690"/>
                </a:lnTo>
                <a:lnTo>
                  <a:pt x="1855" y="710"/>
                </a:lnTo>
                <a:lnTo>
                  <a:pt x="1865" y="741"/>
                </a:lnTo>
                <a:lnTo>
                  <a:pt x="1844" y="751"/>
                </a:lnTo>
                <a:lnTo>
                  <a:pt x="1813" y="761"/>
                </a:lnTo>
                <a:lnTo>
                  <a:pt x="1782" y="772"/>
                </a:lnTo>
                <a:lnTo>
                  <a:pt x="1731" y="782"/>
                </a:lnTo>
                <a:lnTo>
                  <a:pt x="1680" y="803"/>
                </a:lnTo>
                <a:lnTo>
                  <a:pt x="1649" y="803"/>
                </a:lnTo>
                <a:lnTo>
                  <a:pt x="1628" y="813"/>
                </a:lnTo>
                <a:lnTo>
                  <a:pt x="1587" y="813"/>
                </a:lnTo>
                <a:lnTo>
                  <a:pt x="1546" y="823"/>
                </a:lnTo>
                <a:lnTo>
                  <a:pt x="1515" y="833"/>
                </a:lnTo>
                <a:lnTo>
                  <a:pt x="1474" y="833"/>
                </a:lnTo>
                <a:lnTo>
                  <a:pt x="1453" y="844"/>
                </a:lnTo>
                <a:lnTo>
                  <a:pt x="1422" y="844"/>
                </a:lnTo>
                <a:lnTo>
                  <a:pt x="1381" y="844"/>
                </a:lnTo>
                <a:lnTo>
                  <a:pt x="1350" y="844"/>
                </a:lnTo>
                <a:lnTo>
                  <a:pt x="1319" y="844"/>
                </a:lnTo>
                <a:lnTo>
                  <a:pt x="1288" y="844"/>
                </a:lnTo>
                <a:lnTo>
                  <a:pt x="1257" y="844"/>
                </a:lnTo>
                <a:lnTo>
                  <a:pt x="1236" y="844"/>
                </a:lnTo>
                <a:lnTo>
                  <a:pt x="1205" y="844"/>
                </a:lnTo>
                <a:lnTo>
                  <a:pt x="1165" y="844"/>
                </a:lnTo>
                <a:lnTo>
                  <a:pt x="1134" y="844"/>
                </a:lnTo>
                <a:lnTo>
                  <a:pt x="1092" y="844"/>
                </a:lnTo>
                <a:lnTo>
                  <a:pt x="1051" y="833"/>
                </a:lnTo>
                <a:lnTo>
                  <a:pt x="1020" y="833"/>
                </a:lnTo>
                <a:lnTo>
                  <a:pt x="979" y="833"/>
                </a:lnTo>
                <a:lnTo>
                  <a:pt x="948" y="833"/>
                </a:lnTo>
                <a:lnTo>
                  <a:pt x="917" y="833"/>
                </a:lnTo>
                <a:lnTo>
                  <a:pt x="876" y="823"/>
                </a:lnTo>
                <a:lnTo>
                  <a:pt x="834" y="823"/>
                </a:lnTo>
                <a:lnTo>
                  <a:pt x="794" y="813"/>
                </a:lnTo>
                <a:lnTo>
                  <a:pt x="772" y="813"/>
                </a:lnTo>
                <a:lnTo>
                  <a:pt x="732" y="803"/>
                </a:lnTo>
                <a:lnTo>
                  <a:pt x="690" y="803"/>
                </a:lnTo>
                <a:lnTo>
                  <a:pt x="649" y="792"/>
                </a:lnTo>
                <a:lnTo>
                  <a:pt x="608" y="792"/>
                </a:lnTo>
                <a:lnTo>
                  <a:pt x="587" y="792"/>
                </a:lnTo>
                <a:lnTo>
                  <a:pt x="557" y="792"/>
                </a:lnTo>
                <a:lnTo>
                  <a:pt x="536" y="803"/>
                </a:lnTo>
                <a:lnTo>
                  <a:pt x="495" y="803"/>
                </a:lnTo>
                <a:lnTo>
                  <a:pt x="474" y="813"/>
                </a:lnTo>
                <a:lnTo>
                  <a:pt x="422" y="813"/>
                </a:lnTo>
                <a:lnTo>
                  <a:pt x="391" y="803"/>
                </a:lnTo>
                <a:lnTo>
                  <a:pt x="350" y="792"/>
                </a:lnTo>
                <a:lnTo>
                  <a:pt x="299" y="782"/>
                </a:lnTo>
                <a:lnTo>
                  <a:pt x="268" y="772"/>
                </a:lnTo>
                <a:lnTo>
                  <a:pt x="237" y="751"/>
                </a:lnTo>
                <a:lnTo>
                  <a:pt x="206" y="730"/>
                </a:lnTo>
                <a:lnTo>
                  <a:pt x="175" y="710"/>
                </a:lnTo>
                <a:lnTo>
                  <a:pt x="155" y="679"/>
                </a:lnTo>
                <a:lnTo>
                  <a:pt x="155" y="648"/>
                </a:lnTo>
                <a:lnTo>
                  <a:pt x="186" y="628"/>
                </a:lnTo>
                <a:lnTo>
                  <a:pt x="216" y="597"/>
                </a:lnTo>
                <a:lnTo>
                  <a:pt x="247" y="586"/>
                </a:lnTo>
                <a:lnTo>
                  <a:pt x="278" y="566"/>
                </a:lnTo>
                <a:lnTo>
                  <a:pt x="319" y="535"/>
                </a:lnTo>
                <a:lnTo>
                  <a:pt x="330" y="504"/>
                </a:lnTo>
                <a:lnTo>
                  <a:pt x="330" y="473"/>
                </a:lnTo>
                <a:lnTo>
                  <a:pt x="309" y="442"/>
                </a:lnTo>
                <a:lnTo>
                  <a:pt x="278" y="422"/>
                </a:lnTo>
                <a:lnTo>
                  <a:pt x="257" y="411"/>
                </a:lnTo>
                <a:lnTo>
                  <a:pt x="226" y="391"/>
                </a:lnTo>
                <a:lnTo>
                  <a:pt x="195" y="370"/>
                </a:lnTo>
                <a:lnTo>
                  <a:pt x="165" y="360"/>
                </a:lnTo>
                <a:lnTo>
                  <a:pt x="124" y="350"/>
                </a:lnTo>
                <a:lnTo>
                  <a:pt x="103" y="339"/>
                </a:lnTo>
                <a:lnTo>
                  <a:pt x="62" y="329"/>
                </a:lnTo>
                <a:lnTo>
                  <a:pt x="31" y="298"/>
                </a:lnTo>
                <a:lnTo>
                  <a:pt x="10" y="288"/>
                </a:lnTo>
                <a:lnTo>
                  <a:pt x="0" y="257"/>
                </a:lnTo>
                <a:lnTo>
                  <a:pt x="0" y="226"/>
                </a:lnTo>
                <a:lnTo>
                  <a:pt x="20" y="195"/>
                </a:lnTo>
                <a:lnTo>
                  <a:pt x="51" y="175"/>
                </a:lnTo>
                <a:lnTo>
                  <a:pt x="82" y="164"/>
                </a:lnTo>
                <a:lnTo>
                  <a:pt x="113" y="164"/>
                </a:lnTo>
                <a:lnTo>
                  <a:pt x="144" y="164"/>
                </a:lnTo>
                <a:lnTo>
                  <a:pt x="175" y="164"/>
                </a:lnTo>
                <a:lnTo>
                  <a:pt x="195" y="133"/>
                </a:lnTo>
                <a:lnTo>
                  <a:pt x="216" y="124"/>
                </a:lnTo>
                <a:lnTo>
                  <a:pt x="340" y="62"/>
                </a:lnTo>
                <a:close/>
              </a:path>
            </a:pathLst>
          </a:custGeom>
          <a:solidFill>
            <a:srgbClr val="808080"/>
          </a:solidFill>
          <a:ln w="9525">
            <a:noFill/>
            <a:round/>
            <a:headEnd/>
            <a:tailEnd/>
          </a:ln>
        </p:spPr>
        <p:txBody>
          <a:bodyPr/>
          <a:lstStyle/>
          <a:p>
            <a:endParaRPr lang="tr-TR"/>
          </a:p>
        </p:txBody>
      </p:sp>
      <p:sp>
        <p:nvSpPr>
          <p:cNvPr id="13314" name="Rectangle 2"/>
          <p:cNvSpPr>
            <a:spLocks noGrp="1" noChangeArrowheads="1"/>
          </p:cNvSpPr>
          <p:nvPr>
            <p:ph type="title"/>
          </p:nvPr>
        </p:nvSpPr>
        <p:spPr>
          <a:xfrm>
            <a:off x="304800" y="609600"/>
            <a:ext cx="8610600" cy="1143000"/>
          </a:xfrm>
        </p:spPr>
        <p:txBody>
          <a:bodyPr/>
          <a:lstStyle/>
          <a:p>
            <a:r>
              <a:rPr lang="en-US" sz="3600" b="1" dirty="0" err="1" smtClean="0">
                <a:latin typeface="Comic Sans MS" pitchFamily="66" charset="0"/>
              </a:rPr>
              <a:t>Düzen</a:t>
            </a:r>
            <a:r>
              <a:rPr lang="en-US" sz="3600" b="1" dirty="0" smtClean="0">
                <a:latin typeface="Comic Sans MS" pitchFamily="66" charset="0"/>
              </a:rPr>
              <a:t> </a:t>
            </a:r>
            <a:r>
              <a:rPr lang="en-US" sz="3600" b="1" dirty="0" err="1" smtClean="0">
                <a:latin typeface="Comic Sans MS" pitchFamily="66" charset="0"/>
              </a:rPr>
              <a:t>olmayınca</a:t>
            </a:r>
            <a:r>
              <a:rPr lang="en-US" sz="3600" b="1" dirty="0" smtClean="0">
                <a:latin typeface="Comic Sans MS" pitchFamily="66" charset="0"/>
              </a:rPr>
              <a:t> </a:t>
            </a:r>
            <a:r>
              <a:rPr lang="en-US" sz="3600" b="1" dirty="0" err="1" smtClean="0">
                <a:latin typeface="Comic Sans MS" pitchFamily="66" charset="0"/>
              </a:rPr>
              <a:t>şu</a:t>
            </a:r>
            <a:r>
              <a:rPr lang="en-US" sz="3600" b="1" dirty="0" smtClean="0">
                <a:latin typeface="Comic Sans MS" pitchFamily="66" charset="0"/>
              </a:rPr>
              <a:t> </a:t>
            </a:r>
            <a:r>
              <a:rPr lang="en-US" sz="3600" b="1" dirty="0" err="1" smtClean="0">
                <a:latin typeface="Comic Sans MS" pitchFamily="66" charset="0"/>
              </a:rPr>
              <a:t>sorunlar</a:t>
            </a:r>
            <a:r>
              <a:rPr lang="en-US" sz="3600" b="1" dirty="0" smtClean="0">
                <a:latin typeface="Comic Sans MS" pitchFamily="66" charset="0"/>
              </a:rPr>
              <a:t> </a:t>
            </a:r>
            <a:r>
              <a:rPr lang="en-US" sz="3600" b="1" dirty="0" err="1" smtClean="0">
                <a:latin typeface="Comic Sans MS" pitchFamily="66" charset="0"/>
              </a:rPr>
              <a:t>çıkar</a:t>
            </a:r>
            <a:endParaRPr lang="en-US" b="1" dirty="0" smtClean="0">
              <a:latin typeface="Comic Sans MS" pitchFamily="66" charset="0"/>
            </a:endParaRPr>
          </a:p>
        </p:txBody>
      </p:sp>
      <p:sp>
        <p:nvSpPr>
          <p:cNvPr id="13315" name="Rectangle 3"/>
          <p:cNvSpPr>
            <a:spLocks noGrp="1" noChangeArrowheads="1"/>
          </p:cNvSpPr>
          <p:nvPr>
            <p:ph type="body" idx="1"/>
          </p:nvPr>
        </p:nvSpPr>
        <p:spPr>
          <a:xfrm>
            <a:off x="251520" y="1947863"/>
            <a:ext cx="7533580" cy="4114800"/>
          </a:xfrm>
        </p:spPr>
        <p:txBody>
          <a:bodyPr/>
          <a:lstStyle/>
          <a:p>
            <a:r>
              <a:rPr lang="en-US" sz="2800" b="1" dirty="0" err="1" smtClean="0">
                <a:latin typeface="Comic Sans MS" pitchFamily="66" charset="0"/>
              </a:rPr>
              <a:t>Hareket</a:t>
            </a:r>
            <a:r>
              <a:rPr lang="en-US" sz="2800" b="1" dirty="0" smtClean="0">
                <a:latin typeface="Comic Sans MS" pitchFamily="66" charset="0"/>
              </a:rPr>
              <a:t> </a:t>
            </a:r>
            <a:r>
              <a:rPr lang="en-US" sz="2800" b="1" dirty="0" err="1" smtClean="0">
                <a:latin typeface="Comic Sans MS" pitchFamily="66" charset="0"/>
              </a:rPr>
              <a:t>savurganlığı</a:t>
            </a:r>
            <a:endParaRPr lang="en-US" sz="2800" b="1" dirty="0" smtClean="0">
              <a:latin typeface="Comic Sans MS" pitchFamily="66" charset="0"/>
            </a:endParaRPr>
          </a:p>
          <a:p>
            <a:r>
              <a:rPr lang="en-US" sz="2800" b="1" dirty="0" err="1" smtClean="0">
                <a:latin typeface="Comic Sans MS" pitchFamily="66" charset="0"/>
              </a:rPr>
              <a:t>Araştırma</a:t>
            </a:r>
            <a:r>
              <a:rPr lang="en-US" sz="2800" b="1" dirty="0" smtClean="0">
                <a:latin typeface="Comic Sans MS" pitchFamily="66" charset="0"/>
              </a:rPr>
              <a:t> </a:t>
            </a:r>
            <a:r>
              <a:rPr lang="en-US" sz="2800" b="1" dirty="0" err="1" smtClean="0">
                <a:latin typeface="Comic Sans MS" pitchFamily="66" charset="0"/>
              </a:rPr>
              <a:t>savurganlığı</a:t>
            </a:r>
            <a:endParaRPr lang="en-US" sz="2800" b="1" dirty="0" smtClean="0">
              <a:latin typeface="Comic Sans MS" pitchFamily="66" charset="0"/>
            </a:endParaRPr>
          </a:p>
          <a:p>
            <a:r>
              <a:rPr lang="en-US" sz="2800" b="1" dirty="0" err="1" smtClean="0">
                <a:latin typeface="Comic Sans MS" pitchFamily="66" charset="0"/>
              </a:rPr>
              <a:t>İnsan</a:t>
            </a:r>
            <a:r>
              <a:rPr lang="en-US" sz="2800" b="1" dirty="0" smtClean="0">
                <a:latin typeface="Comic Sans MS" pitchFamily="66" charset="0"/>
              </a:rPr>
              <a:t> </a:t>
            </a:r>
            <a:r>
              <a:rPr lang="en-US" sz="2800" b="1" dirty="0" err="1" smtClean="0">
                <a:latin typeface="Comic Sans MS" pitchFamily="66" charset="0"/>
              </a:rPr>
              <a:t>enerjisi</a:t>
            </a:r>
            <a:r>
              <a:rPr lang="en-US" sz="2800" b="1" dirty="0" smtClean="0">
                <a:latin typeface="Comic Sans MS" pitchFamily="66" charset="0"/>
              </a:rPr>
              <a:t> </a:t>
            </a:r>
            <a:r>
              <a:rPr lang="en-US" sz="2800" b="1" dirty="0" err="1" smtClean="0">
                <a:latin typeface="Comic Sans MS" pitchFamily="66" charset="0"/>
              </a:rPr>
              <a:t>savurganlığı</a:t>
            </a:r>
            <a:endParaRPr lang="en-US" sz="2800" b="1" dirty="0" smtClean="0">
              <a:latin typeface="Comic Sans MS" pitchFamily="66" charset="0"/>
            </a:endParaRPr>
          </a:p>
          <a:p>
            <a:r>
              <a:rPr lang="en-US" sz="2800" b="1" dirty="0" err="1" smtClean="0">
                <a:latin typeface="Comic Sans MS" pitchFamily="66" charset="0"/>
              </a:rPr>
              <a:t>Aşırı</a:t>
            </a:r>
            <a:r>
              <a:rPr lang="en-US" sz="2800" b="1" dirty="0" smtClean="0">
                <a:latin typeface="Comic Sans MS" pitchFamily="66" charset="0"/>
              </a:rPr>
              <a:t> </a:t>
            </a:r>
            <a:r>
              <a:rPr lang="en-US" sz="2800" b="1" dirty="0" err="1" smtClean="0">
                <a:latin typeface="Comic Sans MS" pitchFamily="66" charset="0"/>
              </a:rPr>
              <a:t>stok</a:t>
            </a:r>
            <a:r>
              <a:rPr lang="en-US" sz="2800" b="1" dirty="0" smtClean="0">
                <a:latin typeface="Comic Sans MS" pitchFamily="66" charset="0"/>
              </a:rPr>
              <a:t> </a:t>
            </a:r>
            <a:r>
              <a:rPr lang="en-US" sz="2800" b="1" dirty="0" err="1" smtClean="0">
                <a:latin typeface="Comic Sans MS" pitchFamily="66" charset="0"/>
              </a:rPr>
              <a:t>savurganlığı</a:t>
            </a:r>
            <a:endParaRPr lang="en-US" sz="2800" b="1" dirty="0" smtClean="0">
              <a:latin typeface="Comic Sans MS" pitchFamily="66" charset="0"/>
            </a:endParaRPr>
          </a:p>
          <a:p>
            <a:r>
              <a:rPr lang="en-US" sz="2800" b="1" dirty="0" err="1" smtClean="0">
                <a:latin typeface="Comic Sans MS" pitchFamily="66" charset="0"/>
              </a:rPr>
              <a:t>Kusurlu</a:t>
            </a:r>
            <a:r>
              <a:rPr lang="en-US" sz="2800" b="1" dirty="0" smtClean="0">
                <a:latin typeface="Comic Sans MS" pitchFamily="66" charset="0"/>
              </a:rPr>
              <a:t> </a:t>
            </a:r>
            <a:r>
              <a:rPr lang="en-US" sz="2800" b="1" dirty="0" err="1" smtClean="0">
                <a:latin typeface="Comic Sans MS" pitchFamily="66" charset="0"/>
              </a:rPr>
              <a:t>ürün</a:t>
            </a:r>
            <a:r>
              <a:rPr lang="en-US" sz="2800" b="1" dirty="0" smtClean="0">
                <a:latin typeface="Comic Sans MS" pitchFamily="66" charset="0"/>
              </a:rPr>
              <a:t> </a:t>
            </a:r>
            <a:r>
              <a:rPr lang="en-US" sz="2800" b="1" dirty="0" err="1" smtClean="0">
                <a:latin typeface="Comic Sans MS" pitchFamily="66" charset="0"/>
              </a:rPr>
              <a:t>savurganlığı</a:t>
            </a:r>
            <a:endParaRPr lang="en-US" sz="2800" b="1" dirty="0" smtClean="0">
              <a:latin typeface="Comic Sans MS" pitchFamily="66" charset="0"/>
            </a:endParaRPr>
          </a:p>
          <a:p>
            <a:r>
              <a:rPr lang="en-US" sz="2800" b="1" dirty="0" err="1" smtClean="0">
                <a:latin typeface="Comic Sans MS" pitchFamily="66" charset="0"/>
              </a:rPr>
              <a:t>İş</a:t>
            </a:r>
            <a:r>
              <a:rPr lang="en-US" sz="2800" b="1" dirty="0" smtClean="0">
                <a:latin typeface="Comic Sans MS" pitchFamily="66" charset="0"/>
              </a:rPr>
              <a:t> </a:t>
            </a:r>
            <a:r>
              <a:rPr lang="en-US" sz="2800" b="1" dirty="0" err="1" smtClean="0">
                <a:latin typeface="Comic Sans MS" pitchFamily="66" charset="0"/>
              </a:rPr>
              <a:t>güvenliği</a:t>
            </a:r>
            <a:r>
              <a:rPr lang="en-US" sz="2800" b="1" dirty="0" smtClean="0">
                <a:latin typeface="Comic Sans MS" pitchFamily="66" charset="0"/>
              </a:rPr>
              <a:t> </a:t>
            </a:r>
            <a:r>
              <a:rPr lang="en-US" sz="2800" b="1" dirty="0" err="1" smtClean="0">
                <a:latin typeface="Comic Sans MS" pitchFamily="66" charset="0"/>
              </a:rPr>
              <a:t>savurganlığı</a:t>
            </a:r>
            <a:endParaRPr lang="en-US" dirty="0" smtClean="0">
              <a:latin typeface="Comic Sans MS" pitchFamily="66" charset="0"/>
            </a:endParaRPr>
          </a:p>
        </p:txBody>
      </p:sp>
      <p:grpSp>
        <p:nvGrpSpPr>
          <p:cNvPr id="4" name="Group 142"/>
          <p:cNvGrpSpPr>
            <a:grpSpLocks/>
          </p:cNvGrpSpPr>
          <p:nvPr/>
        </p:nvGrpSpPr>
        <p:grpSpPr bwMode="auto">
          <a:xfrm>
            <a:off x="4303713" y="2492375"/>
            <a:ext cx="4621212" cy="3722688"/>
            <a:chOff x="2711" y="1570"/>
            <a:chExt cx="2911" cy="2345"/>
          </a:xfrm>
        </p:grpSpPr>
        <p:grpSp>
          <p:nvGrpSpPr>
            <p:cNvPr id="5" name="Group 120"/>
            <p:cNvGrpSpPr>
              <a:grpSpLocks/>
            </p:cNvGrpSpPr>
            <p:nvPr/>
          </p:nvGrpSpPr>
          <p:grpSpPr bwMode="auto">
            <a:xfrm>
              <a:off x="4544" y="1570"/>
              <a:ext cx="1078" cy="531"/>
              <a:chOff x="5020" y="2387"/>
              <a:chExt cx="633" cy="373"/>
            </a:xfrm>
          </p:grpSpPr>
          <p:grpSp>
            <p:nvGrpSpPr>
              <p:cNvPr id="6" name="Group 95"/>
              <p:cNvGrpSpPr>
                <a:grpSpLocks/>
              </p:cNvGrpSpPr>
              <p:nvPr/>
            </p:nvGrpSpPr>
            <p:grpSpPr bwMode="auto">
              <a:xfrm rot="-359848">
                <a:off x="5020" y="2387"/>
                <a:ext cx="633" cy="373"/>
                <a:chOff x="371" y="2216"/>
                <a:chExt cx="788" cy="590"/>
              </a:xfrm>
            </p:grpSpPr>
            <p:sp>
              <p:nvSpPr>
                <p:cNvPr id="13389" name="Freeform 96"/>
                <p:cNvSpPr>
                  <a:spLocks/>
                </p:cNvSpPr>
                <p:nvPr/>
              </p:nvSpPr>
              <p:spPr bwMode="auto">
                <a:xfrm>
                  <a:off x="375" y="2230"/>
                  <a:ext cx="770" cy="576"/>
                </a:xfrm>
                <a:custGeom>
                  <a:avLst/>
                  <a:gdLst>
                    <a:gd name="T0" fmla="*/ 22 w 770"/>
                    <a:gd name="T1" fmla="*/ 0 h 209"/>
                    <a:gd name="T2" fmla="*/ 6 w 770"/>
                    <a:gd name="T3" fmla="*/ 1169 h 209"/>
                    <a:gd name="T4" fmla="*/ 0 w 770"/>
                    <a:gd name="T5" fmla="*/ 3098 h 209"/>
                    <a:gd name="T6" fmla="*/ 6 w 770"/>
                    <a:gd name="T7" fmla="*/ 4208 h 209"/>
                    <a:gd name="T8" fmla="*/ 502 w 770"/>
                    <a:gd name="T9" fmla="*/ 4247 h 209"/>
                    <a:gd name="T10" fmla="*/ 755 w 770"/>
                    <a:gd name="T11" fmla="*/ 4374 h 209"/>
                    <a:gd name="T12" fmla="*/ 770 w 770"/>
                    <a:gd name="T13" fmla="*/ 1254 h 209"/>
                    <a:gd name="T14" fmla="*/ 770 w 770"/>
                    <a:gd name="T15" fmla="*/ 22 h 209"/>
                    <a:gd name="T16" fmla="*/ 378 w 770"/>
                    <a:gd name="T17" fmla="*/ 130 h 209"/>
                    <a:gd name="T18" fmla="*/ 22 w 770"/>
                    <a:gd name="T19" fmla="*/ 0 h 2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0"/>
                    <a:gd name="T31" fmla="*/ 0 h 209"/>
                    <a:gd name="T32" fmla="*/ 770 w 770"/>
                    <a:gd name="T33" fmla="*/ 209 h 2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0" h="209">
                      <a:moveTo>
                        <a:pt x="22" y="0"/>
                      </a:moveTo>
                      <a:lnTo>
                        <a:pt x="6" y="56"/>
                      </a:lnTo>
                      <a:lnTo>
                        <a:pt x="0" y="148"/>
                      </a:lnTo>
                      <a:lnTo>
                        <a:pt x="6" y="201"/>
                      </a:lnTo>
                      <a:lnTo>
                        <a:pt x="502" y="203"/>
                      </a:lnTo>
                      <a:lnTo>
                        <a:pt x="755" y="209"/>
                      </a:lnTo>
                      <a:lnTo>
                        <a:pt x="770" y="60"/>
                      </a:lnTo>
                      <a:lnTo>
                        <a:pt x="770" y="1"/>
                      </a:lnTo>
                      <a:lnTo>
                        <a:pt x="378" y="6"/>
                      </a:lnTo>
                      <a:lnTo>
                        <a:pt x="22" y="0"/>
                      </a:lnTo>
                      <a:close/>
                    </a:path>
                  </a:pathLst>
                </a:custGeom>
                <a:solidFill>
                  <a:srgbClr val="C0C0C0"/>
                </a:solidFill>
                <a:ln w="9525">
                  <a:noFill/>
                  <a:round/>
                  <a:headEnd/>
                  <a:tailEnd/>
                </a:ln>
              </p:spPr>
              <p:txBody>
                <a:bodyPr/>
                <a:lstStyle/>
                <a:p>
                  <a:endParaRPr lang="tr-TR"/>
                </a:p>
              </p:txBody>
            </p:sp>
            <p:sp>
              <p:nvSpPr>
                <p:cNvPr id="13390" name="Freeform 97"/>
                <p:cNvSpPr>
                  <a:spLocks/>
                </p:cNvSpPr>
                <p:nvPr/>
              </p:nvSpPr>
              <p:spPr bwMode="auto">
                <a:xfrm>
                  <a:off x="372" y="2242"/>
                  <a:ext cx="787" cy="560"/>
                </a:xfrm>
                <a:custGeom>
                  <a:avLst/>
                  <a:gdLst>
                    <a:gd name="T0" fmla="*/ 747 w 787"/>
                    <a:gd name="T1" fmla="*/ 395 h 560"/>
                    <a:gd name="T2" fmla="*/ 757 w 787"/>
                    <a:gd name="T3" fmla="*/ 208 h 560"/>
                    <a:gd name="T4" fmla="*/ 761 w 787"/>
                    <a:gd name="T5" fmla="*/ 10 h 560"/>
                    <a:gd name="T6" fmla="*/ 787 w 787"/>
                    <a:gd name="T7" fmla="*/ 0 h 560"/>
                    <a:gd name="T8" fmla="*/ 768 w 787"/>
                    <a:gd name="T9" fmla="*/ 519 h 560"/>
                    <a:gd name="T10" fmla="*/ 684 w 787"/>
                    <a:gd name="T11" fmla="*/ 548 h 560"/>
                    <a:gd name="T12" fmla="*/ 540 w 787"/>
                    <a:gd name="T13" fmla="*/ 560 h 560"/>
                    <a:gd name="T14" fmla="*/ 366 w 787"/>
                    <a:gd name="T15" fmla="*/ 560 h 560"/>
                    <a:gd name="T16" fmla="*/ 66 w 787"/>
                    <a:gd name="T17" fmla="*/ 542 h 560"/>
                    <a:gd name="T18" fmla="*/ 0 w 787"/>
                    <a:gd name="T19" fmla="*/ 518 h 560"/>
                    <a:gd name="T20" fmla="*/ 2 w 787"/>
                    <a:gd name="T21" fmla="*/ 480 h 560"/>
                    <a:gd name="T22" fmla="*/ 48 w 787"/>
                    <a:gd name="T23" fmla="*/ 500 h 560"/>
                    <a:gd name="T24" fmla="*/ 96 w 787"/>
                    <a:gd name="T25" fmla="*/ 518 h 560"/>
                    <a:gd name="T26" fmla="*/ 216 w 787"/>
                    <a:gd name="T27" fmla="*/ 530 h 560"/>
                    <a:gd name="T28" fmla="*/ 462 w 787"/>
                    <a:gd name="T29" fmla="*/ 530 h 560"/>
                    <a:gd name="T30" fmla="*/ 606 w 787"/>
                    <a:gd name="T31" fmla="*/ 518 h 560"/>
                    <a:gd name="T32" fmla="*/ 719 w 787"/>
                    <a:gd name="T33" fmla="*/ 519 h 560"/>
                    <a:gd name="T34" fmla="*/ 751 w 787"/>
                    <a:gd name="T35" fmla="*/ 454 h 560"/>
                    <a:gd name="T36" fmla="*/ 747 w 787"/>
                    <a:gd name="T37" fmla="*/ 395 h 5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7"/>
                    <a:gd name="T58" fmla="*/ 0 h 560"/>
                    <a:gd name="T59" fmla="*/ 787 w 787"/>
                    <a:gd name="T60" fmla="*/ 560 h 56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7" h="560">
                      <a:moveTo>
                        <a:pt x="747" y="395"/>
                      </a:moveTo>
                      <a:lnTo>
                        <a:pt x="757" y="208"/>
                      </a:lnTo>
                      <a:lnTo>
                        <a:pt x="761" y="10"/>
                      </a:lnTo>
                      <a:lnTo>
                        <a:pt x="787" y="0"/>
                      </a:lnTo>
                      <a:lnTo>
                        <a:pt x="768" y="519"/>
                      </a:lnTo>
                      <a:lnTo>
                        <a:pt x="684" y="548"/>
                      </a:lnTo>
                      <a:lnTo>
                        <a:pt x="540" y="560"/>
                      </a:lnTo>
                      <a:lnTo>
                        <a:pt x="366" y="560"/>
                      </a:lnTo>
                      <a:lnTo>
                        <a:pt x="66" y="542"/>
                      </a:lnTo>
                      <a:lnTo>
                        <a:pt x="0" y="518"/>
                      </a:lnTo>
                      <a:lnTo>
                        <a:pt x="2" y="480"/>
                      </a:lnTo>
                      <a:lnTo>
                        <a:pt x="48" y="500"/>
                      </a:lnTo>
                      <a:lnTo>
                        <a:pt x="96" y="518"/>
                      </a:lnTo>
                      <a:lnTo>
                        <a:pt x="216" y="530"/>
                      </a:lnTo>
                      <a:lnTo>
                        <a:pt x="462" y="530"/>
                      </a:lnTo>
                      <a:lnTo>
                        <a:pt x="606" y="518"/>
                      </a:lnTo>
                      <a:lnTo>
                        <a:pt x="719" y="519"/>
                      </a:lnTo>
                      <a:lnTo>
                        <a:pt x="751" y="454"/>
                      </a:lnTo>
                      <a:lnTo>
                        <a:pt x="747" y="395"/>
                      </a:lnTo>
                      <a:close/>
                    </a:path>
                  </a:pathLst>
                </a:custGeom>
                <a:solidFill>
                  <a:srgbClr val="000000"/>
                </a:solidFill>
                <a:ln w="9525">
                  <a:noFill/>
                  <a:round/>
                  <a:headEnd/>
                  <a:tailEnd/>
                </a:ln>
              </p:spPr>
              <p:txBody>
                <a:bodyPr/>
                <a:lstStyle/>
                <a:p>
                  <a:endParaRPr lang="tr-TR"/>
                </a:p>
              </p:txBody>
            </p:sp>
            <p:sp>
              <p:nvSpPr>
                <p:cNvPr id="13391" name="Freeform 98"/>
                <p:cNvSpPr>
                  <a:spLocks/>
                </p:cNvSpPr>
                <p:nvPr/>
              </p:nvSpPr>
              <p:spPr bwMode="auto">
                <a:xfrm>
                  <a:off x="371" y="2216"/>
                  <a:ext cx="788" cy="584"/>
                </a:xfrm>
                <a:custGeom>
                  <a:avLst/>
                  <a:gdLst>
                    <a:gd name="T0" fmla="*/ 21 w 788"/>
                    <a:gd name="T1" fmla="*/ 532 h 584"/>
                    <a:gd name="T2" fmla="*/ 16 w 788"/>
                    <a:gd name="T3" fmla="*/ 275 h 584"/>
                    <a:gd name="T4" fmla="*/ 32 w 788"/>
                    <a:gd name="T5" fmla="*/ 55 h 584"/>
                    <a:gd name="T6" fmla="*/ 187 w 788"/>
                    <a:gd name="T7" fmla="*/ 40 h 584"/>
                    <a:gd name="T8" fmla="*/ 439 w 788"/>
                    <a:gd name="T9" fmla="*/ 52 h 584"/>
                    <a:gd name="T10" fmla="*/ 565 w 788"/>
                    <a:gd name="T11" fmla="*/ 58 h 584"/>
                    <a:gd name="T12" fmla="*/ 709 w 788"/>
                    <a:gd name="T13" fmla="*/ 64 h 584"/>
                    <a:gd name="T14" fmla="*/ 772 w 788"/>
                    <a:gd name="T15" fmla="*/ 86 h 584"/>
                    <a:gd name="T16" fmla="*/ 788 w 788"/>
                    <a:gd name="T17" fmla="*/ 29 h 584"/>
                    <a:gd name="T18" fmla="*/ 615 w 788"/>
                    <a:gd name="T19" fmla="*/ 21 h 584"/>
                    <a:gd name="T20" fmla="*/ 334 w 788"/>
                    <a:gd name="T21" fmla="*/ 21 h 584"/>
                    <a:gd name="T22" fmla="*/ 139 w 788"/>
                    <a:gd name="T23" fmla="*/ 22 h 584"/>
                    <a:gd name="T24" fmla="*/ 67 w 788"/>
                    <a:gd name="T25" fmla="*/ 22 h 584"/>
                    <a:gd name="T26" fmla="*/ 16 w 788"/>
                    <a:gd name="T27" fmla="*/ 0 h 584"/>
                    <a:gd name="T28" fmla="*/ 0 w 788"/>
                    <a:gd name="T29" fmla="*/ 140 h 584"/>
                    <a:gd name="T30" fmla="*/ 0 w 788"/>
                    <a:gd name="T31" fmla="*/ 350 h 584"/>
                    <a:gd name="T32" fmla="*/ 0 w 788"/>
                    <a:gd name="T33" fmla="*/ 584 h 584"/>
                    <a:gd name="T34" fmla="*/ 21 w 788"/>
                    <a:gd name="T35" fmla="*/ 532 h 5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88"/>
                    <a:gd name="T55" fmla="*/ 0 h 584"/>
                    <a:gd name="T56" fmla="*/ 788 w 788"/>
                    <a:gd name="T57" fmla="*/ 584 h 5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88" h="584">
                      <a:moveTo>
                        <a:pt x="21" y="532"/>
                      </a:moveTo>
                      <a:lnTo>
                        <a:pt x="16" y="275"/>
                      </a:lnTo>
                      <a:lnTo>
                        <a:pt x="32" y="55"/>
                      </a:lnTo>
                      <a:lnTo>
                        <a:pt x="187" y="40"/>
                      </a:lnTo>
                      <a:lnTo>
                        <a:pt x="439" y="52"/>
                      </a:lnTo>
                      <a:lnTo>
                        <a:pt x="565" y="58"/>
                      </a:lnTo>
                      <a:lnTo>
                        <a:pt x="709" y="64"/>
                      </a:lnTo>
                      <a:lnTo>
                        <a:pt x="772" y="86"/>
                      </a:lnTo>
                      <a:lnTo>
                        <a:pt x="788" y="29"/>
                      </a:lnTo>
                      <a:lnTo>
                        <a:pt x="615" y="21"/>
                      </a:lnTo>
                      <a:lnTo>
                        <a:pt x="334" y="21"/>
                      </a:lnTo>
                      <a:lnTo>
                        <a:pt x="139" y="22"/>
                      </a:lnTo>
                      <a:lnTo>
                        <a:pt x="67" y="22"/>
                      </a:lnTo>
                      <a:lnTo>
                        <a:pt x="16" y="0"/>
                      </a:lnTo>
                      <a:lnTo>
                        <a:pt x="0" y="140"/>
                      </a:lnTo>
                      <a:lnTo>
                        <a:pt x="0" y="350"/>
                      </a:lnTo>
                      <a:lnTo>
                        <a:pt x="0" y="584"/>
                      </a:lnTo>
                      <a:lnTo>
                        <a:pt x="21" y="532"/>
                      </a:lnTo>
                      <a:close/>
                    </a:path>
                  </a:pathLst>
                </a:custGeom>
                <a:solidFill>
                  <a:srgbClr val="000000"/>
                </a:solidFill>
                <a:ln w="9525">
                  <a:noFill/>
                  <a:round/>
                  <a:headEnd/>
                  <a:tailEnd/>
                </a:ln>
              </p:spPr>
              <p:txBody>
                <a:bodyPr/>
                <a:lstStyle/>
                <a:p>
                  <a:endParaRPr lang="tr-TR"/>
                </a:p>
              </p:txBody>
            </p:sp>
          </p:grpSp>
          <p:grpSp>
            <p:nvGrpSpPr>
              <p:cNvPr id="7" name="Group 99"/>
              <p:cNvGrpSpPr>
                <a:grpSpLocks/>
              </p:cNvGrpSpPr>
              <p:nvPr/>
            </p:nvGrpSpPr>
            <p:grpSpPr bwMode="auto">
              <a:xfrm rot="5038074">
                <a:off x="5194" y="2466"/>
                <a:ext cx="131" cy="311"/>
                <a:chOff x="2750" y="1863"/>
                <a:chExt cx="211" cy="475"/>
              </a:xfrm>
            </p:grpSpPr>
            <p:sp>
              <p:nvSpPr>
                <p:cNvPr id="13381" name="Freeform 100"/>
                <p:cNvSpPr>
                  <a:spLocks/>
                </p:cNvSpPr>
                <p:nvPr/>
              </p:nvSpPr>
              <p:spPr bwMode="auto">
                <a:xfrm>
                  <a:off x="2750" y="1863"/>
                  <a:ext cx="211" cy="131"/>
                </a:xfrm>
                <a:custGeom>
                  <a:avLst/>
                  <a:gdLst>
                    <a:gd name="T0" fmla="*/ 17 w 633"/>
                    <a:gd name="T1" fmla="*/ 2 h 393"/>
                    <a:gd name="T2" fmla="*/ 17 w 633"/>
                    <a:gd name="T3" fmla="*/ 2 h 393"/>
                    <a:gd name="T4" fmla="*/ 16 w 633"/>
                    <a:gd name="T5" fmla="*/ 1 h 393"/>
                    <a:gd name="T6" fmla="*/ 16 w 633"/>
                    <a:gd name="T7" fmla="*/ 1 h 393"/>
                    <a:gd name="T8" fmla="*/ 15 w 633"/>
                    <a:gd name="T9" fmla="*/ 0 h 393"/>
                    <a:gd name="T10" fmla="*/ 14 w 633"/>
                    <a:gd name="T11" fmla="*/ 0 h 393"/>
                    <a:gd name="T12" fmla="*/ 12 w 633"/>
                    <a:gd name="T13" fmla="*/ 0 h 393"/>
                    <a:gd name="T14" fmla="*/ 10 w 633"/>
                    <a:gd name="T15" fmla="*/ 0 h 393"/>
                    <a:gd name="T16" fmla="*/ 8 w 633"/>
                    <a:gd name="T17" fmla="*/ 0 h 393"/>
                    <a:gd name="T18" fmla="*/ 7 w 633"/>
                    <a:gd name="T19" fmla="*/ 1 h 393"/>
                    <a:gd name="T20" fmla="*/ 5 w 633"/>
                    <a:gd name="T21" fmla="*/ 3 h 393"/>
                    <a:gd name="T22" fmla="*/ 4 w 633"/>
                    <a:gd name="T23" fmla="*/ 6 h 393"/>
                    <a:gd name="T24" fmla="*/ 2 w 633"/>
                    <a:gd name="T25" fmla="*/ 8 h 393"/>
                    <a:gd name="T26" fmla="*/ 1 w 633"/>
                    <a:gd name="T27" fmla="*/ 11 h 393"/>
                    <a:gd name="T28" fmla="*/ 0 w 633"/>
                    <a:gd name="T29" fmla="*/ 13 h 393"/>
                    <a:gd name="T30" fmla="*/ 0 w 633"/>
                    <a:gd name="T31" fmla="*/ 14 h 393"/>
                    <a:gd name="T32" fmla="*/ 1 w 633"/>
                    <a:gd name="T33" fmla="*/ 14 h 393"/>
                    <a:gd name="T34" fmla="*/ 2 w 633"/>
                    <a:gd name="T35" fmla="*/ 13 h 393"/>
                    <a:gd name="T36" fmla="*/ 4 w 633"/>
                    <a:gd name="T37" fmla="*/ 10 h 393"/>
                    <a:gd name="T38" fmla="*/ 7 w 633"/>
                    <a:gd name="T39" fmla="*/ 8 h 393"/>
                    <a:gd name="T40" fmla="*/ 9 w 633"/>
                    <a:gd name="T41" fmla="*/ 8 h 393"/>
                    <a:gd name="T42" fmla="*/ 9 w 633"/>
                    <a:gd name="T43" fmla="*/ 9 h 393"/>
                    <a:gd name="T44" fmla="*/ 10 w 633"/>
                    <a:gd name="T45" fmla="*/ 10 h 393"/>
                    <a:gd name="T46" fmla="*/ 10 w 633"/>
                    <a:gd name="T47" fmla="*/ 12 h 393"/>
                    <a:gd name="T48" fmla="*/ 10 w 633"/>
                    <a:gd name="T49" fmla="*/ 13 h 393"/>
                    <a:gd name="T50" fmla="*/ 12 w 633"/>
                    <a:gd name="T51" fmla="*/ 13 h 393"/>
                    <a:gd name="T52" fmla="*/ 13 w 633"/>
                    <a:gd name="T53" fmla="*/ 13 h 393"/>
                    <a:gd name="T54" fmla="*/ 14 w 633"/>
                    <a:gd name="T55" fmla="*/ 13 h 393"/>
                    <a:gd name="T56" fmla="*/ 14 w 633"/>
                    <a:gd name="T57" fmla="*/ 12 h 393"/>
                    <a:gd name="T58" fmla="*/ 14 w 633"/>
                    <a:gd name="T59" fmla="*/ 10 h 393"/>
                    <a:gd name="T60" fmla="*/ 15 w 633"/>
                    <a:gd name="T61" fmla="*/ 8 h 393"/>
                    <a:gd name="T62" fmla="*/ 17 w 633"/>
                    <a:gd name="T63" fmla="*/ 7 h 393"/>
                    <a:gd name="T64" fmla="*/ 18 w 633"/>
                    <a:gd name="T65" fmla="*/ 7 h 393"/>
                    <a:gd name="T66" fmla="*/ 19 w 633"/>
                    <a:gd name="T67" fmla="*/ 7 h 393"/>
                    <a:gd name="T68" fmla="*/ 19 w 633"/>
                    <a:gd name="T69" fmla="*/ 8 h 393"/>
                    <a:gd name="T70" fmla="*/ 19 w 633"/>
                    <a:gd name="T71" fmla="*/ 8 h 393"/>
                    <a:gd name="T72" fmla="*/ 20 w 633"/>
                    <a:gd name="T73" fmla="*/ 8 h 393"/>
                    <a:gd name="T74" fmla="*/ 20 w 633"/>
                    <a:gd name="T75" fmla="*/ 8 h 393"/>
                    <a:gd name="T76" fmla="*/ 21 w 633"/>
                    <a:gd name="T77" fmla="*/ 8 h 393"/>
                    <a:gd name="T78" fmla="*/ 21 w 633"/>
                    <a:gd name="T79" fmla="*/ 8 h 393"/>
                    <a:gd name="T80" fmla="*/ 22 w 633"/>
                    <a:gd name="T81" fmla="*/ 8 h 393"/>
                    <a:gd name="T82" fmla="*/ 22 w 633"/>
                    <a:gd name="T83" fmla="*/ 8 h 393"/>
                    <a:gd name="T84" fmla="*/ 22 w 633"/>
                    <a:gd name="T85" fmla="*/ 8 h 393"/>
                    <a:gd name="T86" fmla="*/ 23 w 633"/>
                    <a:gd name="T87" fmla="*/ 8 h 393"/>
                    <a:gd name="T88" fmla="*/ 23 w 633"/>
                    <a:gd name="T89" fmla="*/ 8 h 393"/>
                    <a:gd name="T90" fmla="*/ 23 w 633"/>
                    <a:gd name="T91" fmla="*/ 6 h 393"/>
                    <a:gd name="T92" fmla="*/ 23 w 633"/>
                    <a:gd name="T93" fmla="*/ 3 h 393"/>
                    <a:gd name="T94" fmla="*/ 23 w 633"/>
                    <a:gd name="T95" fmla="*/ 2 h 393"/>
                    <a:gd name="T96" fmla="*/ 22 w 633"/>
                    <a:gd name="T97" fmla="*/ 1 h 393"/>
                    <a:gd name="T98" fmla="*/ 21 w 633"/>
                    <a:gd name="T99" fmla="*/ 1 h 393"/>
                    <a:gd name="T100" fmla="*/ 20 w 633"/>
                    <a:gd name="T101" fmla="*/ 1 h 393"/>
                    <a:gd name="T102" fmla="*/ 19 w 633"/>
                    <a:gd name="T103" fmla="*/ 1 h 393"/>
                    <a:gd name="T104" fmla="*/ 19 w 633"/>
                    <a:gd name="T105" fmla="*/ 1 h 393"/>
                    <a:gd name="T106" fmla="*/ 19 w 633"/>
                    <a:gd name="T107" fmla="*/ 2 h 393"/>
                    <a:gd name="T108" fmla="*/ 18 w 633"/>
                    <a:gd name="T109" fmla="*/ 2 h 393"/>
                    <a:gd name="T110" fmla="*/ 18 w 633"/>
                    <a:gd name="T111" fmla="*/ 2 h 39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33"/>
                    <a:gd name="T169" fmla="*/ 0 h 393"/>
                    <a:gd name="T170" fmla="*/ 633 w 633"/>
                    <a:gd name="T171" fmla="*/ 393 h 39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33" h="393">
                      <a:moveTo>
                        <a:pt x="471" y="63"/>
                      </a:moveTo>
                      <a:lnTo>
                        <a:pt x="461" y="62"/>
                      </a:lnTo>
                      <a:lnTo>
                        <a:pt x="453" y="57"/>
                      </a:lnTo>
                      <a:lnTo>
                        <a:pt x="446" y="50"/>
                      </a:lnTo>
                      <a:lnTo>
                        <a:pt x="439" y="44"/>
                      </a:lnTo>
                      <a:lnTo>
                        <a:pt x="432" y="35"/>
                      </a:lnTo>
                      <a:lnTo>
                        <a:pt x="426" y="27"/>
                      </a:lnTo>
                      <a:lnTo>
                        <a:pt x="419" y="18"/>
                      </a:lnTo>
                      <a:lnTo>
                        <a:pt x="412" y="12"/>
                      </a:lnTo>
                      <a:lnTo>
                        <a:pt x="404" y="7"/>
                      </a:lnTo>
                      <a:lnTo>
                        <a:pt x="387" y="5"/>
                      </a:lnTo>
                      <a:lnTo>
                        <a:pt x="366" y="3"/>
                      </a:lnTo>
                      <a:lnTo>
                        <a:pt x="343" y="2"/>
                      </a:lnTo>
                      <a:lnTo>
                        <a:pt x="316" y="0"/>
                      </a:lnTo>
                      <a:lnTo>
                        <a:pt x="291" y="2"/>
                      </a:lnTo>
                      <a:lnTo>
                        <a:pt x="267" y="2"/>
                      </a:lnTo>
                      <a:lnTo>
                        <a:pt x="247" y="3"/>
                      </a:lnTo>
                      <a:lnTo>
                        <a:pt x="227" y="9"/>
                      </a:lnTo>
                      <a:lnTo>
                        <a:pt x="208" y="21"/>
                      </a:lnTo>
                      <a:lnTo>
                        <a:pt x="185" y="39"/>
                      </a:lnTo>
                      <a:lnTo>
                        <a:pt x="163" y="62"/>
                      </a:lnTo>
                      <a:lnTo>
                        <a:pt x="141" y="89"/>
                      </a:lnTo>
                      <a:lnTo>
                        <a:pt x="119" y="120"/>
                      </a:lnTo>
                      <a:lnTo>
                        <a:pt x="98" y="152"/>
                      </a:lnTo>
                      <a:lnTo>
                        <a:pt x="77" y="185"/>
                      </a:lnTo>
                      <a:lnTo>
                        <a:pt x="59" y="220"/>
                      </a:lnTo>
                      <a:lnTo>
                        <a:pt x="41" y="254"/>
                      </a:lnTo>
                      <a:lnTo>
                        <a:pt x="27" y="286"/>
                      </a:lnTo>
                      <a:lnTo>
                        <a:pt x="14" y="316"/>
                      </a:lnTo>
                      <a:lnTo>
                        <a:pt x="6" y="343"/>
                      </a:lnTo>
                      <a:lnTo>
                        <a:pt x="2" y="365"/>
                      </a:lnTo>
                      <a:lnTo>
                        <a:pt x="0" y="381"/>
                      </a:lnTo>
                      <a:lnTo>
                        <a:pt x="4" y="393"/>
                      </a:lnTo>
                      <a:lnTo>
                        <a:pt x="14" y="391"/>
                      </a:lnTo>
                      <a:lnTo>
                        <a:pt x="31" y="372"/>
                      </a:lnTo>
                      <a:lnTo>
                        <a:pt x="53" y="343"/>
                      </a:lnTo>
                      <a:lnTo>
                        <a:pt x="81" y="306"/>
                      </a:lnTo>
                      <a:lnTo>
                        <a:pt x="112" y="270"/>
                      </a:lnTo>
                      <a:lnTo>
                        <a:pt x="146" y="238"/>
                      </a:lnTo>
                      <a:lnTo>
                        <a:pt x="183" y="216"/>
                      </a:lnTo>
                      <a:lnTo>
                        <a:pt x="222" y="209"/>
                      </a:lnTo>
                      <a:lnTo>
                        <a:pt x="233" y="213"/>
                      </a:lnTo>
                      <a:lnTo>
                        <a:pt x="242" y="223"/>
                      </a:lnTo>
                      <a:lnTo>
                        <a:pt x="249" y="238"/>
                      </a:lnTo>
                      <a:lnTo>
                        <a:pt x="255" y="256"/>
                      </a:lnTo>
                      <a:lnTo>
                        <a:pt x="258" y="276"/>
                      </a:lnTo>
                      <a:lnTo>
                        <a:pt x="259" y="298"/>
                      </a:lnTo>
                      <a:lnTo>
                        <a:pt x="260" y="319"/>
                      </a:lnTo>
                      <a:lnTo>
                        <a:pt x="259" y="338"/>
                      </a:lnTo>
                      <a:lnTo>
                        <a:pt x="279" y="343"/>
                      </a:lnTo>
                      <a:lnTo>
                        <a:pt x="297" y="347"/>
                      </a:lnTo>
                      <a:lnTo>
                        <a:pt x="313" y="348"/>
                      </a:lnTo>
                      <a:lnTo>
                        <a:pt x="330" y="350"/>
                      </a:lnTo>
                      <a:lnTo>
                        <a:pt x="344" y="348"/>
                      </a:lnTo>
                      <a:lnTo>
                        <a:pt x="358" y="347"/>
                      </a:lnTo>
                      <a:lnTo>
                        <a:pt x="372" y="344"/>
                      </a:lnTo>
                      <a:lnTo>
                        <a:pt x="384" y="338"/>
                      </a:lnTo>
                      <a:lnTo>
                        <a:pt x="383" y="313"/>
                      </a:lnTo>
                      <a:lnTo>
                        <a:pt x="386" y="287"/>
                      </a:lnTo>
                      <a:lnTo>
                        <a:pt x="391" y="260"/>
                      </a:lnTo>
                      <a:lnTo>
                        <a:pt x="401" y="237"/>
                      </a:lnTo>
                      <a:lnTo>
                        <a:pt x="412" y="216"/>
                      </a:lnTo>
                      <a:lnTo>
                        <a:pt x="427" y="201"/>
                      </a:lnTo>
                      <a:lnTo>
                        <a:pt x="446" y="191"/>
                      </a:lnTo>
                      <a:lnTo>
                        <a:pt x="466" y="188"/>
                      </a:lnTo>
                      <a:lnTo>
                        <a:pt x="480" y="190"/>
                      </a:lnTo>
                      <a:lnTo>
                        <a:pt x="492" y="194"/>
                      </a:lnTo>
                      <a:lnTo>
                        <a:pt x="500" y="198"/>
                      </a:lnTo>
                      <a:lnTo>
                        <a:pt x="508" y="203"/>
                      </a:lnTo>
                      <a:lnTo>
                        <a:pt x="514" y="209"/>
                      </a:lnTo>
                      <a:lnTo>
                        <a:pt x="519" y="215"/>
                      </a:lnTo>
                      <a:lnTo>
                        <a:pt x="524" y="220"/>
                      </a:lnTo>
                      <a:lnTo>
                        <a:pt x="526" y="223"/>
                      </a:lnTo>
                      <a:lnTo>
                        <a:pt x="529" y="224"/>
                      </a:lnTo>
                      <a:lnTo>
                        <a:pt x="533" y="226"/>
                      </a:lnTo>
                      <a:lnTo>
                        <a:pt x="539" y="227"/>
                      </a:lnTo>
                      <a:lnTo>
                        <a:pt x="546" y="227"/>
                      </a:lnTo>
                      <a:lnTo>
                        <a:pt x="554" y="228"/>
                      </a:lnTo>
                      <a:lnTo>
                        <a:pt x="562" y="228"/>
                      </a:lnTo>
                      <a:lnTo>
                        <a:pt x="571" y="228"/>
                      </a:lnTo>
                      <a:lnTo>
                        <a:pt x="579" y="228"/>
                      </a:lnTo>
                      <a:lnTo>
                        <a:pt x="586" y="228"/>
                      </a:lnTo>
                      <a:lnTo>
                        <a:pt x="593" y="227"/>
                      </a:lnTo>
                      <a:lnTo>
                        <a:pt x="599" y="227"/>
                      </a:lnTo>
                      <a:lnTo>
                        <a:pt x="604" y="226"/>
                      </a:lnTo>
                      <a:lnTo>
                        <a:pt x="607" y="224"/>
                      </a:lnTo>
                      <a:lnTo>
                        <a:pt x="610" y="223"/>
                      </a:lnTo>
                      <a:lnTo>
                        <a:pt x="613" y="223"/>
                      </a:lnTo>
                      <a:lnTo>
                        <a:pt x="615" y="222"/>
                      </a:lnTo>
                      <a:lnTo>
                        <a:pt x="624" y="210"/>
                      </a:lnTo>
                      <a:lnTo>
                        <a:pt x="629" y="188"/>
                      </a:lnTo>
                      <a:lnTo>
                        <a:pt x="633" y="159"/>
                      </a:lnTo>
                      <a:lnTo>
                        <a:pt x="633" y="126"/>
                      </a:lnTo>
                      <a:lnTo>
                        <a:pt x="631" y="94"/>
                      </a:lnTo>
                      <a:lnTo>
                        <a:pt x="622" y="64"/>
                      </a:lnTo>
                      <a:lnTo>
                        <a:pt x="611" y="42"/>
                      </a:lnTo>
                      <a:lnTo>
                        <a:pt x="595" y="31"/>
                      </a:lnTo>
                      <a:lnTo>
                        <a:pt x="585" y="28"/>
                      </a:lnTo>
                      <a:lnTo>
                        <a:pt x="574" y="28"/>
                      </a:lnTo>
                      <a:lnTo>
                        <a:pt x="562" y="27"/>
                      </a:lnTo>
                      <a:lnTo>
                        <a:pt x="551" y="27"/>
                      </a:lnTo>
                      <a:lnTo>
                        <a:pt x="542" y="28"/>
                      </a:lnTo>
                      <a:lnTo>
                        <a:pt x="532" y="28"/>
                      </a:lnTo>
                      <a:lnTo>
                        <a:pt x="525" y="30"/>
                      </a:lnTo>
                      <a:lnTo>
                        <a:pt x="521" y="31"/>
                      </a:lnTo>
                      <a:lnTo>
                        <a:pt x="517" y="34"/>
                      </a:lnTo>
                      <a:lnTo>
                        <a:pt x="512" y="38"/>
                      </a:lnTo>
                      <a:lnTo>
                        <a:pt x="508" y="44"/>
                      </a:lnTo>
                      <a:lnTo>
                        <a:pt x="503" y="49"/>
                      </a:lnTo>
                      <a:lnTo>
                        <a:pt x="496" y="55"/>
                      </a:lnTo>
                      <a:lnTo>
                        <a:pt x="489" y="59"/>
                      </a:lnTo>
                      <a:lnTo>
                        <a:pt x="480" y="62"/>
                      </a:lnTo>
                      <a:lnTo>
                        <a:pt x="471" y="63"/>
                      </a:lnTo>
                      <a:close/>
                    </a:path>
                  </a:pathLst>
                </a:custGeom>
                <a:solidFill>
                  <a:srgbClr val="000000"/>
                </a:solidFill>
                <a:ln w="9525">
                  <a:noFill/>
                  <a:round/>
                  <a:headEnd/>
                  <a:tailEnd/>
                </a:ln>
              </p:spPr>
              <p:txBody>
                <a:bodyPr/>
                <a:lstStyle/>
                <a:p>
                  <a:endParaRPr lang="tr-TR"/>
                </a:p>
              </p:txBody>
            </p:sp>
            <p:sp>
              <p:nvSpPr>
                <p:cNvPr id="13382" name="Freeform 101"/>
                <p:cNvSpPr>
                  <a:spLocks/>
                </p:cNvSpPr>
                <p:nvPr/>
              </p:nvSpPr>
              <p:spPr bwMode="auto">
                <a:xfrm>
                  <a:off x="2814" y="1985"/>
                  <a:ext cx="76" cy="353"/>
                </a:xfrm>
                <a:custGeom>
                  <a:avLst/>
                  <a:gdLst>
                    <a:gd name="T0" fmla="*/ 7 w 229"/>
                    <a:gd name="T1" fmla="*/ 0 h 1058"/>
                    <a:gd name="T2" fmla="*/ 7 w 229"/>
                    <a:gd name="T3" fmla="*/ 0 h 1058"/>
                    <a:gd name="T4" fmla="*/ 6 w 229"/>
                    <a:gd name="T5" fmla="*/ 0 h 1058"/>
                    <a:gd name="T6" fmla="*/ 6 w 229"/>
                    <a:gd name="T7" fmla="*/ 0 h 1058"/>
                    <a:gd name="T8" fmla="*/ 5 w 229"/>
                    <a:gd name="T9" fmla="*/ 0 h 1058"/>
                    <a:gd name="T10" fmla="*/ 4 w 229"/>
                    <a:gd name="T11" fmla="*/ 0 h 1058"/>
                    <a:gd name="T12" fmla="*/ 4 w 229"/>
                    <a:gd name="T13" fmla="*/ 0 h 1058"/>
                    <a:gd name="T14" fmla="*/ 3 w 229"/>
                    <a:gd name="T15" fmla="*/ 0 h 1058"/>
                    <a:gd name="T16" fmla="*/ 2 w 229"/>
                    <a:gd name="T17" fmla="*/ 0 h 1058"/>
                    <a:gd name="T18" fmla="*/ 2 w 229"/>
                    <a:gd name="T19" fmla="*/ 2 h 1058"/>
                    <a:gd name="T20" fmla="*/ 2 w 229"/>
                    <a:gd name="T21" fmla="*/ 4 h 1058"/>
                    <a:gd name="T22" fmla="*/ 2 w 229"/>
                    <a:gd name="T23" fmla="*/ 6 h 1058"/>
                    <a:gd name="T24" fmla="*/ 2 w 229"/>
                    <a:gd name="T25" fmla="*/ 8 h 1058"/>
                    <a:gd name="T26" fmla="*/ 1 w 229"/>
                    <a:gd name="T27" fmla="*/ 11 h 1058"/>
                    <a:gd name="T28" fmla="*/ 1 w 229"/>
                    <a:gd name="T29" fmla="*/ 13 h 1058"/>
                    <a:gd name="T30" fmla="*/ 1 w 229"/>
                    <a:gd name="T31" fmla="*/ 15 h 1058"/>
                    <a:gd name="T32" fmla="*/ 0 w 229"/>
                    <a:gd name="T33" fmla="*/ 17 h 1058"/>
                    <a:gd name="T34" fmla="*/ 1 w 229"/>
                    <a:gd name="T35" fmla="*/ 20 h 1058"/>
                    <a:gd name="T36" fmla="*/ 1 w 229"/>
                    <a:gd name="T37" fmla="*/ 23 h 1058"/>
                    <a:gd name="T38" fmla="*/ 1 w 229"/>
                    <a:gd name="T39" fmla="*/ 26 h 1058"/>
                    <a:gd name="T40" fmla="*/ 1 w 229"/>
                    <a:gd name="T41" fmla="*/ 28 h 1058"/>
                    <a:gd name="T42" fmla="*/ 1 w 229"/>
                    <a:gd name="T43" fmla="*/ 30 h 1058"/>
                    <a:gd name="T44" fmla="*/ 1 w 229"/>
                    <a:gd name="T45" fmla="*/ 31 h 1058"/>
                    <a:gd name="T46" fmla="*/ 1 w 229"/>
                    <a:gd name="T47" fmla="*/ 32 h 1058"/>
                    <a:gd name="T48" fmla="*/ 0 w 229"/>
                    <a:gd name="T49" fmla="*/ 33 h 1058"/>
                    <a:gd name="T50" fmla="*/ 0 w 229"/>
                    <a:gd name="T51" fmla="*/ 34 h 1058"/>
                    <a:gd name="T52" fmla="*/ 0 w 229"/>
                    <a:gd name="T53" fmla="*/ 36 h 1058"/>
                    <a:gd name="T54" fmla="*/ 0 w 229"/>
                    <a:gd name="T55" fmla="*/ 37 h 1058"/>
                    <a:gd name="T56" fmla="*/ 0 w 229"/>
                    <a:gd name="T57" fmla="*/ 38 h 1058"/>
                    <a:gd name="T58" fmla="*/ 2 w 229"/>
                    <a:gd name="T59" fmla="*/ 39 h 1058"/>
                    <a:gd name="T60" fmla="*/ 3 w 229"/>
                    <a:gd name="T61" fmla="*/ 39 h 1058"/>
                    <a:gd name="T62" fmla="*/ 4 w 229"/>
                    <a:gd name="T63" fmla="*/ 39 h 1058"/>
                    <a:gd name="T64" fmla="*/ 5 w 229"/>
                    <a:gd name="T65" fmla="*/ 39 h 1058"/>
                    <a:gd name="T66" fmla="*/ 5 w 229"/>
                    <a:gd name="T67" fmla="*/ 39 h 1058"/>
                    <a:gd name="T68" fmla="*/ 6 w 229"/>
                    <a:gd name="T69" fmla="*/ 39 h 1058"/>
                    <a:gd name="T70" fmla="*/ 7 w 229"/>
                    <a:gd name="T71" fmla="*/ 39 h 1058"/>
                    <a:gd name="T72" fmla="*/ 8 w 229"/>
                    <a:gd name="T73" fmla="*/ 38 h 1058"/>
                    <a:gd name="T74" fmla="*/ 8 w 229"/>
                    <a:gd name="T75" fmla="*/ 37 h 1058"/>
                    <a:gd name="T76" fmla="*/ 8 w 229"/>
                    <a:gd name="T77" fmla="*/ 36 h 1058"/>
                    <a:gd name="T78" fmla="*/ 8 w 229"/>
                    <a:gd name="T79" fmla="*/ 35 h 1058"/>
                    <a:gd name="T80" fmla="*/ 8 w 229"/>
                    <a:gd name="T81" fmla="*/ 33 h 1058"/>
                    <a:gd name="T82" fmla="*/ 8 w 229"/>
                    <a:gd name="T83" fmla="*/ 32 h 1058"/>
                    <a:gd name="T84" fmla="*/ 8 w 229"/>
                    <a:gd name="T85" fmla="*/ 31 h 1058"/>
                    <a:gd name="T86" fmla="*/ 7 w 229"/>
                    <a:gd name="T87" fmla="*/ 30 h 1058"/>
                    <a:gd name="T88" fmla="*/ 7 w 229"/>
                    <a:gd name="T89" fmla="*/ 28 h 1058"/>
                    <a:gd name="T90" fmla="*/ 7 w 229"/>
                    <a:gd name="T91" fmla="*/ 25 h 1058"/>
                    <a:gd name="T92" fmla="*/ 8 w 229"/>
                    <a:gd name="T93" fmla="*/ 23 h 1058"/>
                    <a:gd name="T94" fmla="*/ 8 w 229"/>
                    <a:gd name="T95" fmla="*/ 21 h 1058"/>
                    <a:gd name="T96" fmla="*/ 8 w 229"/>
                    <a:gd name="T97" fmla="*/ 19 h 1058"/>
                    <a:gd name="T98" fmla="*/ 8 w 229"/>
                    <a:gd name="T99" fmla="*/ 17 h 1058"/>
                    <a:gd name="T100" fmla="*/ 8 w 229"/>
                    <a:gd name="T101" fmla="*/ 16 h 1058"/>
                    <a:gd name="T102" fmla="*/ 8 w 229"/>
                    <a:gd name="T103" fmla="*/ 14 h 1058"/>
                    <a:gd name="T104" fmla="*/ 8 w 229"/>
                    <a:gd name="T105" fmla="*/ 11 h 1058"/>
                    <a:gd name="T106" fmla="*/ 7 w 229"/>
                    <a:gd name="T107" fmla="*/ 9 h 1058"/>
                    <a:gd name="T108" fmla="*/ 7 w 229"/>
                    <a:gd name="T109" fmla="*/ 6 h 1058"/>
                    <a:gd name="T110" fmla="*/ 7 w 229"/>
                    <a:gd name="T111" fmla="*/ 3 h 1058"/>
                    <a:gd name="T112" fmla="*/ 7 w 229"/>
                    <a:gd name="T113" fmla="*/ 0 h 10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9"/>
                    <a:gd name="T172" fmla="*/ 0 h 1058"/>
                    <a:gd name="T173" fmla="*/ 229 w 229"/>
                    <a:gd name="T174" fmla="*/ 1058 h 105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9" h="1058">
                      <a:moveTo>
                        <a:pt x="191" y="0"/>
                      </a:moveTo>
                      <a:lnTo>
                        <a:pt x="178" y="4"/>
                      </a:lnTo>
                      <a:lnTo>
                        <a:pt x="165" y="7"/>
                      </a:lnTo>
                      <a:lnTo>
                        <a:pt x="151" y="10"/>
                      </a:lnTo>
                      <a:lnTo>
                        <a:pt x="137" y="10"/>
                      </a:lnTo>
                      <a:lnTo>
                        <a:pt x="121" y="10"/>
                      </a:lnTo>
                      <a:lnTo>
                        <a:pt x="105" y="7"/>
                      </a:lnTo>
                      <a:lnTo>
                        <a:pt x="87" y="4"/>
                      </a:lnTo>
                      <a:lnTo>
                        <a:pt x="67" y="0"/>
                      </a:lnTo>
                      <a:lnTo>
                        <a:pt x="66" y="46"/>
                      </a:lnTo>
                      <a:lnTo>
                        <a:pt x="60" y="100"/>
                      </a:lnTo>
                      <a:lnTo>
                        <a:pt x="52" y="163"/>
                      </a:lnTo>
                      <a:lnTo>
                        <a:pt x="42" y="228"/>
                      </a:lnTo>
                      <a:lnTo>
                        <a:pt x="32" y="292"/>
                      </a:lnTo>
                      <a:lnTo>
                        <a:pt x="23" y="353"/>
                      </a:lnTo>
                      <a:lnTo>
                        <a:pt x="16" y="407"/>
                      </a:lnTo>
                      <a:lnTo>
                        <a:pt x="11" y="452"/>
                      </a:lnTo>
                      <a:lnTo>
                        <a:pt x="14" y="531"/>
                      </a:lnTo>
                      <a:lnTo>
                        <a:pt x="23" y="612"/>
                      </a:lnTo>
                      <a:lnTo>
                        <a:pt x="30" y="690"/>
                      </a:lnTo>
                      <a:lnTo>
                        <a:pt x="31" y="763"/>
                      </a:lnTo>
                      <a:lnTo>
                        <a:pt x="28" y="797"/>
                      </a:lnTo>
                      <a:lnTo>
                        <a:pt x="23" y="830"/>
                      </a:lnTo>
                      <a:lnTo>
                        <a:pt x="16" y="862"/>
                      </a:lnTo>
                      <a:lnTo>
                        <a:pt x="9" y="894"/>
                      </a:lnTo>
                      <a:lnTo>
                        <a:pt x="3" y="926"/>
                      </a:lnTo>
                      <a:lnTo>
                        <a:pt x="0" y="961"/>
                      </a:lnTo>
                      <a:lnTo>
                        <a:pt x="3" y="996"/>
                      </a:lnTo>
                      <a:lnTo>
                        <a:pt x="10" y="1033"/>
                      </a:lnTo>
                      <a:lnTo>
                        <a:pt x="42" y="1044"/>
                      </a:lnTo>
                      <a:lnTo>
                        <a:pt x="70" y="1053"/>
                      </a:lnTo>
                      <a:lnTo>
                        <a:pt x="98" y="1057"/>
                      </a:lnTo>
                      <a:lnTo>
                        <a:pt x="123" y="1058"/>
                      </a:lnTo>
                      <a:lnTo>
                        <a:pt x="148" y="1055"/>
                      </a:lnTo>
                      <a:lnTo>
                        <a:pt x="171" y="1050"/>
                      </a:lnTo>
                      <a:lnTo>
                        <a:pt x="197" y="1042"/>
                      </a:lnTo>
                      <a:lnTo>
                        <a:pt x="222" y="1030"/>
                      </a:lnTo>
                      <a:lnTo>
                        <a:pt x="227" y="993"/>
                      </a:lnTo>
                      <a:lnTo>
                        <a:pt x="229" y="961"/>
                      </a:lnTo>
                      <a:lnTo>
                        <a:pt x="226" y="932"/>
                      </a:lnTo>
                      <a:lnTo>
                        <a:pt x="220" y="902"/>
                      </a:lnTo>
                      <a:lnTo>
                        <a:pt x="213" y="875"/>
                      </a:lnTo>
                      <a:lnTo>
                        <a:pt x="208" y="843"/>
                      </a:lnTo>
                      <a:lnTo>
                        <a:pt x="203" y="807"/>
                      </a:lnTo>
                      <a:lnTo>
                        <a:pt x="201" y="763"/>
                      </a:lnTo>
                      <a:lnTo>
                        <a:pt x="203" y="683"/>
                      </a:lnTo>
                      <a:lnTo>
                        <a:pt x="213" y="615"/>
                      </a:lnTo>
                      <a:lnTo>
                        <a:pt x="222" y="556"/>
                      </a:lnTo>
                      <a:lnTo>
                        <a:pt x="229" y="502"/>
                      </a:lnTo>
                      <a:lnTo>
                        <a:pt x="227" y="470"/>
                      </a:lnTo>
                      <a:lnTo>
                        <a:pt x="223" y="425"/>
                      </a:lnTo>
                      <a:lnTo>
                        <a:pt x="216" y="371"/>
                      </a:lnTo>
                      <a:lnTo>
                        <a:pt x="208" y="307"/>
                      </a:lnTo>
                      <a:lnTo>
                        <a:pt x="199" y="238"/>
                      </a:lnTo>
                      <a:lnTo>
                        <a:pt x="192" y="161"/>
                      </a:lnTo>
                      <a:lnTo>
                        <a:pt x="190" y="82"/>
                      </a:lnTo>
                      <a:lnTo>
                        <a:pt x="191" y="0"/>
                      </a:lnTo>
                      <a:close/>
                    </a:path>
                  </a:pathLst>
                </a:custGeom>
                <a:solidFill>
                  <a:srgbClr val="000000"/>
                </a:solidFill>
                <a:ln w="9525">
                  <a:noFill/>
                  <a:round/>
                  <a:headEnd/>
                  <a:tailEnd/>
                </a:ln>
              </p:spPr>
              <p:txBody>
                <a:bodyPr/>
                <a:lstStyle/>
                <a:p>
                  <a:endParaRPr lang="tr-TR"/>
                </a:p>
              </p:txBody>
            </p:sp>
            <p:sp>
              <p:nvSpPr>
                <p:cNvPr id="13383" name="Freeform 102"/>
                <p:cNvSpPr>
                  <a:spLocks/>
                </p:cNvSpPr>
                <p:nvPr/>
              </p:nvSpPr>
              <p:spPr bwMode="auto">
                <a:xfrm>
                  <a:off x="2835" y="2058"/>
                  <a:ext cx="18" cy="243"/>
                </a:xfrm>
                <a:custGeom>
                  <a:avLst/>
                  <a:gdLst>
                    <a:gd name="T0" fmla="*/ 0 w 56"/>
                    <a:gd name="T1" fmla="*/ 27 h 728"/>
                    <a:gd name="T2" fmla="*/ 0 w 56"/>
                    <a:gd name="T3" fmla="*/ 25 h 728"/>
                    <a:gd name="T4" fmla="*/ 0 w 56"/>
                    <a:gd name="T5" fmla="*/ 24 h 728"/>
                    <a:gd name="T6" fmla="*/ 0 w 56"/>
                    <a:gd name="T7" fmla="*/ 23 h 728"/>
                    <a:gd name="T8" fmla="*/ 0 w 56"/>
                    <a:gd name="T9" fmla="*/ 22 h 728"/>
                    <a:gd name="T10" fmla="*/ 1 w 56"/>
                    <a:gd name="T11" fmla="*/ 20 h 728"/>
                    <a:gd name="T12" fmla="*/ 1 w 56"/>
                    <a:gd name="T13" fmla="*/ 19 h 728"/>
                    <a:gd name="T14" fmla="*/ 1 w 56"/>
                    <a:gd name="T15" fmla="*/ 18 h 728"/>
                    <a:gd name="T16" fmla="*/ 1 w 56"/>
                    <a:gd name="T17" fmla="*/ 18 h 728"/>
                    <a:gd name="T18" fmla="*/ 1 w 56"/>
                    <a:gd name="T19" fmla="*/ 16 h 728"/>
                    <a:gd name="T20" fmla="*/ 1 w 56"/>
                    <a:gd name="T21" fmla="*/ 14 h 728"/>
                    <a:gd name="T22" fmla="*/ 0 w 56"/>
                    <a:gd name="T23" fmla="*/ 12 h 728"/>
                    <a:gd name="T24" fmla="*/ 0 w 56"/>
                    <a:gd name="T25" fmla="*/ 9 h 728"/>
                    <a:gd name="T26" fmla="*/ 0 w 56"/>
                    <a:gd name="T27" fmla="*/ 6 h 728"/>
                    <a:gd name="T28" fmla="*/ 1 w 56"/>
                    <a:gd name="T29" fmla="*/ 4 h 728"/>
                    <a:gd name="T30" fmla="*/ 1 w 56"/>
                    <a:gd name="T31" fmla="*/ 2 h 728"/>
                    <a:gd name="T32" fmla="*/ 1 w 56"/>
                    <a:gd name="T33" fmla="*/ 0 h 728"/>
                    <a:gd name="T34" fmla="*/ 2 w 56"/>
                    <a:gd name="T35" fmla="*/ 1 h 728"/>
                    <a:gd name="T36" fmla="*/ 2 w 56"/>
                    <a:gd name="T37" fmla="*/ 2 h 728"/>
                    <a:gd name="T38" fmla="*/ 2 w 56"/>
                    <a:gd name="T39" fmla="*/ 3 h 728"/>
                    <a:gd name="T40" fmla="*/ 2 w 56"/>
                    <a:gd name="T41" fmla="*/ 4 h 728"/>
                    <a:gd name="T42" fmla="*/ 1 w 56"/>
                    <a:gd name="T43" fmla="*/ 5 h 728"/>
                    <a:gd name="T44" fmla="*/ 1 w 56"/>
                    <a:gd name="T45" fmla="*/ 6 h 728"/>
                    <a:gd name="T46" fmla="*/ 1 w 56"/>
                    <a:gd name="T47" fmla="*/ 7 h 728"/>
                    <a:gd name="T48" fmla="*/ 1 w 56"/>
                    <a:gd name="T49" fmla="*/ 9 h 728"/>
                    <a:gd name="T50" fmla="*/ 1 w 56"/>
                    <a:gd name="T51" fmla="*/ 11 h 728"/>
                    <a:gd name="T52" fmla="*/ 1 w 56"/>
                    <a:gd name="T53" fmla="*/ 13 h 728"/>
                    <a:gd name="T54" fmla="*/ 2 w 56"/>
                    <a:gd name="T55" fmla="*/ 15 h 728"/>
                    <a:gd name="T56" fmla="*/ 2 w 56"/>
                    <a:gd name="T57" fmla="*/ 16 h 728"/>
                    <a:gd name="T58" fmla="*/ 2 w 56"/>
                    <a:gd name="T59" fmla="*/ 18 h 728"/>
                    <a:gd name="T60" fmla="*/ 2 w 56"/>
                    <a:gd name="T61" fmla="*/ 19 h 728"/>
                    <a:gd name="T62" fmla="*/ 2 w 56"/>
                    <a:gd name="T63" fmla="*/ 20 h 728"/>
                    <a:gd name="T64" fmla="*/ 1 w 56"/>
                    <a:gd name="T65" fmla="*/ 21 h 728"/>
                    <a:gd name="T66" fmla="*/ 1 w 56"/>
                    <a:gd name="T67" fmla="*/ 23 h 728"/>
                    <a:gd name="T68" fmla="*/ 1 w 56"/>
                    <a:gd name="T69" fmla="*/ 24 h 728"/>
                    <a:gd name="T70" fmla="*/ 1 w 56"/>
                    <a:gd name="T71" fmla="*/ 25 h 728"/>
                    <a:gd name="T72" fmla="*/ 2 w 56"/>
                    <a:gd name="T73" fmla="*/ 27 h 728"/>
                    <a:gd name="T74" fmla="*/ 0 w 56"/>
                    <a:gd name="T75" fmla="*/ 27 h 7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6"/>
                    <a:gd name="T115" fmla="*/ 0 h 728"/>
                    <a:gd name="T116" fmla="*/ 56 w 56"/>
                    <a:gd name="T117" fmla="*/ 728 h 7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6" h="728">
                      <a:moveTo>
                        <a:pt x="11" y="728"/>
                      </a:moveTo>
                      <a:lnTo>
                        <a:pt x="3" y="687"/>
                      </a:lnTo>
                      <a:lnTo>
                        <a:pt x="0" y="649"/>
                      </a:lnTo>
                      <a:lnTo>
                        <a:pt x="3" y="613"/>
                      </a:lnTo>
                      <a:lnTo>
                        <a:pt x="7" y="580"/>
                      </a:lnTo>
                      <a:lnTo>
                        <a:pt x="14" y="549"/>
                      </a:lnTo>
                      <a:lnTo>
                        <a:pt x="21" y="521"/>
                      </a:lnTo>
                      <a:lnTo>
                        <a:pt x="26" y="496"/>
                      </a:lnTo>
                      <a:lnTo>
                        <a:pt x="31" y="474"/>
                      </a:lnTo>
                      <a:lnTo>
                        <a:pt x="29" y="434"/>
                      </a:lnTo>
                      <a:lnTo>
                        <a:pt x="19" y="386"/>
                      </a:lnTo>
                      <a:lnTo>
                        <a:pt x="7" y="326"/>
                      </a:lnTo>
                      <a:lnTo>
                        <a:pt x="3" y="244"/>
                      </a:lnTo>
                      <a:lnTo>
                        <a:pt x="8" y="169"/>
                      </a:lnTo>
                      <a:lnTo>
                        <a:pt x="19" y="114"/>
                      </a:lnTo>
                      <a:lnTo>
                        <a:pt x="29" y="62"/>
                      </a:lnTo>
                      <a:lnTo>
                        <a:pt x="31" y="0"/>
                      </a:lnTo>
                      <a:lnTo>
                        <a:pt x="42" y="37"/>
                      </a:lnTo>
                      <a:lnTo>
                        <a:pt x="46" y="66"/>
                      </a:lnTo>
                      <a:lnTo>
                        <a:pt x="46" y="93"/>
                      </a:lnTo>
                      <a:lnTo>
                        <a:pt x="43" y="116"/>
                      </a:lnTo>
                      <a:lnTo>
                        <a:pt x="39" y="140"/>
                      </a:lnTo>
                      <a:lnTo>
                        <a:pt x="33" y="166"/>
                      </a:lnTo>
                      <a:lnTo>
                        <a:pt x="29" y="198"/>
                      </a:lnTo>
                      <a:lnTo>
                        <a:pt x="26" y="236"/>
                      </a:lnTo>
                      <a:lnTo>
                        <a:pt x="31" y="307"/>
                      </a:lnTo>
                      <a:lnTo>
                        <a:pt x="40" y="357"/>
                      </a:lnTo>
                      <a:lnTo>
                        <a:pt x="50" y="397"/>
                      </a:lnTo>
                      <a:lnTo>
                        <a:pt x="56" y="436"/>
                      </a:lnTo>
                      <a:lnTo>
                        <a:pt x="54" y="472"/>
                      </a:lnTo>
                      <a:lnTo>
                        <a:pt x="49" y="506"/>
                      </a:lnTo>
                      <a:lnTo>
                        <a:pt x="42" y="539"/>
                      </a:lnTo>
                      <a:lnTo>
                        <a:pt x="35" y="573"/>
                      </a:lnTo>
                      <a:lnTo>
                        <a:pt x="31" y="607"/>
                      </a:lnTo>
                      <a:lnTo>
                        <a:pt x="31" y="644"/>
                      </a:lnTo>
                      <a:lnTo>
                        <a:pt x="35" y="681"/>
                      </a:lnTo>
                      <a:lnTo>
                        <a:pt x="49" y="721"/>
                      </a:lnTo>
                      <a:lnTo>
                        <a:pt x="11" y="728"/>
                      </a:lnTo>
                      <a:close/>
                    </a:path>
                  </a:pathLst>
                </a:custGeom>
                <a:solidFill>
                  <a:srgbClr val="FFFFFF"/>
                </a:solidFill>
                <a:ln w="9525">
                  <a:noFill/>
                  <a:round/>
                  <a:headEnd/>
                  <a:tailEnd/>
                </a:ln>
              </p:spPr>
              <p:txBody>
                <a:bodyPr/>
                <a:lstStyle/>
                <a:p>
                  <a:endParaRPr lang="tr-TR"/>
                </a:p>
              </p:txBody>
            </p:sp>
            <p:sp>
              <p:nvSpPr>
                <p:cNvPr id="13384" name="Freeform 103"/>
                <p:cNvSpPr>
                  <a:spLocks/>
                </p:cNvSpPr>
                <p:nvPr/>
              </p:nvSpPr>
              <p:spPr bwMode="auto">
                <a:xfrm>
                  <a:off x="2856" y="2237"/>
                  <a:ext cx="14" cy="53"/>
                </a:xfrm>
                <a:custGeom>
                  <a:avLst/>
                  <a:gdLst>
                    <a:gd name="T0" fmla="*/ 1 w 41"/>
                    <a:gd name="T1" fmla="*/ 0 h 159"/>
                    <a:gd name="T2" fmla="*/ 0 w 41"/>
                    <a:gd name="T3" fmla="*/ 2 h 159"/>
                    <a:gd name="T4" fmla="*/ 0 w 41"/>
                    <a:gd name="T5" fmla="*/ 3 h 159"/>
                    <a:gd name="T6" fmla="*/ 0 w 41"/>
                    <a:gd name="T7" fmla="*/ 5 h 159"/>
                    <a:gd name="T8" fmla="*/ 1 w 41"/>
                    <a:gd name="T9" fmla="*/ 6 h 159"/>
                    <a:gd name="T10" fmla="*/ 1 w 41"/>
                    <a:gd name="T11" fmla="*/ 6 h 159"/>
                    <a:gd name="T12" fmla="*/ 1 w 41"/>
                    <a:gd name="T13" fmla="*/ 6 h 159"/>
                    <a:gd name="T14" fmla="*/ 1 w 41"/>
                    <a:gd name="T15" fmla="*/ 6 h 159"/>
                    <a:gd name="T16" fmla="*/ 2 w 41"/>
                    <a:gd name="T17" fmla="*/ 6 h 159"/>
                    <a:gd name="T18" fmla="*/ 1 w 41"/>
                    <a:gd name="T19" fmla="*/ 5 h 159"/>
                    <a:gd name="T20" fmla="*/ 1 w 41"/>
                    <a:gd name="T21" fmla="*/ 3 h 159"/>
                    <a:gd name="T22" fmla="*/ 1 w 41"/>
                    <a:gd name="T23" fmla="*/ 2 h 159"/>
                    <a:gd name="T24" fmla="*/ 1 w 41"/>
                    <a:gd name="T25" fmla="*/ 0 h 1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159"/>
                    <a:gd name="T41" fmla="*/ 41 w 41"/>
                    <a:gd name="T42" fmla="*/ 159 h 1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159">
                      <a:moveTo>
                        <a:pt x="21" y="0"/>
                      </a:moveTo>
                      <a:lnTo>
                        <a:pt x="6" y="45"/>
                      </a:lnTo>
                      <a:lnTo>
                        <a:pt x="0" y="89"/>
                      </a:lnTo>
                      <a:lnTo>
                        <a:pt x="6" y="127"/>
                      </a:lnTo>
                      <a:lnTo>
                        <a:pt x="21" y="153"/>
                      </a:lnTo>
                      <a:lnTo>
                        <a:pt x="24" y="154"/>
                      </a:lnTo>
                      <a:lnTo>
                        <a:pt x="30" y="157"/>
                      </a:lnTo>
                      <a:lnTo>
                        <a:pt x="35" y="159"/>
                      </a:lnTo>
                      <a:lnTo>
                        <a:pt x="41" y="157"/>
                      </a:lnTo>
                      <a:lnTo>
                        <a:pt x="27" y="122"/>
                      </a:lnTo>
                      <a:lnTo>
                        <a:pt x="20" y="84"/>
                      </a:lnTo>
                      <a:lnTo>
                        <a:pt x="18" y="42"/>
                      </a:lnTo>
                      <a:lnTo>
                        <a:pt x="21" y="0"/>
                      </a:lnTo>
                      <a:close/>
                    </a:path>
                  </a:pathLst>
                </a:custGeom>
                <a:solidFill>
                  <a:srgbClr val="FFFFFF"/>
                </a:solidFill>
                <a:ln w="9525">
                  <a:noFill/>
                  <a:round/>
                  <a:headEnd/>
                  <a:tailEnd/>
                </a:ln>
              </p:spPr>
              <p:txBody>
                <a:bodyPr/>
                <a:lstStyle/>
                <a:p>
                  <a:endParaRPr lang="tr-TR"/>
                </a:p>
              </p:txBody>
            </p:sp>
            <p:sp>
              <p:nvSpPr>
                <p:cNvPr id="13385" name="Freeform 104"/>
                <p:cNvSpPr>
                  <a:spLocks/>
                </p:cNvSpPr>
                <p:nvPr/>
              </p:nvSpPr>
              <p:spPr bwMode="auto">
                <a:xfrm>
                  <a:off x="2864" y="2110"/>
                  <a:ext cx="15" cy="77"/>
                </a:xfrm>
                <a:custGeom>
                  <a:avLst/>
                  <a:gdLst>
                    <a:gd name="T0" fmla="*/ 1 w 43"/>
                    <a:gd name="T1" fmla="*/ 0 h 230"/>
                    <a:gd name="T2" fmla="*/ 2 w 43"/>
                    <a:gd name="T3" fmla="*/ 2 h 230"/>
                    <a:gd name="T4" fmla="*/ 2 w 43"/>
                    <a:gd name="T5" fmla="*/ 3 h 230"/>
                    <a:gd name="T6" fmla="*/ 2 w 43"/>
                    <a:gd name="T7" fmla="*/ 4 h 230"/>
                    <a:gd name="T8" fmla="*/ 2 w 43"/>
                    <a:gd name="T9" fmla="*/ 5 h 230"/>
                    <a:gd name="T10" fmla="*/ 1 w 43"/>
                    <a:gd name="T11" fmla="*/ 6 h 230"/>
                    <a:gd name="T12" fmla="*/ 1 w 43"/>
                    <a:gd name="T13" fmla="*/ 7 h 230"/>
                    <a:gd name="T14" fmla="*/ 1 w 43"/>
                    <a:gd name="T15" fmla="*/ 8 h 230"/>
                    <a:gd name="T16" fmla="*/ 1 w 43"/>
                    <a:gd name="T17" fmla="*/ 9 h 230"/>
                    <a:gd name="T18" fmla="*/ 0 w 43"/>
                    <a:gd name="T19" fmla="*/ 7 h 230"/>
                    <a:gd name="T20" fmla="*/ 0 w 43"/>
                    <a:gd name="T21" fmla="*/ 6 h 230"/>
                    <a:gd name="T22" fmla="*/ 0 w 43"/>
                    <a:gd name="T23" fmla="*/ 5 h 230"/>
                    <a:gd name="T24" fmla="*/ 0 w 43"/>
                    <a:gd name="T25" fmla="*/ 4 h 230"/>
                    <a:gd name="T26" fmla="*/ 1 w 43"/>
                    <a:gd name="T27" fmla="*/ 3 h 230"/>
                    <a:gd name="T28" fmla="*/ 1 w 43"/>
                    <a:gd name="T29" fmla="*/ 2 h 230"/>
                    <a:gd name="T30" fmla="*/ 1 w 43"/>
                    <a:gd name="T31" fmla="*/ 1 h 230"/>
                    <a:gd name="T32" fmla="*/ 1 w 43"/>
                    <a:gd name="T33" fmla="*/ 0 h 2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230"/>
                    <a:gd name="T53" fmla="*/ 43 w 43"/>
                    <a:gd name="T54" fmla="*/ 230 h 2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230">
                      <a:moveTo>
                        <a:pt x="26" y="0"/>
                      </a:moveTo>
                      <a:lnTo>
                        <a:pt x="39" y="42"/>
                      </a:lnTo>
                      <a:lnTo>
                        <a:pt x="43" y="78"/>
                      </a:lnTo>
                      <a:lnTo>
                        <a:pt x="42" y="110"/>
                      </a:lnTo>
                      <a:lnTo>
                        <a:pt x="36" y="138"/>
                      </a:lnTo>
                      <a:lnTo>
                        <a:pt x="28" y="162"/>
                      </a:lnTo>
                      <a:lnTo>
                        <a:pt x="21" y="185"/>
                      </a:lnTo>
                      <a:lnTo>
                        <a:pt x="14" y="208"/>
                      </a:lnTo>
                      <a:lnTo>
                        <a:pt x="13" y="230"/>
                      </a:lnTo>
                      <a:lnTo>
                        <a:pt x="3" y="192"/>
                      </a:lnTo>
                      <a:lnTo>
                        <a:pt x="0" y="160"/>
                      </a:lnTo>
                      <a:lnTo>
                        <a:pt x="3" y="134"/>
                      </a:lnTo>
                      <a:lnTo>
                        <a:pt x="8" y="109"/>
                      </a:lnTo>
                      <a:lnTo>
                        <a:pt x="15" y="87"/>
                      </a:lnTo>
                      <a:lnTo>
                        <a:pt x="21" y="62"/>
                      </a:lnTo>
                      <a:lnTo>
                        <a:pt x="26" y="34"/>
                      </a:lnTo>
                      <a:lnTo>
                        <a:pt x="26" y="0"/>
                      </a:lnTo>
                      <a:close/>
                    </a:path>
                  </a:pathLst>
                </a:custGeom>
                <a:solidFill>
                  <a:srgbClr val="FFFFFF"/>
                </a:solidFill>
                <a:ln w="9525">
                  <a:noFill/>
                  <a:round/>
                  <a:headEnd/>
                  <a:tailEnd/>
                </a:ln>
              </p:spPr>
              <p:txBody>
                <a:bodyPr/>
                <a:lstStyle/>
                <a:p>
                  <a:endParaRPr lang="tr-TR"/>
                </a:p>
              </p:txBody>
            </p:sp>
            <p:sp>
              <p:nvSpPr>
                <p:cNvPr id="13386" name="Freeform 105"/>
                <p:cNvSpPr>
                  <a:spLocks/>
                </p:cNvSpPr>
                <p:nvPr/>
              </p:nvSpPr>
              <p:spPr bwMode="auto">
                <a:xfrm>
                  <a:off x="2861" y="2009"/>
                  <a:ext cx="9" cy="49"/>
                </a:xfrm>
                <a:custGeom>
                  <a:avLst/>
                  <a:gdLst>
                    <a:gd name="T0" fmla="*/ 1 w 28"/>
                    <a:gd name="T1" fmla="*/ 2 h 149"/>
                    <a:gd name="T2" fmla="*/ 1 w 28"/>
                    <a:gd name="T3" fmla="*/ 1 h 149"/>
                    <a:gd name="T4" fmla="*/ 1 w 28"/>
                    <a:gd name="T5" fmla="*/ 1 h 149"/>
                    <a:gd name="T6" fmla="*/ 1 w 28"/>
                    <a:gd name="T7" fmla="*/ 0 h 149"/>
                    <a:gd name="T8" fmla="*/ 1 w 28"/>
                    <a:gd name="T9" fmla="*/ 0 h 149"/>
                    <a:gd name="T10" fmla="*/ 0 w 28"/>
                    <a:gd name="T11" fmla="*/ 0 h 149"/>
                    <a:gd name="T12" fmla="*/ 0 w 28"/>
                    <a:gd name="T13" fmla="*/ 1 h 149"/>
                    <a:gd name="T14" fmla="*/ 0 w 28"/>
                    <a:gd name="T15" fmla="*/ 2 h 149"/>
                    <a:gd name="T16" fmla="*/ 0 w 28"/>
                    <a:gd name="T17" fmla="*/ 2 h 149"/>
                    <a:gd name="T18" fmla="*/ 0 w 28"/>
                    <a:gd name="T19" fmla="*/ 3 h 149"/>
                    <a:gd name="T20" fmla="*/ 0 w 28"/>
                    <a:gd name="T21" fmla="*/ 3 h 149"/>
                    <a:gd name="T22" fmla="*/ 1 w 28"/>
                    <a:gd name="T23" fmla="*/ 4 h 149"/>
                    <a:gd name="T24" fmla="*/ 1 w 28"/>
                    <a:gd name="T25" fmla="*/ 5 h 149"/>
                    <a:gd name="T26" fmla="*/ 1 w 28"/>
                    <a:gd name="T27" fmla="*/ 5 h 149"/>
                    <a:gd name="T28" fmla="*/ 1 w 28"/>
                    <a:gd name="T29" fmla="*/ 4 h 149"/>
                    <a:gd name="T30" fmla="*/ 1 w 28"/>
                    <a:gd name="T31" fmla="*/ 3 h 149"/>
                    <a:gd name="T32" fmla="*/ 1 w 28"/>
                    <a:gd name="T33" fmla="*/ 2 h 1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149"/>
                    <a:gd name="T53" fmla="*/ 28 w 28"/>
                    <a:gd name="T54" fmla="*/ 149 h 1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149">
                      <a:moveTo>
                        <a:pt x="28" y="47"/>
                      </a:moveTo>
                      <a:lnTo>
                        <a:pt x="28" y="35"/>
                      </a:lnTo>
                      <a:lnTo>
                        <a:pt x="24" y="18"/>
                      </a:lnTo>
                      <a:lnTo>
                        <a:pt x="18" y="4"/>
                      </a:lnTo>
                      <a:lnTo>
                        <a:pt x="14" y="0"/>
                      </a:lnTo>
                      <a:lnTo>
                        <a:pt x="10" y="11"/>
                      </a:lnTo>
                      <a:lnTo>
                        <a:pt x="6" y="30"/>
                      </a:lnTo>
                      <a:lnTo>
                        <a:pt x="2" y="51"/>
                      </a:lnTo>
                      <a:lnTo>
                        <a:pt x="0" y="66"/>
                      </a:lnTo>
                      <a:lnTo>
                        <a:pt x="6" y="76"/>
                      </a:lnTo>
                      <a:lnTo>
                        <a:pt x="11" y="90"/>
                      </a:lnTo>
                      <a:lnTo>
                        <a:pt x="16" y="112"/>
                      </a:lnTo>
                      <a:lnTo>
                        <a:pt x="18" y="149"/>
                      </a:lnTo>
                      <a:lnTo>
                        <a:pt x="23" y="128"/>
                      </a:lnTo>
                      <a:lnTo>
                        <a:pt x="24" y="100"/>
                      </a:lnTo>
                      <a:lnTo>
                        <a:pt x="25" y="72"/>
                      </a:lnTo>
                      <a:lnTo>
                        <a:pt x="28" y="47"/>
                      </a:lnTo>
                      <a:close/>
                    </a:path>
                  </a:pathLst>
                </a:custGeom>
                <a:solidFill>
                  <a:srgbClr val="FFFFFF"/>
                </a:solidFill>
                <a:ln w="9525">
                  <a:noFill/>
                  <a:round/>
                  <a:headEnd/>
                  <a:tailEnd/>
                </a:ln>
              </p:spPr>
              <p:txBody>
                <a:bodyPr/>
                <a:lstStyle/>
                <a:p>
                  <a:endParaRPr lang="tr-TR"/>
                </a:p>
              </p:txBody>
            </p:sp>
            <p:sp>
              <p:nvSpPr>
                <p:cNvPr id="13387" name="Freeform 106"/>
                <p:cNvSpPr>
                  <a:spLocks/>
                </p:cNvSpPr>
                <p:nvPr/>
              </p:nvSpPr>
              <p:spPr bwMode="auto">
                <a:xfrm>
                  <a:off x="2936" y="1884"/>
                  <a:ext cx="15" cy="55"/>
                </a:xfrm>
                <a:custGeom>
                  <a:avLst/>
                  <a:gdLst>
                    <a:gd name="T0" fmla="*/ 2 w 44"/>
                    <a:gd name="T1" fmla="*/ 6 h 165"/>
                    <a:gd name="T2" fmla="*/ 1 w 44"/>
                    <a:gd name="T3" fmla="*/ 5 h 165"/>
                    <a:gd name="T4" fmla="*/ 1 w 44"/>
                    <a:gd name="T5" fmla="*/ 4 h 165"/>
                    <a:gd name="T6" fmla="*/ 1 w 44"/>
                    <a:gd name="T7" fmla="*/ 2 h 165"/>
                    <a:gd name="T8" fmla="*/ 1 w 44"/>
                    <a:gd name="T9" fmla="*/ 0 h 165"/>
                    <a:gd name="T10" fmla="*/ 0 w 44"/>
                    <a:gd name="T11" fmla="*/ 2 h 165"/>
                    <a:gd name="T12" fmla="*/ 0 w 44"/>
                    <a:gd name="T13" fmla="*/ 4 h 165"/>
                    <a:gd name="T14" fmla="*/ 0 w 44"/>
                    <a:gd name="T15" fmla="*/ 5 h 165"/>
                    <a:gd name="T16" fmla="*/ 1 w 44"/>
                    <a:gd name="T17" fmla="*/ 6 h 165"/>
                    <a:gd name="T18" fmla="*/ 1 w 44"/>
                    <a:gd name="T19" fmla="*/ 6 h 165"/>
                    <a:gd name="T20" fmla="*/ 1 w 44"/>
                    <a:gd name="T21" fmla="*/ 6 h 165"/>
                    <a:gd name="T22" fmla="*/ 1 w 44"/>
                    <a:gd name="T23" fmla="*/ 6 h 165"/>
                    <a:gd name="T24" fmla="*/ 2 w 44"/>
                    <a:gd name="T25" fmla="*/ 6 h 1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165"/>
                    <a:gd name="T41" fmla="*/ 44 w 44"/>
                    <a:gd name="T42" fmla="*/ 165 h 1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165">
                      <a:moveTo>
                        <a:pt x="44" y="163"/>
                      </a:moveTo>
                      <a:lnTo>
                        <a:pt x="28" y="143"/>
                      </a:lnTo>
                      <a:lnTo>
                        <a:pt x="18" y="100"/>
                      </a:lnTo>
                      <a:lnTo>
                        <a:pt x="18" y="47"/>
                      </a:lnTo>
                      <a:lnTo>
                        <a:pt x="28" y="0"/>
                      </a:lnTo>
                      <a:lnTo>
                        <a:pt x="7" y="51"/>
                      </a:lnTo>
                      <a:lnTo>
                        <a:pt x="0" y="97"/>
                      </a:lnTo>
                      <a:lnTo>
                        <a:pt x="4" y="138"/>
                      </a:lnTo>
                      <a:lnTo>
                        <a:pt x="19" y="165"/>
                      </a:lnTo>
                      <a:lnTo>
                        <a:pt x="26" y="165"/>
                      </a:lnTo>
                      <a:lnTo>
                        <a:pt x="33" y="164"/>
                      </a:lnTo>
                      <a:lnTo>
                        <a:pt x="39" y="164"/>
                      </a:lnTo>
                      <a:lnTo>
                        <a:pt x="44" y="163"/>
                      </a:lnTo>
                      <a:close/>
                    </a:path>
                  </a:pathLst>
                </a:custGeom>
                <a:solidFill>
                  <a:srgbClr val="FFFFFF"/>
                </a:solidFill>
                <a:ln w="9525">
                  <a:noFill/>
                  <a:round/>
                  <a:headEnd/>
                  <a:tailEnd/>
                </a:ln>
              </p:spPr>
              <p:txBody>
                <a:bodyPr/>
                <a:lstStyle/>
                <a:p>
                  <a:endParaRPr lang="tr-TR"/>
                </a:p>
              </p:txBody>
            </p:sp>
            <p:sp>
              <p:nvSpPr>
                <p:cNvPr id="13388" name="Freeform 107"/>
                <p:cNvSpPr>
                  <a:spLocks/>
                </p:cNvSpPr>
                <p:nvPr/>
              </p:nvSpPr>
              <p:spPr bwMode="auto">
                <a:xfrm>
                  <a:off x="2811" y="1873"/>
                  <a:ext cx="72" cy="23"/>
                </a:xfrm>
                <a:custGeom>
                  <a:avLst/>
                  <a:gdLst>
                    <a:gd name="T0" fmla="*/ 0 w 218"/>
                    <a:gd name="T1" fmla="*/ 3 h 68"/>
                    <a:gd name="T2" fmla="*/ 1 w 218"/>
                    <a:gd name="T3" fmla="*/ 2 h 68"/>
                    <a:gd name="T4" fmla="*/ 2 w 218"/>
                    <a:gd name="T5" fmla="*/ 1 h 68"/>
                    <a:gd name="T6" fmla="*/ 3 w 218"/>
                    <a:gd name="T7" fmla="*/ 1 h 68"/>
                    <a:gd name="T8" fmla="*/ 3 w 218"/>
                    <a:gd name="T9" fmla="*/ 1 h 68"/>
                    <a:gd name="T10" fmla="*/ 4 w 218"/>
                    <a:gd name="T11" fmla="*/ 1 h 68"/>
                    <a:gd name="T12" fmla="*/ 5 w 218"/>
                    <a:gd name="T13" fmla="*/ 1 h 68"/>
                    <a:gd name="T14" fmla="*/ 6 w 218"/>
                    <a:gd name="T15" fmla="*/ 1 h 68"/>
                    <a:gd name="T16" fmla="*/ 7 w 218"/>
                    <a:gd name="T17" fmla="*/ 1 h 68"/>
                    <a:gd name="T18" fmla="*/ 8 w 218"/>
                    <a:gd name="T19" fmla="*/ 1 h 68"/>
                    <a:gd name="T20" fmla="*/ 8 w 218"/>
                    <a:gd name="T21" fmla="*/ 1 h 68"/>
                    <a:gd name="T22" fmla="*/ 8 w 218"/>
                    <a:gd name="T23" fmla="*/ 1 h 68"/>
                    <a:gd name="T24" fmla="*/ 8 w 218"/>
                    <a:gd name="T25" fmla="*/ 1 h 68"/>
                    <a:gd name="T26" fmla="*/ 7 w 218"/>
                    <a:gd name="T27" fmla="*/ 0 h 68"/>
                    <a:gd name="T28" fmla="*/ 7 w 218"/>
                    <a:gd name="T29" fmla="*/ 0 h 68"/>
                    <a:gd name="T30" fmla="*/ 6 w 218"/>
                    <a:gd name="T31" fmla="*/ 0 h 68"/>
                    <a:gd name="T32" fmla="*/ 5 w 218"/>
                    <a:gd name="T33" fmla="*/ 0 h 68"/>
                    <a:gd name="T34" fmla="*/ 4 w 218"/>
                    <a:gd name="T35" fmla="*/ 0 h 68"/>
                    <a:gd name="T36" fmla="*/ 4 w 218"/>
                    <a:gd name="T37" fmla="*/ 0 h 68"/>
                    <a:gd name="T38" fmla="*/ 3 w 218"/>
                    <a:gd name="T39" fmla="*/ 0 h 68"/>
                    <a:gd name="T40" fmla="*/ 2 w 218"/>
                    <a:gd name="T41" fmla="*/ 0 h 68"/>
                    <a:gd name="T42" fmla="*/ 2 w 218"/>
                    <a:gd name="T43" fmla="*/ 1 h 68"/>
                    <a:gd name="T44" fmla="*/ 1 w 218"/>
                    <a:gd name="T45" fmla="*/ 1 h 68"/>
                    <a:gd name="T46" fmla="*/ 0 w 218"/>
                    <a:gd name="T47" fmla="*/ 2 h 68"/>
                    <a:gd name="T48" fmla="*/ 0 w 218"/>
                    <a:gd name="T49" fmla="*/ 3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8"/>
                    <a:gd name="T76" fmla="*/ 0 h 68"/>
                    <a:gd name="T77" fmla="*/ 218 w 218"/>
                    <a:gd name="T78" fmla="*/ 68 h 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8" h="68">
                      <a:moveTo>
                        <a:pt x="0" y="68"/>
                      </a:moveTo>
                      <a:lnTo>
                        <a:pt x="25" y="48"/>
                      </a:lnTo>
                      <a:lnTo>
                        <a:pt x="47" y="33"/>
                      </a:lnTo>
                      <a:lnTo>
                        <a:pt x="71" y="23"/>
                      </a:lnTo>
                      <a:lnTo>
                        <a:pt x="94" y="18"/>
                      </a:lnTo>
                      <a:lnTo>
                        <a:pt x="118" y="16"/>
                      </a:lnTo>
                      <a:lnTo>
                        <a:pt x="143" y="18"/>
                      </a:lnTo>
                      <a:lnTo>
                        <a:pt x="171" y="22"/>
                      </a:lnTo>
                      <a:lnTo>
                        <a:pt x="200" y="29"/>
                      </a:lnTo>
                      <a:lnTo>
                        <a:pt x="212" y="30"/>
                      </a:lnTo>
                      <a:lnTo>
                        <a:pt x="218" y="29"/>
                      </a:lnTo>
                      <a:lnTo>
                        <a:pt x="218" y="25"/>
                      </a:lnTo>
                      <a:lnTo>
                        <a:pt x="211" y="19"/>
                      </a:lnTo>
                      <a:lnTo>
                        <a:pt x="200" y="12"/>
                      </a:lnTo>
                      <a:lnTo>
                        <a:pt x="183" y="7"/>
                      </a:lnTo>
                      <a:lnTo>
                        <a:pt x="162" y="2"/>
                      </a:lnTo>
                      <a:lnTo>
                        <a:pt x="139" y="0"/>
                      </a:lnTo>
                      <a:lnTo>
                        <a:pt x="122" y="0"/>
                      </a:lnTo>
                      <a:lnTo>
                        <a:pt x="104" y="1"/>
                      </a:lnTo>
                      <a:lnTo>
                        <a:pt x="86" y="4"/>
                      </a:lnTo>
                      <a:lnTo>
                        <a:pt x="66" y="9"/>
                      </a:lnTo>
                      <a:lnTo>
                        <a:pt x="48" y="18"/>
                      </a:lnTo>
                      <a:lnTo>
                        <a:pt x="30" y="30"/>
                      </a:lnTo>
                      <a:lnTo>
                        <a:pt x="13" y="47"/>
                      </a:lnTo>
                      <a:lnTo>
                        <a:pt x="0" y="68"/>
                      </a:lnTo>
                      <a:close/>
                    </a:path>
                  </a:pathLst>
                </a:custGeom>
                <a:solidFill>
                  <a:srgbClr val="FFFFFF"/>
                </a:solidFill>
                <a:ln w="9525">
                  <a:noFill/>
                  <a:round/>
                  <a:headEnd/>
                  <a:tailEnd/>
                </a:ln>
              </p:spPr>
              <p:txBody>
                <a:bodyPr/>
                <a:lstStyle/>
                <a:p>
                  <a:endParaRPr lang="tr-TR"/>
                </a:p>
              </p:txBody>
            </p:sp>
          </p:grpSp>
          <p:graphicFrame>
            <p:nvGraphicFramePr>
              <p:cNvPr id="2" name="Object 109"/>
              <p:cNvGraphicFramePr>
                <a:graphicFrameLocks noChangeAspect="1"/>
              </p:cNvGraphicFramePr>
              <p:nvPr/>
            </p:nvGraphicFramePr>
            <p:xfrm>
              <a:off x="5167" y="2416"/>
              <a:ext cx="186" cy="144"/>
            </p:xfrm>
            <a:graphic>
              <a:graphicData uri="http://schemas.openxmlformats.org/presentationml/2006/ole">
                <p:oleObj spid="_x0000_s13401" name="Clip" r:id="rId4" imgW="830275" imgH="680314" progId="">
                  <p:embed/>
                </p:oleObj>
              </a:graphicData>
            </a:graphic>
          </p:graphicFrame>
          <p:graphicFrame>
            <p:nvGraphicFramePr>
              <p:cNvPr id="13316" name="Object 110"/>
              <p:cNvGraphicFramePr>
                <a:graphicFrameLocks noChangeAspect="1"/>
              </p:cNvGraphicFramePr>
              <p:nvPr/>
            </p:nvGraphicFramePr>
            <p:xfrm>
              <a:off x="5332" y="2428"/>
              <a:ext cx="127" cy="99"/>
            </p:xfrm>
            <a:graphic>
              <a:graphicData uri="http://schemas.openxmlformats.org/presentationml/2006/ole">
                <p:oleObj spid="_x0000_s13402" name="Clip" r:id="rId5" imgW="830275" imgH="680314" progId="">
                  <p:embed/>
                </p:oleObj>
              </a:graphicData>
            </a:graphic>
          </p:graphicFrame>
        </p:grpSp>
        <p:grpSp>
          <p:nvGrpSpPr>
            <p:cNvPr id="8" name="Group 141"/>
            <p:cNvGrpSpPr>
              <a:grpSpLocks/>
            </p:cNvGrpSpPr>
            <p:nvPr/>
          </p:nvGrpSpPr>
          <p:grpSpPr bwMode="auto">
            <a:xfrm>
              <a:off x="2711" y="1940"/>
              <a:ext cx="2636" cy="1975"/>
              <a:chOff x="2711" y="1940"/>
              <a:chExt cx="2636" cy="1975"/>
            </a:xfrm>
          </p:grpSpPr>
          <p:sp>
            <p:nvSpPr>
              <p:cNvPr id="13338" name="Freeform 63"/>
              <p:cNvSpPr>
                <a:spLocks/>
              </p:cNvSpPr>
              <p:nvPr/>
            </p:nvSpPr>
            <p:spPr bwMode="auto">
              <a:xfrm>
                <a:off x="3879" y="2272"/>
                <a:ext cx="618" cy="580"/>
              </a:xfrm>
              <a:custGeom>
                <a:avLst/>
                <a:gdLst>
                  <a:gd name="T0" fmla="*/ 0 w 993"/>
                  <a:gd name="T1" fmla="*/ 51 h 838"/>
                  <a:gd name="T2" fmla="*/ 240 w 993"/>
                  <a:gd name="T3" fmla="*/ 0 h 838"/>
                  <a:gd name="T4" fmla="*/ 237 w 993"/>
                  <a:gd name="T5" fmla="*/ 127 h 838"/>
                  <a:gd name="T6" fmla="*/ 220 w 993"/>
                  <a:gd name="T7" fmla="*/ 261 h 838"/>
                  <a:gd name="T8" fmla="*/ 37 w 993"/>
                  <a:gd name="T9" fmla="*/ 278 h 838"/>
                  <a:gd name="T10" fmla="*/ 0 w 993"/>
                  <a:gd name="T11" fmla="*/ 51 h 838"/>
                  <a:gd name="T12" fmla="*/ 0 60000 65536"/>
                  <a:gd name="T13" fmla="*/ 0 60000 65536"/>
                  <a:gd name="T14" fmla="*/ 0 60000 65536"/>
                  <a:gd name="T15" fmla="*/ 0 60000 65536"/>
                  <a:gd name="T16" fmla="*/ 0 60000 65536"/>
                  <a:gd name="T17" fmla="*/ 0 60000 65536"/>
                  <a:gd name="T18" fmla="*/ 0 w 993"/>
                  <a:gd name="T19" fmla="*/ 0 h 838"/>
                  <a:gd name="T20" fmla="*/ 993 w 993"/>
                  <a:gd name="T21" fmla="*/ 838 h 838"/>
                </a:gdLst>
                <a:ahLst/>
                <a:cxnLst>
                  <a:cxn ang="T12">
                    <a:pos x="T0" y="T1"/>
                  </a:cxn>
                  <a:cxn ang="T13">
                    <a:pos x="T2" y="T3"/>
                  </a:cxn>
                  <a:cxn ang="T14">
                    <a:pos x="T4" y="T5"/>
                  </a:cxn>
                  <a:cxn ang="T15">
                    <a:pos x="T6" y="T7"/>
                  </a:cxn>
                  <a:cxn ang="T16">
                    <a:pos x="T8" y="T9"/>
                  </a:cxn>
                  <a:cxn ang="T17">
                    <a:pos x="T10" y="T11"/>
                  </a:cxn>
                </a:cxnLst>
                <a:rect l="T18" t="T19" r="T20" b="T21"/>
                <a:pathLst>
                  <a:path w="993" h="838">
                    <a:moveTo>
                      <a:pt x="0" y="155"/>
                    </a:moveTo>
                    <a:lnTo>
                      <a:pt x="993" y="0"/>
                    </a:lnTo>
                    <a:lnTo>
                      <a:pt x="983" y="383"/>
                    </a:lnTo>
                    <a:lnTo>
                      <a:pt x="911" y="786"/>
                    </a:lnTo>
                    <a:lnTo>
                      <a:pt x="156" y="838"/>
                    </a:lnTo>
                    <a:lnTo>
                      <a:pt x="0" y="155"/>
                    </a:lnTo>
                    <a:close/>
                  </a:path>
                </a:pathLst>
              </a:custGeom>
              <a:solidFill>
                <a:schemeClr val="folHlink"/>
              </a:solidFill>
              <a:ln w="9525">
                <a:solidFill>
                  <a:schemeClr val="tx1"/>
                </a:solidFill>
                <a:round/>
                <a:headEnd/>
                <a:tailEnd/>
              </a:ln>
            </p:spPr>
            <p:txBody>
              <a:bodyPr wrap="none" anchor="ctr"/>
              <a:lstStyle/>
              <a:p>
                <a:endParaRPr lang="tr-TR"/>
              </a:p>
            </p:txBody>
          </p:sp>
          <p:sp>
            <p:nvSpPr>
              <p:cNvPr id="13339" name="Freeform 64"/>
              <p:cNvSpPr>
                <a:spLocks/>
              </p:cNvSpPr>
              <p:nvPr/>
            </p:nvSpPr>
            <p:spPr bwMode="auto">
              <a:xfrm>
                <a:off x="3153" y="1972"/>
                <a:ext cx="2156" cy="851"/>
              </a:xfrm>
              <a:custGeom>
                <a:avLst/>
                <a:gdLst>
                  <a:gd name="T0" fmla="*/ 0 w 3465"/>
                  <a:gd name="T1" fmla="*/ 133 h 1231"/>
                  <a:gd name="T2" fmla="*/ 110 w 3465"/>
                  <a:gd name="T3" fmla="*/ 113 h 1231"/>
                  <a:gd name="T4" fmla="*/ 292 w 3465"/>
                  <a:gd name="T5" fmla="*/ 92 h 1231"/>
                  <a:gd name="T6" fmla="*/ 446 w 3465"/>
                  <a:gd name="T7" fmla="*/ 58 h 1231"/>
                  <a:gd name="T8" fmla="*/ 600 w 3465"/>
                  <a:gd name="T9" fmla="*/ 13 h 1231"/>
                  <a:gd name="T10" fmla="*/ 705 w 3465"/>
                  <a:gd name="T11" fmla="*/ 0 h 1231"/>
                  <a:gd name="T12" fmla="*/ 829 w 3465"/>
                  <a:gd name="T13" fmla="*/ 130 h 1231"/>
                  <a:gd name="T14" fmla="*/ 835 w 3465"/>
                  <a:gd name="T15" fmla="*/ 157 h 1231"/>
                  <a:gd name="T16" fmla="*/ 810 w 3465"/>
                  <a:gd name="T17" fmla="*/ 153 h 1231"/>
                  <a:gd name="T18" fmla="*/ 583 w 3465"/>
                  <a:gd name="T19" fmla="*/ 273 h 1231"/>
                  <a:gd name="T20" fmla="*/ 518 w 3465"/>
                  <a:gd name="T21" fmla="*/ 147 h 1231"/>
                  <a:gd name="T22" fmla="*/ 276 w 3465"/>
                  <a:gd name="T23" fmla="*/ 198 h 1231"/>
                  <a:gd name="T24" fmla="*/ 356 w 3465"/>
                  <a:gd name="T25" fmla="*/ 348 h 1231"/>
                  <a:gd name="T26" fmla="*/ 316 w 3465"/>
                  <a:gd name="T27" fmla="*/ 366 h 1231"/>
                  <a:gd name="T28" fmla="*/ 162 w 3465"/>
                  <a:gd name="T29" fmla="*/ 397 h 1231"/>
                  <a:gd name="T30" fmla="*/ 62 w 3465"/>
                  <a:gd name="T31" fmla="*/ 406 h 1231"/>
                  <a:gd name="T32" fmla="*/ 42 w 3465"/>
                  <a:gd name="T33" fmla="*/ 369 h 1231"/>
                  <a:gd name="T34" fmla="*/ 17 w 3465"/>
                  <a:gd name="T35" fmla="*/ 267 h 1231"/>
                  <a:gd name="T36" fmla="*/ 0 w 3465"/>
                  <a:gd name="T37" fmla="*/ 133 h 12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65"/>
                  <a:gd name="T58" fmla="*/ 0 h 1231"/>
                  <a:gd name="T59" fmla="*/ 3465 w 3465"/>
                  <a:gd name="T60" fmla="*/ 1231 h 12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65" h="1231">
                    <a:moveTo>
                      <a:pt x="0" y="403"/>
                    </a:moveTo>
                    <a:lnTo>
                      <a:pt x="455" y="341"/>
                    </a:lnTo>
                    <a:lnTo>
                      <a:pt x="1210" y="279"/>
                    </a:lnTo>
                    <a:lnTo>
                      <a:pt x="1851" y="176"/>
                    </a:lnTo>
                    <a:lnTo>
                      <a:pt x="2493" y="41"/>
                    </a:lnTo>
                    <a:lnTo>
                      <a:pt x="2927" y="0"/>
                    </a:lnTo>
                    <a:lnTo>
                      <a:pt x="3444" y="393"/>
                    </a:lnTo>
                    <a:lnTo>
                      <a:pt x="3465" y="476"/>
                    </a:lnTo>
                    <a:lnTo>
                      <a:pt x="3361" y="465"/>
                    </a:lnTo>
                    <a:lnTo>
                      <a:pt x="2420" y="827"/>
                    </a:lnTo>
                    <a:lnTo>
                      <a:pt x="2151" y="445"/>
                    </a:lnTo>
                    <a:lnTo>
                      <a:pt x="1148" y="600"/>
                    </a:lnTo>
                    <a:lnTo>
                      <a:pt x="1479" y="1055"/>
                    </a:lnTo>
                    <a:lnTo>
                      <a:pt x="1313" y="1107"/>
                    </a:lnTo>
                    <a:lnTo>
                      <a:pt x="672" y="1200"/>
                    </a:lnTo>
                    <a:lnTo>
                      <a:pt x="258" y="1231"/>
                    </a:lnTo>
                    <a:lnTo>
                      <a:pt x="175" y="1117"/>
                    </a:lnTo>
                    <a:lnTo>
                      <a:pt x="72" y="807"/>
                    </a:lnTo>
                    <a:lnTo>
                      <a:pt x="0" y="403"/>
                    </a:lnTo>
                    <a:close/>
                  </a:path>
                </a:pathLst>
              </a:custGeom>
              <a:solidFill>
                <a:srgbClr val="DDDDDD"/>
              </a:solidFill>
              <a:ln w="9525">
                <a:solidFill>
                  <a:schemeClr val="tx1"/>
                </a:solidFill>
                <a:round/>
                <a:headEnd/>
                <a:tailEnd/>
              </a:ln>
            </p:spPr>
            <p:txBody>
              <a:bodyPr wrap="none" anchor="ctr"/>
              <a:lstStyle/>
              <a:p>
                <a:endParaRPr lang="tr-TR"/>
              </a:p>
            </p:txBody>
          </p:sp>
          <p:sp>
            <p:nvSpPr>
              <p:cNvPr id="13340" name="Freeform 66"/>
              <p:cNvSpPr>
                <a:spLocks/>
              </p:cNvSpPr>
              <p:nvPr/>
            </p:nvSpPr>
            <p:spPr bwMode="auto">
              <a:xfrm>
                <a:off x="3957" y="2802"/>
                <a:ext cx="734" cy="329"/>
              </a:xfrm>
              <a:custGeom>
                <a:avLst/>
                <a:gdLst>
                  <a:gd name="T0" fmla="*/ 197 w 1179"/>
                  <a:gd name="T1" fmla="*/ 0 h 475"/>
                  <a:gd name="T2" fmla="*/ 217 w 1179"/>
                  <a:gd name="T3" fmla="*/ 59 h 475"/>
                  <a:gd name="T4" fmla="*/ 285 w 1179"/>
                  <a:gd name="T5" fmla="*/ 121 h 475"/>
                  <a:gd name="T6" fmla="*/ 167 w 1179"/>
                  <a:gd name="T7" fmla="*/ 154 h 475"/>
                  <a:gd name="T8" fmla="*/ 52 w 1179"/>
                  <a:gd name="T9" fmla="*/ 158 h 475"/>
                  <a:gd name="T10" fmla="*/ 0 w 1179"/>
                  <a:gd name="T11" fmla="*/ 27 h 475"/>
                  <a:gd name="T12" fmla="*/ 105 w 1179"/>
                  <a:gd name="T13" fmla="*/ 21 h 475"/>
                  <a:gd name="T14" fmla="*/ 197 w 1179"/>
                  <a:gd name="T15" fmla="*/ 0 h 475"/>
                  <a:gd name="T16" fmla="*/ 0 60000 65536"/>
                  <a:gd name="T17" fmla="*/ 0 60000 65536"/>
                  <a:gd name="T18" fmla="*/ 0 60000 65536"/>
                  <a:gd name="T19" fmla="*/ 0 60000 65536"/>
                  <a:gd name="T20" fmla="*/ 0 60000 65536"/>
                  <a:gd name="T21" fmla="*/ 0 60000 65536"/>
                  <a:gd name="T22" fmla="*/ 0 60000 65536"/>
                  <a:gd name="T23" fmla="*/ 0 60000 65536"/>
                  <a:gd name="T24" fmla="*/ 0 w 1179"/>
                  <a:gd name="T25" fmla="*/ 0 h 475"/>
                  <a:gd name="T26" fmla="*/ 1179 w 1179"/>
                  <a:gd name="T27" fmla="*/ 475 h 4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9" h="475">
                    <a:moveTo>
                      <a:pt x="817" y="0"/>
                    </a:moveTo>
                    <a:lnTo>
                      <a:pt x="900" y="176"/>
                    </a:lnTo>
                    <a:lnTo>
                      <a:pt x="1179" y="362"/>
                    </a:lnTo>
                    <a:lnTo>
                      <a:pt x="693" y="465"/>
                    </a:lnTo>
                    <a:lnTo>
                      <a:pt x="217" y="475"/>
                    </a:lnTo>
                    <a:lnTo>
                      <a:pt x="0" y="82"/>
                    </a:lnTo>
                    <a:lnTo>
                      <a:pt x="434" y="62"/>
                    </a:lnTo>
                    <a:lnTo>
                      <a:pt x="817" y="0"/>
                    </a:lnTo>
                    <a:close/>
                  </a:path>
                </a:pathLst>
              </a:custGeom>
              <a:solidFill>
                <a:srgbClr val="DDDDDD"/>
              </a:solidFill>
              <a:ln w="9525">
                <a:solidFill>
                  <a:schemeClr val="tx1"/>
                </a:solidFill>
                <a:round/>
                <a:headEnd/>
                <a:tailEnd/>
              </a:ln>
            </p:spPr>
            <p:txBody>
              <a:bodyPr wrap="none" anchor="ctr"/>
              <a:lstStyle/>
              <a:p>
                <a:endParaRPr lang="tr-TR"/>
              </a:p>
            </p:txBody>
          </p:sp>
          <p:sp>
            <p:nvSpPr>
              <p:cNvPr id="13341" name="Freeform 67"/>
              <p:cNvSpPr>
                <a:spLocks/>
              </p:cNvSpPr>
              <p:nvPr/>
            </p:nvSpPr>
            <p:spPr bwMode="auto">
              <a:xfrm>
                <a:off x="3108" y="2301"/>
                <a:ext cx="205" cy="1138"/>
              </a:xfrm>
              <a:custGeom>
                <a:avLst/>
                <a:gdLst>
                  <a:gd name="T0" fmla="*/ 12 w 331"/>
                  <a:gd name="T1" fmla="*/ 0 h 1644"/>
                  <a:gd name="T2" fmla="*/ 47 w 331"/>
                  <a:gd name="T3" fmla="*/ 134 h 1644"/>
                  <a:gd name="T4" fmla="*/ 79 w 331"/>
                  <a:gd name="T5" fmla="*/ 264 h 1644"/>
                  <a:gd name="T6" fmla="*/ 66 w 331"/>
                  <a:gd name="T7" fmla="*/ 432 h 1644"/>
                  <a:gd name="T8" fmla="*/ 59 w 331"/>
                  <a:gd name="T9" fmla="*/ 545 h 1644"/>
                  <a:gd name="T10" fmla="*/ 0 w 331"/>
                  <a:gd name="T11" fmla="*/ 274 h 1644"/>
                  <a:gd name="T12" fmla="*/ 2 w 331"/>
                  <a:gd name="T13" fmla="*/ 141 h 1644"/>
                  <a:gd name="T14" fmla="*/ 2 w 331"/>
                  <a:gd name="T15" fmla="*/ 30 h 1644"/>
                  <a:gd name="T16" fmla="*/ 12 w 331"/>
                  <a:gd name="T17" fmla="*/ 0 h 16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1"/>
                  <a:gd name="T28" fmla="*/ 0 h 1644"/>
                  <a:gd name="T29" fmla="*/ 331 w 331"/>
                  <a:gd name="T30" fmla="*/ 1644 h 16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1" h="1644">
                    <a:moveTo>
                      <a:pt x="52" y="0"/>
                    </a:moveTo>
                    <a:lnTo>
                      <a:pt x="197" y="403"/>
                    </a:lnTo>
                    <a:lnTo>
                      <a:pt x="331" y="796"/>
                    </a:lnTo>
                    <a:lnTo>
                      <a:pt x="279" y="1303"/>
                    </a:lnTo>
                    <a:lnTo>
                      <a:pt x="248" y="1644"/>
                    </a:lnTo>
                    <a:lnTo>
                      <a:pt x="0" y="827"/>
                    </a:lnTo>
                    <a:lnTo>
                      <a:pt x="10" y="424"/>
                    </a:lnTo>
                    <a:lnTo>
                      <a:pt x="10" y="93"/>
                    </a:lnTo>
                    <a:lnTo>
                      <a:pt x="52" y="0"/>
                    </a:lnTo>
                    <a:close/>
                  </a:path>
                </a:pathLst>
              </a:custGeom>
              <a:solidFill>
                <a:schemeClr val="bg2"/>
              </a:solidFill>
              <a:ln w="9525">
                <a:solidFill>
                  <a:schemeClr val="tx1"/>
                </a:solidFill>
                <a:round/>
                <a:headEnd/>
                <a:tailEnd/>
              </a:ln>
            </p:spPr>
            <p:txBody>
              <a:bodyPr wrap="none" anchor="ctr"/>
              <a:lstStyle/>
              <a:p>
                <a:endParaRPr lang="tr-TR"/>
              </a:p>
            </p:txBody>
          </p:sp>
          <p:sp>
            <p:nvSpPr>
              <p:cNvPr id="13342" name="Freeform 68"/>
              <p:cNvSpPr>
                <a:spLocks/>
              </p:cNvSpPr>
              <p:nvPr/>
            </p:nvSpPr>
            <p:spPr bwMode="auto">
              <a:xfrm>
                <a:off x="4447" y="2272"/>
                <a:ext cx="237" cy="788"/>
              </a:xfrm>
              <a:custGeom>
                <a:avLst/>
                <a:gdLst>
                  <a:gd name="T0" fmla="*/ 20 w 382"/>
                  <a:gd name="T1" fmla="*/ 0 h 1138"/>
                  <a:gd name="T2" fmla="*/ 87 w 382"/>
                  <a:gd name="T3" fmla="*/ 141 h 1138"/>
                  <a:gd name="T4" fmla="*/ 82 w 382"/>
                  <a:gd name="T5" fmla="*/ 254 h 1138"/>
                  <a:gd name="T6" fmla="*/ 76 w 382"/>
                  <a:gd name="T7" fmla="*/ 330 h 1138"/>
                  <a:gd name="T8" fmla="*/ 91 w 382"/>
                  <a:gd name="T9" fmla="*/ 378 h 1138"/>
                  <a:gd name="T10" fmla="*/ 27 w 382"/>
                  <a:gd name="T11" fmla="*/ 310 h 1138"/>
                  <a:gd name="T12" fmla="*/ 0 w 382"/>
                  <a:gd name="T13" fmla="*/ 240 h 1138"/>
                  <a:gd name="T14" fmla="*/ 20 w 382"/>
                  <a:gd name="T15" fmla="*/ 0 h 1138"/>
                  <a:gd name="T16" fmla="*/ 0 60000 65536"/>
                  <a:gd name="T17" fmla="*/ 0 60000 65536"/>
                  <a:gd name="T18" fmla="*/ 0 60000 65536"/>
                  <a:gd name="T19" fmla="*/ 0 60000 65536"/>
                  <a:gd name="T20" fmla="*/ 0 60000 65536"/>
                  <a:gd name="T21" fmla="*/ 0 60000 65536"/>
                  <a:gd name="T22" fmla="*/ 0 60000 65536"/>
                  <a:gd name="T23" fmla="*/ 0 60000 65536"/>
                  <a:gd name="T24" fmla="*/ 0 w 382"/>
                  <a:gd name="T25" fmla="*/ 0 h 1138"/>
                  <a:gd name="T26" fmla="*/ 382 w 382"/>
                  <a:gd name="T27" fmla="*/ 1138 h 11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2" h="1138">
                    <a:moveTo>
                      <a:pt x="82" y="0"/>
                    </a:moveTo>
                    <a:lnTo>
                      <a:pt x="362" y="424"/>
                    </a:lnTo>
                    <a:lnTo>
                      <a:pt x="341" y="766"/>
                    </a:lnTo>
                    <a:lnTo>
                      <a:pt x="320" y="993"/>
                    </a:lnTo>
                    <a:lnTo>
                      <a:pt x="382" y="1138"/>
                    </a:lnTo>
                    <a:lnTo>
                      <a:pt x="114" y="931"/>
                    </a:lnTo>
                    <a:lnTo>
                      <a:pt x="0" y="724"/>
                    </a:lnTo>
                    <a:lnTo>
                      <a:pt x="82" y="0"/>
                    </a:lnTo>
                    <a:close/>
                  </a:path>
                </a:pathLst>
              </a:custGeom>
              <a:solidFill>
                <a:schemeClr val="bg2"/>
              </a:solidFill>
              <a:ln w="9525">
                <a:solidFill>
                  <a:schemeClr val="tx1"/>
                </a:solidFill>
                <a:round/>
                <a:headEnd/>
                <a:tailEnd/>
              </a:ln>
            </p:spPr>
            <p:txBody>
              <a:bodyPr wrap="none" anchor="ctr"/>
              <a:lstStyle/>
              <a:p>
                <a:endParaRPr lang="tr-TR"/>
              </a:p>
            </p:txBody>
          </p:sp>
          <p:sp>
            <p:nvSpPr>
              <p:cNvPr id="13343" name="Freeform 69"/>
              <p:cNvSpPr>
                <a:spLocks/>
              </p:cNvSpPr>
              <p:nvPr/>
            </p:nvSpPr>
            <p:spPr bwMode="auto">
              <a:xfrm>
                <a:off x="3274" y="2280"/>
                <a:ext cx="2048" cy="1431"/>
              </a:xfrm>
              <a:custGeom>
                <a:avLst/>
                <a:gdLst>
                  <a:gd name="T0" fmla="*/ 15 w 3290"/>
                  <a:gd name="T1" fmla="*/ 264 h 2068"/>
                  <a:gd name="T2" fmla="*/ 217 w 3290"/>
                  <a:gd name="T3" fmla="*/ 233 h 2068"/>
                  <a:gd name="T4" fmla="*/ 312 w 3290"/>
                  <a:gd name="T5" fmla="*/ 209 h 2068"/>
                  <a:gd name="T6" fmla="*/ 322 w 3290"/>
                  <a:gd name="T7" fmla="*/ 401 h 2068"/>
                  <a:gd name="T8" fmla="*/ 439 w 3290"/>
                  <a:gd name="T9" fmla="*/ 401 h 2068"/>
                  <a:gd name="T10" fmla="*/ 549 w 3290"/>
                  <a:gd name="T11" fmla="*/ 374 h 2068"/>
                  <a:gd name="T12" fmla="*/ 539 w 3290"/>
                  <a:gd name="T13" fmla="*/ 319 h 2068"/>
                  <a:gd name="T14" fmla="*/ 539 w 3290"/>
                  <a:gd name="T15" fmla="*/ 192 h 2068"/>
                  <a:gd name="T16" fmla="*/ 544 w 3290"/>
                  <a:gd name="T17" fmla="*/ 127 h 2068"/>
                  <a:gd name="T18" fmla="*/ 683 w 3290"/>
                  <a:gd name="T19" fmla="*/ 51 h 2068"/>
                  <a:gd name="T20" fmla="*/ 759 w 3290"/>
                  <a:gd name="T21" fmla="*/ 0 h 2068"/>
                  <a:gd name="T22" fmla="*/ 794 w 3290"/>
                  <a:gd name="T23" fmla="*/ 3 h 2068"/>
                  <a:gd name="T24" fmla="*/ 786 w 3290"/>
                  <a:gd name="T25" fmla="*/ 236 h 2068"/>
                  <a:gd name="T26" fmla="*/ 791 w 3290"/>
                  <a:gd name="T27" fmla="*/ 383 h 2068"/>
                  <a:gd name="T28" fmla="*/ 791 w 3290"/>
                  <a:gd name="T29" fmla="*/ 466 h 2068"/>
                  <a:gd name="T30" fmla="*/ 698 w 3290"/>
                  <a:gd name="T31" fmla="*/ 504 h 2068"/>
                  <a:gd name="T32" fmla="*/ 554 w 3290"/>
                  <a:gd name="T33" fmla="*/ 596 h 2068"/>
                  <a:gd name="T34" fmla="*/ 332 w 3290"/>
                  <a:gd name="T35" fmla="*/ 630 h 2068"/>
                  <a:gd name="T36" fmla="*/ 139 w 3290"/>
                  <a:gd name="T37" fmla="*/ 672 h 2068"/>
                  <a:gd name="T38" fmla="*/ 40 w 3290"/>
                  <a:gd name="T39" fmla="*/ 685 h 2068"/>
                  <a:gd name="T40" fmla="*/ 10 w 3290"/>
                  <a:gd name="T41" fmla="*/ 644 h 2068"/>
                  <a:gd name="T42" fmla="*/ 0 w 3290"/>
                  <a:gd name="T43" fmla="*/ 585 h 2068"/>
                  <a:gd name="T44" fmla="*/ 5 w 3290"/>
                  <a:gd name="T45" fmla="*/ 401 h 2068"/>
                  <a:gd name="T46" fmla="*/ 15 w 3290"/>
                  <a:gd name="T47" fmla="*/ 264 h 20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90"/>
                  <a:gd name="T73" fmla="*/ 0 h 2068"/>
                  <a:gd name="T74" fmla="*/ 3290 w 3290"/>
                  <a:gd name="T75" fmla="*/ 2068 h 20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90" h="2068">
                    <a:moveTo>
                      <a:pt x="62" y="796"/>
                    </a:moveTo>
                    <a:lnTo>
                      <a:pt x="900" y="703"/>
                    </a:lnTo>
                    <a:lnTo>
                      <a:pt x="1293" y="631"/>
                    </a:lnTo>
                    <a:lnTo>
                      <a:pt x="1334" y="1210"/>
                    </a:lnTo>
                    <a:lnTo>
                      <a:pt x="1821" y="1210"/>
                    </a:lnTo>
                    <a:lnTo>
                      <a:pt x="2276" y="1127"/>
                    </a:lnTo>
                    <a:lnTo>
                      <a:pt x="2234" y="962"/>
                    </a:lnTo>
                    <a:lnTo>
                      <a:pt x="2234" y="579"/>
                    </a:lnTo>
                    <a:lnTo>
                      <a:pt x="2255" y="382"/>
                    </a:lnTo>
                    <a:lnTo>
                      <a:pt x="2834" y="155"/>
                    </a:lnTo>
                    <a:lnTo>
                      <a:pt x="3145" y="0"/>
                    </a:lnTo>
                    <a:lnTo>
                      <a:pt x="3290" y="10"/>
                    </a:lnTo>
                    <a:lnTo>
                      <a:pt x="3259" y="713"/>
                    </a:lnTo>
                    <a:lnTo>
                      <a:pt x="3279" y="1158"/>
                    </a:lnTo>
                    <a:lnTo>
                      <a:pt x="3279" y="1406"/>
                    </a:lnTo>
                    <a:lnTo>
                      <a:pt x="2896" y="1520"/>
                    </a:lnTo>
                    <a:lnTo>
                      <a:pt x="2297" y="1799"/>
                    </a:lnTo>
                    <a:lnTo>
                      <a:pt x="1376" y="1903"/>
                    </a:lnTo>
                    <a:lnTo>
                      <a:pt x="579" y="2027"/>
                    </a:lnTo>
                    <a:lnTo>
                      <a:pt x="166" y="2068"/>
                    </a:lnTo>
                    <a:lnTo>
                      <a:pt x="41" y="1944"/>
                    </a:lnTo>
                    <a:lnTo>
                      <a:pt x="0" y="1768"/>
                    </a:lnTo>
                    <a:lnTo>
                      <a:pt x="21" y="1210"/>
                    </a:lnTo>
                    <a:lnTo>
                      <a:pt x="62" y="796"/>
                    </a:lnTo>
                    <a:close/>
                  </a:path>
                </a:pathLst>
              </a:custGeom>
              <a:solidFill>
                <a:schemeClr val="folHlink"/>
              </a:solidFill>
              <a:ln w="9525">
                <a:solidFill>
                  <a:schemeClr val="tx1"/>
                </a:solidFill>
                <a:round/>
                <a:headEnd/>
                <a:tailEnd/>
              </a:ln>
            </p:spPr>
            <p:txBody>
              <a:bodyPr wrap="none" anchor="ctr"/>
              <a:lstStyle/>
              <a:p>
                <a:endParaRPr lang="tr-TR"/>
              </a:p>
            </p:txBody>
          </p:sp>
          <p:sp>
            <p:nvSpPr>
              <p:cNvPr id="13344" name="Freeform 71"/>
              <p:cNvSpPr>
                <a:spLocks/>
              </p:cNvSpPr>
              <p:nvPr/>
            </p:nvSpPr>
            <p:spPr bwMode="auto">
              <a:xfrm>
                <a:off x="4059" y="2522"/>
                <a:ext cx="652" cy="623"/>
              </a:xfrm>
              <a:custGeom>
                <a:avLst/>
                <a:gdLst>
                  <a:gd name="T0" fmla="*/ 233 w 1045"/>
                  <a:gd name="T1" fmla="*/ 14 h 900"/>
                  <a:gd name="T2" fmla="*/ 231 w 1045"/>
                  <a:gd name="T3" fmla="*/ 117 h 900"/>
                  <a:gd name="T4" fmla="*/ 231 w 1045"/>
                  <a:gd name="T5" fmla="*/ 195 h 900"/>
                  <a:gd name="T6" fmla="*/ 238 w 1045"/>
                  <a:gd name="T7" fmla="*/ 254 h 900"/>
                  <a:gd name="T8" fmla="*/ 126 w 1045"/>
                  <a:gd name="T9" fmla="*/ 281 h 900"/>
                  <a:gd name="T10" fmla="*/ 22 w 1045"/>
                  <a:gd name="T11" fmla="*/ 285 h 900"/>
                  <a:gd name="T12" fmla="*/ 17 w 1045"/>
                  <a:gd name="T13" fmla="*/ 230 h 900"/>
                  <a:gd name="T14" fmla="*/ 12 w 1045"/>
                  <a:gd name="T15" fmla="*/ 147 h 900"/>
                  <a:gd name="T16" fmla="*/ 12 w 1045"/>
                  <a:gd name="T17" fmla="*/ 93 h 900"/>
                  <a:gd name="T18" fmla="*/ 0 w 1045"/>
                  <a:gd name="T19" fmla="*/ 103 h 900"/>
                  <a:gd name="T20" fmla="*/ 2 w 1045"/>
                  <a:gd name="T21" fmla="*/ 165 h 900"/>
                  <a:gd name="T22" fmla="*/ 5 w 1045"/>
                  <a:gd name="T23" fmla="*/ 230 h 900"/>
                  <a:gd name="T24" fmla="*/ 7 w 1045"/>
                  <a:gd name="T25" fmla="*/ 295 h 900"/>
                  <a:gd name="T26" fmla="*/ 66 w 1045"/>
                  <a:gd name="T27" fmla="*/ 298 h 900"/>
                  <a:gd name="T28" fmla="*/ 140 w 1045"/>
                  <a:gd name="T29" fmla="*/ 295 h 900"/>
                  <a:gd name="T30" fmla="*/ 198 w 1045"/>
                  <a:gd name="T31" fmla="*/ 278 h 900"/>
                  <a:gd name="T32" fmla="*/ 254 w 1045"/>
                  <a:gd name="T33" fmla="*/ 264 h 900"/>
                  <a:gd name="T34" fmla="*/ 238 w 1045"/>
                  <a:gd name="T35" fmla="*/ 213 h 900"/>
                  <a:gd name="T36" fmla="*/ 238 w 1045"/>
                  <a:gd name="T37" fmla="*/ 103 h 900"/>
                  <a:gd name="T38" fmla="*/ 249 w 1045"/>
                  <a:gd name="T39" fmla="*/ 0 h 900"/>
                  <a:gd name="T40" fmla="*/ 233 w 1045"/>
                  <a:gd name="T41" fmla="*/ 14 h 9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45"/>
                  <a:gd name="T64" fmla="*/ 0 h 900"/>
                  <a:gd name="T65" fmla="*/ 1045 w 1045"/>
                  <a:gd name="T66" fmla="*/ 900 h 9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45" h="900">
                    <a:moveTo>
                      <a:pt x="962" y="42"/>
                    </a:moveTo>
                    <a:lnTo>
                      <a:pt x="952" y="352"/>
                    </a:lnTo>
                    <a:lnTo>
                      <a:pt x="952" y="590"/>
                    </a:lnTo>
                    <a:lnTo>
                      <a:pt x="983" y="766"/>
                    </a:lnTo>
                    <a:lnTo>
                      <a:pt x="517" y="848"/>
                    </a:lnTo>
                    <a:lnTo>
                      <a:pt x="93" y="859"/>
                    </a:lnTo>
                    <a:lnTo>
                      <a:pt x="72" y="693"/>
                    </a:lnTo>
                    <a:lnTo>
                      <a:pt x="52" y="445"/>
                    </a:lnTo>
                    <a:lnTo>
                      <a:pt x="52" y="280"/>
                    </a:lnTo>
                    <a:lnTo>
                      <a:pt x="0" y="311"/>
                    </a:lnTo>
                    <a:lnTo>
                      <a:pt x="10" y="497"/>
                    </a:lnTo>
                    <a:lnTo>
                      <a:pt x="21" y="693"/>
                    </a:lnTo>
                    <a:lnTo>
                      <a:pt x="31" y="890"/>
                    </a:lnTo>
                    <a:lnTo>
                      <a:pt x="269" y="900"/>
                    </a:lnTo>
                    <a:lnTo>
                      <a:pt x="579" y="890"/>
                    </a:lnTo>
                    <a:lnTo>
                      <a:pt x="817" y="838"/>
                    </a:lnTo>
                    <a:lnTo>
                      <a:pt x="1045" y="797"/>
                    </a:lnTo>
                    <a:lnTo>
                      <a:pt x="983" y="642"/>
                    </a:lnTo>
                    <a:lnTo>
                      <a:pt x="983" y="311"/>
                    </a:lnTo>
                    <a:lnTo>
                      <a:pt x="1024" y="0"/>
                    </a:lnTo>
                    <a:lnTo>
                      <a:pt x="962" y="42"/>
                    </a:lnTo>
                    <a:close/>
                  </a:path>
                </a:pathLst>
              </a:custGeom>
              <a:solidFill>
                <a:schemeClr val="tx2"/>
              </a:solidFill>
              <a:ln w="9525">
                <a:solidFill>
                  <a:schemeClr val="tx1"/>
                </a:solidFill>
                <a:round/>
                <a:headEnd/>
                <a:tailEnd/>
              </a:ln>
            </p:spPr>
            <p:txBody>
              <a:bodyPr wrap="none" anchor="ctr"/>
              <a:lstStyle/>
              <a:p>
                <a:endParaRPr lang="tr-TR"/>
              </a:p>
            </p:txBody>
          </p:sp>
          <p:sp>
            <p:nvSpPr>
              <p:cNvPr id="13345" name="Freeform 72"/>
              <p:cNvSpPr>
                <a:spLocks/>
              </p:cNvSpPr>
              <p:nvPr/>
            </p:nvSpPr>
            <p:spPr bwMode="auto">
              <a:xfrm>
                <a:off x="4092" y="2301"/>
                <a:ext cx="592" cy="752"/>
              </a:xfrm>
              <a:custGeom>
                <a:avLst/>
                <a:gdLst>
                  <a:gd name="T0" fmla="*/ 154 w 951"/>
                  <a:gd name="T1" fmla="*/ 0 h 1086"/>
                  <a:gd name="T2" fmla="*/ 142 w 951"/>
                  <a:gd name="T3" fmla="*/ 96 h 1086"/>
                  <a:gd name="T4" fmla="*/ 142 w 951"/>
                  <a:gd name="T5" fmla="*/ 179 h 1086"/>
                  <a:gd name="T6" fmla="*/ 134 w 951"/>
                  <a:gd name="T7" fmla="*/ 244 h 1086"/>
                  <a:gd name="T8" fmla="*/ 65 w 951"/>
                  <a:gd name="T9" fmla="*/ 254 h 1086"/>
                  <a:gd name="T10" fmla="*/ 0 w 951"/>
                  <a:gd name="T11" fmla="*/ 254 h 1086"/>
                  <a:gd name="T12" fmla="*/ 10 w 951"/>
                  <a:gd name="T13" fmla="*/ 271 h 1086"/>
                  <a:gd name="T14" fmla="*/ 80 w 951"/>
                  <a:gd name="T15" fmla="*/ 267 h 1086"/>
                  <a:gd name="T16" fmla="*/ 130 w 951"/>
                  <a:gd name="T17" fmla="*/ 258 h 1086"/>
                  <a:gd name="T18" fmla="*/ 145 w 951"/>
                  <a:gd name="T19" fmla="*/ 254 h 1086"/>
                  <a:gd name="T20" fmla="*/ 159 w 951"/>
                  <a:gd name="T21" fmla="*/ 298 h 1086"/>
                  <a:gd name="T22" fmla="*/ 219 w 951"/>
                  <a:gd name="T23" fmla="*/ 361 h 1086"/>
                  <a:gd name="T24" fmla="*/ 230 w 951"/>
                  <a:gd name="T25" fmla="*/ 343 h 1086"/>
                  <a:gd name="T26" fmla="*/ 170 w 951"/>
                  <a:gd name="T27" fmla="*/ 296 h 1086"/>
                  <a:gd name="T28" fmla="*/ 148 w 951"/>
                  <a:gd name="T29" fmla="*/ 237 h 1086"/>
                  <a:gd name="T30" fmla="*/ 153 w 951"/>
                  <a:gd name="T31" fmla="*/ 116 h 1086"/>
                  <a:gd name="T32" fmla="*/ 159 w 951"/>
                  <a:gd name="T33" fmla="*/ 44 h 1086"/>
                  <a:gd name="T34" fmla="*/ 154 w 951"/>
                  <a:gd name="T35" fmla="*/ 0 h 10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1"/>
                  <a:gd name="T55" fmla="*/ 0 h 1086"/>
                  <a:gd name="T56" fmla="*/ 951 w 951"/>
                  <a:gd name="T57" fmla="*/ 1086 h 108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1" h="1086">
                    <a:moveTo>
                      <a:pt x="641" y="0"/>
                    </a:moveTo>
                    <a:lnTo>
                      <a:pt x="589" y="289"/>
                    </a:lnTo>
                    <a:lnTo>
                      <a:pt x="589" y="538"/>
                    </a:lnTo>
                    <a:lnTo>
                      <a:pt x="558" y="734"/>
                    </a:lnTo>
                    <a:lnTo>
                      <a:pt x="269" y="765"/>
                    </a:lnTo>
                    <a:lnTo>
                      <a:pt x="0" y="765"/>
                    </a:lnTo>
                    <a:lnTo>
                      <a:pt x="41" y="817"/>
                    </a:lnTo>
                    <a:lnTo>
                      <a:pt x="331" y="806"/>
                    </a:lnTo>
                    <a:lnTo>
                      <a:pt x="538" y="775"/>
                    </a:lnTo>
                    <a:lnTo>
                      <a:pt x="600" y="765"/>
                    </a:lnTo>
                    <a:lnTo>
                      <a:pt x="662" y="900"/>
                    </a:lnTo>
                    <a:lnTo>
                      <a:pt x="910" y="1086"/>
                    </a:lnTo>
                    <a:lnTo>
                      <a:pt x="951" y="1034"/>
                    </a:lnTo>
                    <a:lnTo>
                      <a:pt x="703" y="889"/>
                    </a:lnTo>
                    <a:lnTo>
                      <a:pt x="610" y="713"/>
                    </a:lnTo>
                    <a:lnTo>
                      <a:pt x="631" y="351"/>
                    </a:lnTo>
                    <a:lnTo>
                      <a:pt x="662" y="134"/>
                    </a:lnTo>
                    <a:lnTo>
                      <a:pt x="641" y="0"/>
                    </a:lnTo>
                    <a:close/>
                  </a:path>
                </a:pathLst>
              </a:custGeom>
              <a:solidFill>
                <a:schemeClr val="tx2"/>
              </a:solidFill>
              <a:ln w="9525">
                <a:solidFill>
                  <a:schemeClr val="tx1"/>
                </a:solidFill>
                <a:round/>
                <a:headEnd/>
                <a:tailEnd/>
              </a:ln>
            </p:spPr>
            <p:txBody>
              <a:bodyPr wrap="none" anchor="ctr"/>
              <a:lstStyle/>
              <a:p>
                <a:endParaRPr lang="tr-TR"/>
              </a:p>
            </p:txBody>
          </p:sp>
          <p:grpSp>
            <p:nvGrpSpPr>
              <p:cNvPr id="9" name="Group 73"/>
              <p:cNvGrpSpPr>
                <a:grpSpLocks/>
              </p:cNvGrpSpPr>
              <p:nvPr/>
            </p:nvGrpSpPr>
            <p:grpSpPr bwMode="auto">
              <a:xfrm rot="16200000" flipH="1">
                <a:off x="4427" y="2629"/>
                <a:ext cx="278" cy="96"/>
                <a:chOff x="365" y="2706"/>
                <a:chExt cx="487" cy="241"/>
              </a:xfrm>
            </p:grpSpPr>
            <p:sp>
              <p:nvSpPr>
                <p:cNvPr id="13375" name="Freeform 74"/>
                <p:cNvSpPr>
                  <a:spLocks/>
                </p:cNvSpPr>
                <p:nvPr/>
              </p:nvSpPr>
              <p:spPr bwMode="auto">
                <a:xfrm>
                  <a:off x="382" y="2714"/>
                  <a:ext cx="457" cy="179"/>
                </a:xfrm>
                <a:custGeom>
                  <a:avLst/>
                  <a:gdLst>
                    <a:gd name="T0" fmla="*/ 8 w 457"/>
                    <a:gd name="T1" fmla="*/ 54 h 179"/>
                    <a:gd name="T2" fmla="*/ 21 w 457"/>
                    <a:gd name="T3" fmla="*/ 27 h 179"/>
                    <a:gd name="T4" fmla="*/ 54 w 457"/>
                    <a:gd name="T5" fmla="*/ 10 h 179"/>
                    <a:gd name="T6" fmla="*/ 112 w 457"/>
                    <a:gd name="T7" fmla="*/ 0 h 179"/>
                    <a:gd name="T8" fmla="*/ 195 w 457"/>
                    <a:gd name="T9" fmla="*/ 0 h 179"/>
                    <a:gd name="T10" fmla="*/ 289 w 457"/>
                    <a:gd name="T11" fmla="*/ 18 h 179"/>
                    <a:gd name="T12" fmla="*/ 349 w 457"/>
                    <a:gd name="T13" fmla="*/ 27 h 179"/>
                    <a:gd name="T14" fmla="*/ 403 w 457"/>
                    <a:gd name="T15" fmla="*/ 41 h 179"/>
                    <a:gd name="T16" fmla="*/ 440 w 457"/>
                    <a:gd name="T17" fmla="*/ 62 h 179"/>
                    <a:gd name="T18" fmla="*/ 457 w 457"/>
                    <a:gd name="T19" fmla="*/ 91 h 179"/>
                    <a:gd name="T20" fmla="*/ 447 w 457"/>
                    <a:gd name="T21" fmla="*/ 124 h 179"/>
                    <a:gd name="T22" fmla="*/ 347 w 457"/>
                    <a:gd name="T23" fmla="*/ 172 h 179"/>
                    <a:gd name="T24" fmla="*/ 341 w 457"/>
                    <a:gd name="T25" fmla="*/ 172 h 179"/>
                    <a:gd name="T26" fmla="*/ 228 w 457"/>
                    <a:gd name="T27" fmla="*/ 176 h 179"/>
                    <a:gd name="T28" fmla="*/ 220 w 457"/>
                    <a:gd name="T29" fmla="*/ 179 h 179"/>
                    <a:gd name="T30" fmla="*/ 213 w 457"/>
                    <a:gd name="T31" fmla="*/ 179 h 179"/>
                    <a:gd name="T32" fmla="*/ 66 w 457"/>
                    <a:gd name="T33" fmla="*/ 154 h 179"/>
                    <a:gd name="T34" fmla="*/ 15 w 457"/>
                    <a:gd name="T35" fmla="*/ 104 h 179"/>
                    <a:gd name="T36" fmla="*/ 0 w 457"/>
                    <a:gd name="T37" fmla="*/ 60 h 179"/>
                    <a:gd name="T38" fmla="*/ 8 w 457"/>
                    <a:gd name="T39" fmla="*/ 54 h 1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57"/>
                    <a:gd name="T61" fmla="*/ 0 h 179"/>
                    <a:gd name="T62" fmla="*/ 457 w 457"/>
                    <a:gd name="T63" fmla="*/ 179 h 1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57" h="179">
                      <a:moveTo>
                        <a:pt x="8" y="54"/>
                      </a:moveTo>
                      <a:lnTo>
                        <a:pt x="21" y="27"/>
                      </a:lnTo>
                      <a:lnTo>
                        <a:pt x="54" y="10"/>
                      </a:lnTo>
                      <a:lnTo>
                        <a:pt x="112" y="0"/>
                      </a:lnTo>
                      <a:lnTo>
                        <a:pt x="195" y="0"/>
                      </a:lnTo>
                      <a:lnTo>
                        <a:pt x="289" y="18"/>
                      </a:lnTo>
                      <a:lnTo>
                        <a:pt x="349" y="27"/>
                      </a:lnTo>
                      <a:lnTo>
                        <a:pt x="403" y="41"/>
                      </a:lnTo>
                      <a:lnTo>
                        <a:pt x="440" y="62"/>
                      </a:lnTo>
                      <a:lnTo>
                        <a:pt x="457" y="91"/>
                      </a:lnTo>
                      <a:lnTo>
                        <a:pt x="447" y="124"/>
                      </a:lnTo>
                      <a:lnTo>
                        <a:pt x="347" y="172"/>
                      </a:lnTo>
                      <a:lnTo>
                        <a:pt x="341" y="172"/>
                      </a:lnTo>
                      <a:lnTo>
                        <a:pt x="228" y="176"/>
                      </a:lnTo>
                      <a:lnTo>
                        <a:pt x="220" y="179"/>
                      </a:lnTo>
                      <a:lnTo>
                        <a:pt x="213" y="179"/>
                      </a:lnTo>
                      <a:lnTo>
                        <a:pt x="66" y="154"/>
                      </a:lnTo>
                      <a:lnTo>
                        <a:pt x="15" y="104"/>
                      </a:lnTo>
                      <a:lnTo>
                        <a:pt x="0" y="60"/>
                      </a:lnTo>
                      <a:lnTo>
                        <a:pt x="8" y="54"/>
                      </a:lnTo>
                      <a:close/>
                    </a:path>
                  </a:pathLst>
                </a:custGeom>
                <a:solidFill>
                  <a:srgbClr val="4D4D4D"/>
                </a:solidFill>
                <a:ln w="9525">
                  <a:noFill/>
                  <a:round/>
                  <a:headEnd/>
                  <a:tailEnd/>
                </a:ln>
              </p:spPr>
              <p:txBody>
                <a:bodyPr/>
                <a:lstStyle/>
                <a:p>
                  <a:endParaRPr lang="tr-TR"/>
                </a:p>
              </p:txBody>
            </p:sp>
            <p:sp>
              <p:nvSpPr>
                <p:cNvPr id="13376" name="Freeform 75"/>
                <p:cNvSpPr>
                  <a:spLocks/>
                </p:cNvSpPr>
                <p:nvPr/>
              </p:nvSpPr>
              <p:spPr bwMode="auto">
                <a:xfrm>
                  <a:off x="372" y="2766"/>
                  <a:ext cx="466" cy="171"/>
                </a:xfrm>
                <a:custGeom>
                  <a:avLst/>
                  <a:gdLst>
                    <a:gd name="T0" fmla="*/ 13 w 466"/>
                    <a:gd name="T1" fmla="*/ 0 h 171"/>
                    <a:gd name="T2" fmla="*/ 38 w 466"/>
                    <a:gd name="T3" fmla="*/ 50 h 171"/>
                    <a:gd name="T4" fmla="*/ 104 w 466"/>
                    <a:gd name="T5" fmla="*/ 83 h 171"/>
                    <a:gd name="T6" fmla="*/ 204 w 466"/>
                    <a:gd name="T7" fmla="*/ 98 h 171"/>
                    <a:gd name="T8" fmla="*/ 317 w 466"/>
                    <a:gd name="T9" fmla="*/ 91 h 171"/>
                    <a:gd name="T10" fmla="*/ 404 w 466"/>
                    <a:gd name="T11" fmla="*/ 68 h 171"/>
                    <a:gd name="T12" fmla="*/ 442 w 466"/>
                    <a:gd name="T13" fmla="*/ 47 h 171"/>
                    <a:gd name="T14" fmla="*/ 466 w 466"/>
                    <a:gd name="T15" fmla="*/ 22 h 171"/>
                    <a:gd name="T16" fmla="*/ 466 w 466"/>
                    <a:gd name="T17" fmla="*/ 87 h 171"/>
                    <a:gd name="T18" fmla="*/ 452 w 466"/>
                    <a:gd name="T19" fmla="*/ 129 h 171"/>
                    <a:gd name="T20" fmla="*/ 398 w 466"/>
                    <a:gd name="T21" fmla="*/ 154 h 171"/>
                    <a:gd name="T22" fmla="*/ 296 w 466"/>
                    <a:gd name="T23" fmla="*/ 171 h 171"/>
                    <a:gd name="T24" fmla="*/ 187 w 466"/>
                    <a:gd name="T25" fmla="*/ 171 h 171"/>
                    <a:gd name="T26" fmla="*/ 88 w 466"/>
                    <a:gd name="T27" fmla="*/ 158 h 171"/>
                    <a:gd name="T28" fmla="*/ 34 w 466"/>
                    <a:gd name="T29" fmla="*/ 135 h 171"/>
                    <a:gd name="T30" fmla="*/ 9 w 466"/>
                    <a:gd name="T31" fmla="*/ 100 h 171"/>
                    <a:gd name="T32" fmla="*/ 0 w 466"/>
                    <a:gd name="T33" fmla="*/ 62 h 171"/>
                    <a:gd name="T34" fmla="*/ 0 w 466"/>
                    <a:gd name="T35" fmla="*/ 33 h 171"/>
                    <a:gd name="T36" fmla="*/ 13 w 466"/>
                    <a:gd name="T37" fmla="*/ 0 h 1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6"/>
                    <a:gd name="T58" fmla="*/ 0 h 171"/>
                    <a:gd name="T59" fmla="*/ 466 w 466"/>
                    <a:gd name="T60" fmla="*/ 171 h 1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6" h="171">
                      <a:moveTo>
                        <a:pt x="13" y="0"/>
                      </a:moveTo>
                      <a:lnTo>
                        <a:pt x="38" y="50"/>
                      </a:lnTo>
                      <a:lnTo>
                        <a:pt x="104" y="83"/>
                      </a:lnTo>
                      <a:lnTo>
                        <a:pt x="204" y="98"/>
                      </a:lnTo>
                      <a:lnTo>
                        <a:pt x="317" y="91"/>
                      </a:lnTo>
                      <a:lnTo>
                        <a:pt x="404" y="68"/>
                      </a:lnTo>
                      <a:lnTo>
                        <a:pt x="442" y="47"/>
                      </a:lnTo>
                      <a:lnTo>
                        <a:pt x="466" y="22"/>
                      </a:lnTo>
                      <a:lnTo>
                        <a:pt x="466" y="87"/>
                      </a:lnTo>
                      <a:lnTo>
                        <a:pt x="452" y="129"/>
                      </a:lnTo>
                      <a:lnTo>
                        <a:pt x="398" y="154"/>
                      </a:lnTo>
                      <a:lnTo>
                        <a:pt x="296" y="171"/>
                      </a:lnTo>
                      <a:lnTo>
                        <a:pt x="187" y="171"/>
                      </a:lnTo>
                      <a:lnTo>
                        <a:pt x="88" y="158"/>
                      </a:lnTo>
                      <a:lnTo>
                        <a:pt x="34" y="135"/>
                      </a:lnTo>
                      <a:lnTo>
                        <a:pt x="9" y="100"/>
                      </a:lnTo>
                      <a:lnTo>
                        <a:pt x="0" y="62"/>
                      </a:lnTo>
                      <a:lnTo>
                        <a:pt x="0" y="33"/>
                      </a:lnTo>
                      <a:lnTo>
                        <a:pt x="13" y="0"/>
                      </a:lnTo>
                      <a:close/>
                    </a:path>
                  </a:pathLst>
                </a:custGeom>
                <a:solidFill>
                  <a:srgbClr val="C0C0C0"/>
                </a:solidFill>
                <a:ln w="9525">
                  <a:noFill/>
                  <a:round/>
                  <a:headEnd/>
                  <a:tailEnd/>
                </a:ln>
              </p:spPr>
              <p:txBody>
                <a:bodyPr/>
                <a:lstStyle/>
                <a:p>
                  <a:endParaRPr lang="tr-TR"/>
                </a:p>
              </p:txBody>
            </p:sp>
            <p:sp>
              <p:nvSpPr>
                <p:cNvPr id="13377" name="Freeform 76"/>
                <p:cNvSpPr>
                  <a:spLocks/>
                </p:cNvSpPr>
                <p:nvPr/>
              </p:nvSpPr>
              <p:spPr bwMode="auto">
                <a:xfrm>
                  <a:off x="386" y="2758"/>
                  <a:ext cx="449" cy="118"/>
                </a:xfrm>
                <a:custGeom>
                  <a:avLst/>
                  <a:gdLst>
                    <a:gd name="T0" fmla="*/ 10 w 449"/>
                    <a:gd name="T1" fmla="*/ 17 h 118"/>
                    <a:gd name="T2" fmla="*/ 29 w 449"/>
                    <a:gd name="T3" fmla="*/ 48 h 118"/>
                    <a:gd name="T4" fmla="*/ 64 w 449"/>
                    <a:gd name="T5" fmla="*/ 67 h 118"/>
                    <a:gd name="T6" fmla="*/ 110 w 449"/>
                    <a:gd name="T7" fmla="*/ 79 h 118"/>
                    <a:gd name="T8" fmla="*/ 166 w 449"/>
                    <a:gd name="T9" fmla="*/ 89 h 118"/>
                    <a:gd name="T10" fmla="*/ 228 w 449"/>
                    <a:gd name="T11" fmla="*/ 89 h 118"/>
                    <a:gd name="T12" fmla="*/ 275 w 449"/>
                    <a:gd name="T13" fmla="*/ 89 h 118"/>
                    <a:gd name="T14" fmla="*/ 329 w 449"/>
                    <a:gd name="T15" fmla="*/ 83 h 118"/>
                    <a:gd name="T16" fmla="*/ 372 w 449"/>
                    <a:gd name="T17" fmla="*/ 75 h 118"/>
                    <a:gd name="T18" fmla="*/ 412 w 449"/>
                    <a:gd name="T19" fmla="*/ 58 h 118"/>
                    <a:gd name="T20" fmla="*/ 449 w 449"/>
                    <a:gd name="T21" fmla="*/ 33 h 118"/>
                    <a:gd name="T22" fmla="*/ 428 w 449"/>
                    <a:gd name="T23" fmla="*/ 65 h 118"/>
                    <a:gd name="T24" fmla="*/ 378 w 449"/>
                    <a:gd name="T25" fmla="*/ 96 h 118"/>
                    <a:gd name="T26" fmla="*/ 308 w 449"/>
                    <a:gd name="T27" fmla="*/ 114 h 118"/>
                    <a:gd name="T28" fmla="*/ 236 w 449"/>
                    <a:gd name="T29" fmla="*/ 118 h 118"/>
                    <a:gd name="T30" fmla="*/ 143 w 449"/>
                    <a:gd name="T31" fmla="*/ 110 h 118"/>
                    <a:gd name="T32" fmla="*/ 137 w 449"/>
                    <a:gd name="T33" fmla="*/ 112 h 118"/>
                    <a:gd name="T34" fmla="*/ 75 w 449"/>
                    <a:gd name="T35" fmla="*/ 98 h 118"/>
                    <a:gd name="T36" fmla="*/ 29 w 449"/>
                    <a:gd name="T37" fmla="*/ 77 h 118"/>
                    <a:gd name="T38" fmla="*/ 6 w 449"/>
                    <a:gd name="T39" fmla="*/ 50 h 118"/>
                    <a:gd name="T40" fmla="*/ 0 w 449"/>
                    <a:gd name="T41" fmla="*/ 21 h 118"/>
                    <a:gd name="T42" fmla="*/ 10 w 449"/>
                    <a:gd name="T43" fmla="*/ 0 h 118"/>
                    <a:gd name="T44" fmla="*/ 10 w 449"/>
                    <a:gd name="T45" fmla="*/ 17 h 1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9"/>
                    <a:gd name="T70" fmla="*/ 0 h 118"/>
                    <a:gd name="T71" fmla="*/ 449 w 449"/>
                    <a:gd name="T72" fmla="*/ 118 h 11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9" h="118">
                      <a:moveTo>
                        <a:pt x="10" y="17"/>
                      </a:moveTo>
                      <a:lnTo>
                        <a:pt x="29" y="48"/>
                      </a:lnTo>
                      <a:lnTo>
                        <a:pt x="64" y="67"/>
                      </a:lnTo>
                      <a:lnTo>
                        <a:pt x="110" y="79"/>
                      </a:lnTo>
                      <a:lnTo>
                        <a:pt x="166" y="89"/>
                      </a:lnTo>
                      <a:lnTo>
                        <a:pt x="228" y="89"/>
                      </a:lnTo>
                      <a:lnTo>
                        <a:pt x="275" y="89"/>
                      </a:lnTo>
                      <a:lnTo>
                        <a:pt x="329" y="83"/>
                      </a:lnTo>
                      <a:lnTo>
                        <a:pt x="372" y="75"/>
                      </a:lnTo>
                      <a:lnTo>
                        <a:pt x="412" y="58"/>
                      </a:lnTo>
                      <a:lnTo>
                        <a:pt x="449" y="33"/>
                      </a:lnTo>
                      <a:lnTo>
                        <a:pt x="428" y="65"/>
                      </a:lnTo>
                      <a:lnTo>
                        <a:pt x="378" y="96"/>
                      </a:lnTo>
                      <a:lnTo>
                        <a:pt x="308" y="114"/>
                      </a:lnTo>
                      <a:lnTo>
                        <a:pt x="236" y="118"/>
                      </a:lnTo>
                      <a:lnTo>
                        <a:pt x="143" y="110"/>
                      </a:lnTo>
                      <a:lnTo>
                        <a:pt x="137" y="112"/>
                      </a:lnTo>
                      <a:lnTo>
                        <a:pt x="75" y="98"/>
                      </a:lnTo>
                      <a:lnTo>
                        <a:pt x="29" y="77"/>
                      </a:lnTo>
                      <a:lnTo>
                        <a:pt x="6" y="50"/>
                      </a:lnTo>
                      <a:lnTo>
                        <a:pt x="0" y="21"/>
                      </a:lnTo>
                      <a:lnTo>
                        <a:pt x="10" y="0"/>
                      </a:lnTo>
                      <a:lnTo>
                        <a:pt x="10" y="17"/>
                      </a:lnTo>
                      <a:close/>
                    </a:path>
                  </a:pathLst>
                </a:custGeom>
                <a:solidFill>
                  <a:srgbClr val="000000"/>
                </a:solidFill>
                <a:ln w="9525">
                  <a:noFill/>
                  <a:round/>
                  <a:headEnd/>
                  <a:tailEnd/>
                </a:ln>
              </p:spPr>
              <p:txBody>
                <a:bodyPr/>
                <a:lstStyle/>
                <a:p>
                  <a:endParaRPr lang="tr-TR"/>
                </a:p>
              </p:txBody>
            </p:sp>
            <p:sp>
              <p:nvSpPr>
                <p:cNvPr id="13378" name="Freeform 77"/>
                <p:cNvSpPr>
                  <a:spLocks/>
                </p:cNvSpPr>
                <p:nvPr/>
              </p:nvSpPr>
              <p:spPr bwMode="auto">
                <a:xfrm>
                  <a:off x="365" y="2706"/>
                  <a:ext cx="487" cy="241"/>
                </a:xfrm>
                <a:custGeom>
                  <a:avLst/>
                  <a:gdLst>
                    <a:gd name="T0" fmla="*/ 143 w 487"/>
                    <a:gd name="T1" fmla="*/ 0 h 241"/>
                    <a:gd name="T2" fmla="*/ 81 w 487"/>
                    <a:gd name="T3" fmla="*/ 8 h 241"/>
                    <a:gd name="T4" fmla="*/ 33 w 487"/>
                    <a:gd name="T5" fmla="*/ 31 h 241"/>
                    <a:gd name="T6" fmla="*/ 10 w 487"/>
                    <a:gd name="T7" fmla="*/ 60 h 241"/>
                    <a:gd name="T8" fmla="*/ 0 w 487"/>
                    <a:gd name="T9" fmla="*/ 103 h 241"/>
                    <a:gd name="T10" fmla="*/ 4 w 487"/>
                    <a:gd name="T11" fmla="*/ 139 h 241"/>
                    <a:gd name="T12" fmla="*/ 4 w 487"/>
                    <a:gd name="T13" fmla="*/ 145 h 241"/>
                    <a:gd name="T14" fmla="*/ 17 w 487"/>
                    <a:gd name="T15" fmla="*/ 172 h 241"/>
                    <a:gd name="T16" fmla="*/ 39 w 487"/>
                    <a:gd name="T17" fmla="*/ 201 h 241"/>
                    <a:gd name="T18" fmla="*/ 75 w 487"/>
                    <a:gd name="T19" fmla="*/ 222 h 241"/>
                    <a:gd name="T20" fmla="*/ 129 w 487"/>
                    <a:gd name="T21" fmla="*/ 232 h 241"/>
                    <a:gd name="T22" fmla="*/ 189 w 487"/>
                    <a:gd name="T23" fmla="*/ 236 h 241"/>
                    <a:gd name="T24" fmla="*/ 249 w 487"/>
                    <a:gd name="T25" fmla="*/ 241 h 241"/>
                    <a:gd name="T26" fmla="*/ 306 w 487"/>
                    <a:gd name="T27" fmla="*/ 238 h 241"/>
                    <a:gd name="T28" fmla="*/ 362 w 487"/>
                    <a:gd name="T29" fmla="*/ 232 h 241"/>
                    <a:gd name="T30" fmla="*/ 404 w 487"/>
                    <a:gd name="T31" fmla="*/ 224 h 241"/>
                    <a:gd name="T32" fmla="*/ 448 w 487"/>
                    <a:gd name="T33" fmla="*/ 209 h 241"/>
                    <a:gd name="T34" fmla="*/ 470 w 487"/>
                    <a:gd name="T35" fmla="*/ 180 h 241"/>
                    <a:gd name="T36" fmla="*/ 483 w 487"/>
                    <a:gd name="T37" fmla="*/ 149 h 241"/>
                    <a:gd name="T38" fmla="*/ 487 w 487"/>
                    <a:gd name="T39" fmla="*/ 110 h 241"/>
                    <a:gd name="T40" fmla="*/ 483 w 487"/>
                    <a:gd name="T41" fmla="*/ 78 h 241"/>
                    <a:gd name="T42" fmla="*/ 466 w 487"/>
                    <a:gd name="T43" fmla="*/ 60 h 241"/>
                    <a:gd name="T44" fmla="*/ 433 w 487"/>
                    <a:gd name="T45" fmla="*/ 41 h 241"/>
                    <a:gd name="T46" fmla="*/ 396 w 487"/>
                    <a:gd name="T47" fmla="*/ 31 h 241"/>
                    <a:gd name="T48" fmla="*/ 354 w 487"/>
                    <a:gd name="T49" fmla="*/ 22 h 241"/>
                    <a:gd name="T50" fmla="*/ 271 w 487"/>
                    <a:gd name="T51" fmla="*/ 9 h 241"/>
                    <a:gd name="T52" fmla="*/ 157 w 487"/>
                    <a:gd name="T53" fmla="*/ 0 h 241"/>
                    <a:gd name="T54" fmla="*/ 154 w 487"/>
                    <a:gd name="T55" fmla="*/ 15 h 241"/>
                    <a:gd name="T56" fmla="*/ 259 w 487"/>
                    <a:gd name="T57" fmla="*/ 24 h 241"/>
                    <a:gd name="T58" fmla="*/ 381 w 487"/>
                    <a:gd name="T59" fmla="*/ 49 h 241"/>
                    <a:gd name="T60" fmla="*/ 427 w 487"/>
                    <a:gd name="T61" fmla="*/ 60 h 241"/>
                    <a:gd name="T62" fmla="*/ 450 w 487"/>
                    <a:gd name="T63" fmla="*/ 76 h 241"/>
                    <a:gd name="T64" fmla="*/ 462 w 487"/>
                    <a:gd name="T65" fmla="*/ 91 h 241"/>
                    <a:gd name="T66" fmla="*/ 468 w 487"/>
                    <a:gd name="T67" fmla="*/ 116 h 241"/>
                    <a:gd name="T68" fmla="*/ 464 w 487"/>
                    <a:gd name="T69" fmla="*/ 155 h 241"/>
                    <a:gd name="T70" fmla="*/ 445 w 487"/>
                    <a:gd name="T71" fmla="*/ 186 h 241"/>
                    <a:gd name="T72" fmla="*/ 410 w 487"/>
                    <a:gd name="T73" fmla="*/ 201 h 241"/>
                    <a:gd name="T74" fmla="*/ 331 w 487"/>
                    <a:gd name="T75" fmla="*/ 218 h 241"/>
                    <a:gd name="T76" fmla="*/ 270 w 487"/>
                    <a:gd name="T77" fmla="*/ 220 h 241"/>
                    <a:gd name="T78" fmla="*/ 201 w 487"/>
                    <a:gd name="T79" fmla="*/ 222 h 241"/>
                    <a:gd name="T80" fmla="*/ 137 w 487"/>
                    <a:gd name="T81" fmla="*/ 216 h 241"/>
                    <a:gd name="T82" fmla="*/ 83 w 487"/>
                    <a:gd name="T83" fmla="*/ 205 h 241"/>
                    <a:gd name="T84" fmla="*/ 52 w 487"/>
                    <a:gd name="T85" fmla="*/ 189 h 241"/>
                    <a:gd name="T86" fmla="*/ 23 w 487"/>
                    <a:gd name="T87" fmla="*/ 155 h 241"/>
                    <a:gd name="T88" fmla="*/ 15 w 487"/>
                    <a:gd name="T89" fmla="*/ 116 h 241"/>
                    <a:gd name="T90" fmla="*/ 21 w 487"/>
                    <a:gd name="T91" fmla="*/ 81 h 241"/>
                    <a:gd name="T92" fmla="*/ 42 w 487"/>
                    <a:gd name="T93" fmla="*/ 49 h 241"/>
                    <a:gd name="T94" fmla="*/ 60 w 487"/>
                    <a:gd name="T95" fmla="*/ 31 h 241"/>
                    <a:gd name="T96" fmla="*/ 96 w 487"/>
                    <a:gd name="T97" fmla="*/ 22 h 241"/>
                    <a:gd name="T98" fmla="*/ 143 w 487"/>
                    <a:gd name="T99" fmla="*/ 16 h 241"/>
                    <a:gd name="T100" fmla="*/ 143 w 487"/>
                    <a:gd name="T101" fmla="*/ 0 h 2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7"/>
                    <a:gd name="T154" fmla="*/ 0 h 241"/>
                    <a:gd name="T155" fmla="*/ 487 w 487"/>
                    <a:gd name="T156" fmla="*/ 241 h 24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7" h="241">
                      <a:moveTo>
                        <a:pt x="143" y="0"/>
                      </a:moveTo>
                      <a:lnTo>
                        <a:pt x="81" y="8"/>
                      </a:lnTo>
                      <a:lnTo>
                        <a:pt x="33" y="31"/>
                      </a:lnTo>
                      <a:lnTo>
                        <a:pt x="10" y="60"/>
                      </a:lnTo>
                      <a:lnTo>
                        <a:pt x="0" y="103"/>
                      </a:lnTo>
                      <a:lnTo>
                        <a:pt x="4" y="139"/>
                      </a:lnTo>
                      <a:lnTo>
                        <a:pt x="4" y="145"/>
                      </a:lnTo>
                      <a:lnTo>
                        <a:pt x="17" y="172"/>
                      </a:lnTo>
                      <a:lnTo>
                        <a:pt x="39" y="201"/>
                      </a:lnTo>
                      <a:lnTo>
                        <a:pt x="75" y="222"/>
                      </a:lnTo>
                      <a:lnTo>
                        <a:pt x="129" y="232"/>
                      </a:lnTo>
                      <a:lnTo>
                        <a:pt x="189" y="236"/>
                      </a:lnTo>
                      <a:lnTo>
                        <a:pt x="249" y="241"/>
                      </a:lnTo>
                      <a:lnTo>
                        <a:pt x="306" y="238"/>
                      </a:lnTo>
                      <a:lnTo>
                        <a:pt x="362" y="232"/>
                      </a:lnTo>
                      <a:lnTo>
                        <a:pt x="404" y="224"/>
                      </a:lnTo>
                      <a:lnTo>
                        <a:pt x="448" y="209"/>
                      </a:lnTo>
                      <a:lnTo>
                        <a:pt x="470" y="180"/>
                      </a:lnTo>
                      <a:lnTo>
                        <a:pt x="483" y="149"/>
                      </a:lnTo>
                      <a:lnTo>
                        <a:pt x="487" y="110"/>
                      </a:lnTo>
                      <a:lnTo>
                        <a:pt x="483" y="78"/>
                      </a:lnTo>
                      <a:lnTo>
                        <a:pt x="466" y="60"/>
                      </a:lnTo>
                      <a:lnTo>
                        <a:pt x="433" y="41"/>
                      </a:lnTo>
                      <a:lnTo>
                        <a:pt x="396" y="31"/>
                      </a:lnTo>
                      <a:lnTo>
                        <a:pt x="354" y="22"/>
                      </a:lnTo>
                      <a:lnTo>
                        <a:pt x="271" y="9"/>
                      </a:lnTo>
                      <a:lnTo>
                        <a:pt x="157" y="0"/>
                      </a:lnTo>
                      <a:lnTo>
                        <a:pt x="154" y="15"/>
                      </a:lnTo>
                      <a:lnTo>
                        <a:pt x="259" y="24"/>
                      </a:lnTo>
                      <a:lnTo>
                        <a:pt x="381" y="49"/>
                      </a:lnTo>
                      <a:lnTo>
                        <a:pt x="427" y="60"/>
                      </a:lnTo>
                      <a:lnTo>
                        <a:pt x="450" y="76"/>
                      </a:lnTo>
                      <a:lnTo>
                        <a:pt x="462" y="91"/>
                      </a:lnTo>
                      <a:lnTo>
                        <a:pt x="468" y="116"/>
                      </a:lnTo>
                      <a:lnTo>
                        <a:pt x="464" y="155"/>
                      </a:lnTo>
                      <a:lnTo>
                        <a:pt x="445" y="186"/>
                      </a:lnTo>
                      <a:lnTo>
                        <a:pt x="410" y="201"/>
                      </a:lnTo>
                      <a:lnTo>
                        <a:pt x="331" y="218"/>
                      </a:lnTo>
                      <a:lnTo>
                        <a:pt x="270" y="220"/>
                      </a:lnTo>
                      <a:lnTo>
                        <a:pt x="201" y="222"/>
                      </a:lnTo>
                      <a:lnTo>
                        <a:pt x="137" y="216"/>
                      </a:lnTo>
                      <a:lnTo>
                        <a:pt x="83" y="205"/>
                      </a:lnTo>
                      <a:lnTo>
                        <a:pt x="52" y="189"/>
                      </a:lnTo>
                      <a:lnTo>
                        <a:pt x="23" y="155"/>
                      </a:lnTo>
                      <a:lnTo>
                        <a:pt x="15" y="116"/>
                      </a:lnTo>
                      <a:lnTo>
                        <a:pt x="21" y="81"/>
                      </a:lnTo>
                      <a:lnTo>
                        <a:pt x="42" y="49"/>
                      </a:lnTo>
                      <a:lnTo>
                        <a:pt x="60" y="31"/>
                      </a:lnTo>
                      <a:lnTo>
                        <a:pt x="96" y="22"/>
                      </a:lnTo>
                      <a:lnTo>
                        <a:pt x="143" y="16"/>
                      </a:lnTo>
                      <a:lnTo>
                        <a:pt x="143" y="0"/>
                      </a:lnTo>
                      <a:close/>
                    </a:path>
                  </a:pathLst>
                </a:custGeom>
                <a:solidFill>
                  <a:srgbClr val="000000"/>
                </a:solidFill>
                <a:ln w="9525">
                  <a:noFill/>
                  <a:round/>
                  <a:headEnd/>
                  <a:tailEnd/>
                </a:ln>
              </p:spPr>
              <p:txBody>
                <a:bodyPr/>
                <a:lstStyle/>
                <a:p>
                  <a:endParaRPr lang="tr-TR"/>
                </a:p>
              </p:txBody>
            </p:sp>
          </p:grpSp>
          <p:grpSp>
            <p:nvGrpSpPr>
              <p:cNvPr id="10" name="Group 78"/>
              <p:cNvGrpSpPr>
                <a:grpSpLocks/>
              </p:cNvGrpSpPr>
              <p:nvPr/>
            </p:nvGrpSpPr>
            <p:grpSpPr bwMode="auto">
              <a:xfrm rot="16200000" flipH="1">
                <a:off x="4438" y="2610"/>
                <a:ext cx="103" cy="128"/>
                <a:chOff x="2267" y="2594"/>
                <a:chExt cx="147" cy="325"/>
              </a:xfrm>
            </p:grpSpPr>
            <p:sp>
              <p:nvSpPr>
                <p:cNvPr id="13371" name="Freeform 79"/>
                <p:cNvSpPr>
                  <a:spLocks/>
                </p:cNvSpPr>
                <p:nvPr/>
              </p:nvSpPr>
              <p:spPr bwMode="auto">
                <a:xfrm>
                  <a:off x="2272" y="2609"/>
                  <a:ext cx="138" cy="113"/>
                </a:xfrm>
                <a:custGeom>
                  <a:avLst/>
                  <a:gdLst>
                    <a:gd name="T0" fmla="*/ 2 w 138"/>
                    <a:gd name="T1" fmla="*/ 34 h 113"/>
                    <a:gd name="T2" fmla="*/ 6 w 138"/>
                    <a:gd name="T3" fmla="*/ 17 h 113"/>
                    <a:gd name="T4" fmla="*/ 16 w 138"/>
                    <a:gd name="T5" fmla="*/ 6 h 113"/>
                    <a:gd name="T6" fmla="*/ 34 w 138"/>
                    <a:gd name="T7" fmla="*/ 0 h 113"/>
                    <a:gd name="T8" fmla="*/ 59 w 138"/>
                    <a:gd name="T9" fmla="*/ 0 h 113"/>
                    <a:gd name="T10" fmla="*/ 87 w 138"/>
                    <a:gd name="T11" fmla="*/ 11 h 113"/>
                    <a:gd name="T12" fmla="*/ 105 w 138"/>
                    <a:gd name="T13" fmla="*/ 17 h 113"/>
                    <a:gd name="T14" fmla="*/ 104 w 138"/>
                    <a:gd name="T15" fmla="*/ 28 h 113"/>
                    <a:gd name="T16" fmla="*/ 119 w 138"/>
                    <a:gd name="T17" fmla="*/ 46 h 113"/>
                    <a:gd name="T18" fmla="*/ 138 w 138"/>
                    <a:gd name="T19" fmla="*/ 57 h 113"/>
                    <a:gd name="T20" fmla="*/ 135 w 138"/>
                    <a:gd name="T21" fmla="*/ 78 h 113"/>
                    <a:gd name="T22" fmla="*/ 105 w 138"/>
                    <a:gd name="T23" fmla="*/ 109 h 113"/>
                    <a:gd name="T24" fmla="*/ 103 w 138"/>
                    <a:gd name="T25" fmla="*/ 109 h 113"/>
                    <a:gd name="T26" fmla="*/ 69 w 138"/>
                    <a:gd name="T27" fmla="*/ 111 h 113"/>
                    <a:gd name="T28" fmla="*/ 66 w 138"/>
                    <a:gd name="T29" fmla="*/ 113 h 113"/>
                    <a:gd name="T30" fmla="*/ 64 w 138"/>
                    <a:gd name="T31" fmla="*/ 113 h 113"/>
                    <a:gd name="T32" fmla="*/ 20 w 138"/>
                    <a:gd name="T33" fmla="*/ 97 h 113"/>
                    <a:gd name="T34" fmla="*/ 5 w 138"/>
                    <a:gd name="T35" fmla="*/ 66 h 113"/>
                    <a:gd name="T36" fmla="*/ 0 w 138"/>
                    <a:gd name="T37" fmla="*/ 38 h 113"/>
                    <a:gd name="T38" fmla="*/ 2 w 138"/>
                    <a:gd name="T39" fmla="*/ 34 h 1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8"/>
                    <a:gd name="T61" fmla="*/ 0 h 113"/>
                    <a:gd name="T62" fmla="*/ 138 w 138"/>
                    <a:gd name="T63" fmla="*/ 113 h 1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8" h="113">
                      <a:moveTo>
                        <a:pt x="2" y="34"/>
                      </a:moveTo>
                      <a:lnTo>
                        <a:pt x="6" y="17"/>
                      </a:lnTo>
                      <a:lnTo>
                        <a:pt x="16" y="6"/>
                      </a:lnTo>
                      <a:lnTo>
                        <a:pt x="34" y="0"/>
                      </a:lnTo>
                      <a:lnTo>
                        <a:pt x="59" y="0"/>
                      </a:lnTo>
                      <a:lnTo>
                        <a:pt x="87" y="11"/>
                      </a:lnTo>
                      <a:lnTo>
                        <a:pt x="105" y="17"/>
                      </a:lnTo>
                      <a:lnTo>
                        <a:pt x="104" y="28"/>
                      </a:lnTo>
                      <a:lnTo>
                        <a:pt x="119" y="46"/>
                      </a:lnTo>
                      <a:lnTo>
                        <a:pt x="138" y="57"/>
                      </a:lnTo>
                      <a:lnTo>
                        <a:pt x="135" y="78"/>
                      </a:lnTo>
                      <a:lnTo>
                        <a:pt x="105" y="109"/>
                      </a:lnTo>
                      <a:lnTo>
                        <a:pt x="103" y="109"/>
                      </a:lnTo>
                      <a:lnTo>
                        <a:pt x="69" y="111"/>
                      </a:lnTo>
                      <a:lnTo>
                        <a:pt x="66" y="113"/>
                      </a:lnTo>
                      <a:lnTo>
                        <a:pt x="64" y="113"/>
                      </a:lnTo>
                      <a:lnTo>
                        <a:pt x="20" y="97"/>
                      </a:lnTo>
                      <a:lnTo>
                        <a:pt x="5" y="66"/>
                      </a:lnTo>
                      <a:lnTo>
                        <a:pt x="0" y="38"/>
                      </a:lnTo>
                      <a:lnTo>
                        <a:pt x="2" y="34"/>
                      </a:lnTo>
                      <a:close/>
                    </a:path>
                  </a:pathLst>
                </a:custGeom>
                <a:solidFill>
                  <a:srgbClr val="4D4D4D"/>
                </a:solidFill>
                <a:ln w="9525">
                  <a:noFill/>
                  <a:round/>
                  <a:headEnd/>
                  <a:tailEnd/>
                </a:ln>
              </p:spPr>
              <p:txBody>
                <a:bodyPr/>
                <a:lstStyle/>
                <a:p>
                  <a:endParaRPr lang="tr-TR"/>
                </a:p>
              </p:txBody>
            </p:sp>
            <p:sp>
              <p:nvSpPr>
                <p:cNvPr id="13372" name="Freeform 80"/>
                <p:cNvSpPr>
                  <a:spLocks/>
                </p:cNvSpPr>
                <p:nvPr/>
              </p:nvSpPr>
              <p:spPr bwMode="auto">
                <a:xfrm>
                  <a:off x="2272" y="2645"/>
                  <a:ext cx="141" cy="274"/>
                </a:xfrm>
                <a:custGeom>
                  <a:avLst/>
                  <a:gdLst>
                    <a:gd name="T0" fmla="*/ 11 w 141"/>
                    <a:gd name="T1" fmla="*/ 34 h 274"/>
                    <a:gd name="T2" fmla="*/ 38 w 141"/>
                    <a:gd name="T3" fmla="*/ 73 h 274"/>
                    <a:gd name="T4" fmla="*/ 62 w 141"/>
                    <a:gd name="T5" fmla="*/ 76 h 274"/>
                    <a:gd name="T6" fmla="*/ 86 w 141"/>
                    <a:gd name="T7" fmla="*/ 73 h 274"/>
                    <a:gd name="T8" fmla="*/ 122 w 141"/>
                    <a:gd name="T9" fmla="*/ 70 h 274"/>
                    <a:gd name="T10" fmla="*/ 134 w 141"/>
                    <a:gd name="T11" fmla="*/ 28 h 274"/>
                    <a:gd name="T12" fmla="*/ 141 w 141"/>
                    <a:gd name="T13" fmla="*/ 107 h 274"/>
                    <a:gd name="T14" fmla="*/ 137 w 141"/>
                    <a:gd name="T15" fmla="*/ 191 h 274"/>
                    <a:gd name="T16" fmla="*/ 120 w 141"/>
                    <a:gd name="T17" fmla="*/ 240 h 274"/>
                    <a:gd name="T18" fmla="*/ 90 w 141"/>
                    <a:gd name="T19" fmla="*/ 274 h 274"/>
                    <a:gd name="T20" fmla="*/ 57 w 141"/>
                    <a:gd name="T21" fmla="*/ 274 h 274"/>
                    <a:gd name="T22" fmla="*/ 27 w 141"/>
                    <a:gd name="T23" fmla="*/ 248 h 274"/>
                    <a:gd name="T24" fmla="*/ 10 w 141"/>
                    <a:gd name="T25" fmla="*/ 203 h 274"/>
                    <a:gd name="T26" fmla="*/ 3 w 141"/>
                    <a:gd name="T27" fmla="*/ 133 h 274"/>
                    <a:gd name="T28" fmla="*/ 0 w 141"/>
                    <a:gd name="T29" fmla="*/ 58 h 274"/>
                    <a:gd name="T30" fmla="*/ 0 w 141"/>
                    <a:gd name="T31" fmla="*/ 0 h 274"/>
                    <a:gd name="T32" fmla="*/ 11 w 141"/>
                    <a:gd name="T33" fmla="*/ 34 h 2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1"/>
                    <a:gd name="T52" fmla="*/ 0 h 274"/>
                    <a:gd name="T53" fmla="*/ 141 w 141"/>
                    <a:gd name="T54" fmla="*/ 274 h 2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1" h="274">
                      <a:moveTo>
                        <a:pt x="11" y="34"/>
                      </a:moveTo>
                      <a:lnTo>
                        <a:pt x="38" y="73"/>
                      </a:lnTo>
                      <a:lnTo>
                        <a:pt x="62" y="76"/>
                      </a:lnTo>
                      <a:lnTo>
                        <a:pt x="86" y="73"/>
                      </a:lnTo>
                      <a:lnTo>
                        <a:pt x="122" y="70"/>
                      </a:lnTo>
                      <a:lnTo>
                        <a:pt x="134" y="28"/>
                      </a:lnTo>
                      <a:lnTo>
                        <a:pt x="141" y="107"/>
                      </a:lnTo>
                      <a:lnTo>
                        <a:pt x="137" y="191"/>
                      </a:lnTo>
                      <a:lnTo>
                        <a:pt x="120" y="240"/>
                      </a:lnTo>
                      <a:lnTo>
                        <a:pt x="90" y="274"/>
                      </a:lnTo>
                      <a:lnTo>
                        <a:pt x="57" y="274"/>
                      </a:lnTo>
                      <a:lnTo>
                        <a:pt x="27" y="248"/>
                      </a:lnTo>
                      <a:lnTo>
                        <a:pt x="10" y="203"/>
                      </a:lnTo>
                      <a:lnTo>
                        <a:pt x="3" y="133"/>
                      </a:lnTo>
                      <a:lnTo>
                        <a:pt x="0" y="58"/>
                      </a:lnTo>
                      <a:lnTo>
                        <a:pt x="0" y="0"/>
                      </a:lnTo>
                      <a:lnTo>
                        <a:pt x="11" y="34"/>
                      </a:lnTo>
                      <a:close/>
                    </a:path>
                  </a:pathLst>
                </a:custGeom>
                <a:solidFill>
                  <a:srgbClr val="C0C0C0"/>
                </a:solidFill>
                <a:ln w="9525">
                  <a:noFill/>
                  <a:round/>
                  <a:headEnd/>
                  <a:tailEnd/>
                </a:ln>
              </p:spPr>
              <p:txBody>
                <a:bodyPr/>
                <a:lstStyle/>
                <a:p>
                  <a:endParaRPr lang="tr-TR"/>
                </a:p>
              </p:txBody>
            </p:sp>
            <p:sp>
              <p:nvSpPr>
                <p:cNvPr id="13373" name="Freeform 81"/>
                <p:cNvSpPr>
                  <a:spLocks/>
                </p:cNvSpPr>
                <p:nvPr/>
              </p:nvSpPr>
              <p:spPr bwMode="auto">
                <a:xfrm>
                  <a:off x="2273" y="2664"/>
                  <a:ext cx="136" cy="64"/>
                </a:xfrm>
                <a:custGeom>
                  <a:avLst/>
                  <a:gdLst>
                    <a:gd name="T0" fmla="*/ 0 w 449"/>
                    <a:gd name="T1" fmla="*/ 3 h 118"/>
                    <a:gd name="T2" fmla="*/ 1 w 449"/>
                    <a:gd name="T3" fmla="*/ 8 h 118"/>
                    <a:gd name="T4" fmla="*/ 2 w 449"/>
                    <a:gd name="T5" fmla="*/ 11 h 118"/>
                    <a:gd name="T6" fmla="*/ 3 w 449"/>
                    <a:gd name="T7" fmla="*/ 12 h 118"/>
                    <a:gd name="T8" fmla="*/ 5 w 449"/>
                    <a:gd name="T9" fmla="*/ 14 h 118"/>
                    <a:gd name="T10" fmla="*/ 6 w 449"/>
                    <a:gd name="T11" fmla="*/ 14 h 118"/>
                    <a:gd name="T12" fmla="*/ 8 w 449"/>
                    <a:gd name="T13" fmla="*/ 14 h 118"/>
                    <a:gd name="T14" fmla="*/ 9 w 449"/>
                    <a:gd name="T15" fmla="*/ 13 h 118"/>
                    <a:gd name="T16" fmla="*/ 10 w 449"/>
                    <a:gd name="T17" fmla="*/ 12 h 118"/>
                    <a:gd name="T18" fmla="*/ 12 w 449"/>
                    <a:gd name="T19" fmla="*/ 9 h 118"/>
                    <a:gd name="T20" fmla="*/ 12 w 449"/>
                    <a:gd name="T21" fmla="*/ 5 h 118"/>
                    <a:gd name="T22" fmla="*/ 12 w 449"/>
                    <a:gd name="T23" fmla="*/ 10 h 118"/>
                    <a:gd name="T24" fmla="*/ 11 w 449"/>
                    <a:gd name="T25" fmla="*/ 15 h 118"/>
                    <a:gd name="T26" fmla="*/ 8 w 449"/>
                    <a:gd name="T27" fmla="*/ 18 h 118"/>
                    <a:gd name="T28" fmla="*/ 7 w 449"/>
                    <a:gd name="T29" fmla="*/ 19 h 118"/>
                    <a:gd name="T30" fmla="*/ 4 w 449"/>
                    <a:gd name="T31" fmla="*/ 18 h 118"/>
                    <a:gd name="T32" fmla="*/ 4 w 449"/>
                    <a:gd name="T33" fmla="*/ 18 h 118"/>
                    <a:gd name="T34" fmla="*/ 2 w 449"/>
                    <a:gd name="T35" fmla="*/ 16 h 118"/>
                    <a:gd name="T36" fmla="*/ 1 w 449"/>
                    <a:gd name="T37" fmla="*/ 12 h 118"/>
                    <a:gd name="T38" fmla="*/ 0 w 449"/>
                    <a:gd name="T39" fmla="*/ 8 h 118"/>
                    <a:gd name="T40" fmla="*/ 0 w 449"/>
                    <a:gd name="T41" fmla="*/ 3 h 118"/>
                    <a:gd name="T42" fmla="*/ 0 w 449"/>
                    <a:gd name="T43" fmla="*/ 0 h 118"/>
                    <a:gd name="T44" fmla="*/ 0 w 449"/>
                    <a:gd name="T45" fmla="*/ 3 h 1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9"/>
                    <a:gd name="T70" fmla="*/ 0 h 118"/>
                    <a:gd name="T71" fmla="*/ 449 w 449"/>
                    <a:gd name="T72" fmla="*/ 118 h 11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9" h="118">
                      <a:moveTo>
                        <a:pt x="10" y="17"/>
                      </a:moveTo>
                      <a:lnTo>
                        <a:pt x="29" y="48"/>
                      </a:lnTo>
                      <a:lnTo>
                        <a:pt x="64" y="67"/>
                      </a:lnTo>
                      <a:lnTo>
                        <a:pt x="110" y="79"/>
                      </a:lnTo>
                      <a:lnTo>
                        <a:pt x="166" y="89"/>
                      </a:lnTo>
                      <a:lnTo>
                        <a:pt x="228" y="89"/>
                      </a:lnTo>
                      <a:lnTo>
                        <a:pt x="275" y="89"/>
                      </a:lnTo>
                      <a:lnTo>
                        <a:pt x="329" y="83"/>
                      </a:lnTo>
                      <a:lnTo>
                        <a:pt x="372" y="75"/>
                      </a:lnTo>
                      <a:lnTo>
                        <a:pt x="412" y="58"/>
                      </a:lnTo>
                      <a:lnTo>
                        <a:pt x="449" y="33"/>
                      </a:lnTo>
                      <a:lnTo>
                        <a:pt x="428" y="65"/>
                      </a:lnTo>
                      <a:lnTo>
                        <a:pt x="378" y="96"/>
                      </a:lnTo>
                      <a:lnTo>
                        <a:pt x="308" y="114"/>
                      </a:lnTo>
                      <a:lnTo>
                        <a:pt x="236" y="118"/>
                      </a:lnTo>
                      <a:lnTo>
                        <a:pt x="143" y="110"/>
                      </a:lnTo>
                      <a:lnTo>
                        <a:pt x="137" y="112"/>
                      </a:lnTo>
                      <a:lnTo>
                        <a:pt x="75" y="98"/>
                      </a:lnTo>
                      <a:lnTo>
                        <a:pt x="29" y="77"/>
                      </a:lnTo>
                      <a:lnTo>
                        <a:pt x="6" y="50"/>
                      </a:lnTo>
                      <a:lnTo>
                        <a:pt x="0" y="21"/>
                      </a:lnTo>
                      <a:lnTo>
                        <a:pt x="10" y="0"/>
                      </a:lnTo>
                      <a:lnTo>
                        <a:pt x="10" y="17"/>
                      </a:lnTo>
                      <a:close/>
                    </a:path>
                  </a:pathLst>
                </a:custGeom>
                <a:solidFill>
                  <a:srgbClr val="000000"/>
                </a:solidFill>
                <a:ln w="9525">
                  <a:noFill/>
                  <a:round/>
                  <a:headEnd/>
                  <a:tailEnd/>
                </a:ln>
              </p:spPr>
              <p:txBody>
                <a:bodyPr/>
                <a:lstStyle/>
                <a:p>
                  <a:endParaRPr lang="tr-TR"/>
                </a:p>
              </p:txBody>
            </p:sp>
            <p:sp>
              <p:nvSpPr>
                <p:cNvPr id="13374" name="Freeform 82"/>
                <p:cNvSpPr>
                  <a:spLocks/>
                </p:cNvSpPr>
                <p:nvPr/>
              </p:nvSpPr>
              <p:spPr bwMode="auto">
                <a:xfrm>
                  <a:off x="2267" y="2594"/>
                  <a:ext cx="147" cy="325"/>
                </a:xfrm>
                <a:custGeom>
                  <a:avLst/>
                  <a:gdLst>
                    <a:gd name="T0" fmla="*/ 4 w 487"/>
                    <a:gd name="T1" fmla="*/ 0 h 241"/>
                    <a:gd name="T2" fmla="*/ 2 w 487"/>
                    <a:gd name="T3" fmla="*/ 20 h 241"/>
                    <a:gd name="T4" fmla="*/ 1 w 487"/>
                    <a:gd name="T5" fmla="*/ 77 h 241"/>
                    <a:gd name="T6" fmla="*/ 0 w 487"/>
                    <a:gd name="T7" fmla="*/ 147 h 241"/>
                    <a:gd name="T8" fmla="*/ 0 w 487"/>
                    <a:gd name="T9" fmla="*/ 252 h 241"/>
                    <a:gd name="T10" fmla="*/ 0 w 487"/>
                    <a:gd name="T11" fmla="*/ 340 h 241"/>
                    <a:gd name="T12" fmla="*/ 0 w 487"/>
                    <a:gd name="T13" fmla="*/ 356 h 241"/>
                    <a:gd name="T14" fmla="*/ 1 w 487"/>
                    <a:gd name="T15" fmla="*/ 422 h 241"/>
                    <a:gd name="T16" fmla="*/ 1 w 487"/>
                    <a:gd name="T17" fmla="*/ 492 h 241"/>
                    <a:gd name="T18" fmla="*/ 2 w 487"/>
                    <a:gd name="T19" fmla="*/ 543 h 241"/>
                    <a:gd name="T20" fmla="*/ 4 w 487"/>
                    <a:gd name="T21" fmla="*/ 569 h 241"/>
                    <a:gd name="T22" fmla="*/ 5 w 487"/>
                    <a:gd name="T23" fmla="*/ 579 h 241"/>
                    <a:gd name="T24" fmla="*/ 7 w 487"/>
                    <a:gd name="T25" fmla="*/ 591 h 241"/>
                    <a:gd name="T26" fmla="*/ 8 w 487"/>
                    <a:gd name="T27" fmla="*/ 584 h 241"/>
                    <a:gd name="T28" fmla="*/ 10 w 487"/>
                    <a:gd name="T29" fmla="*/ 569 h 241"/>
                    <a:gd name="T30" fmla="*/ 11 w 487"/>
                    <a:gd name="T31" fmla="*/ 549 h 241"/>
                    <a:gd name="T32" fmla="*/ 12 w 487"/>
                    <a:gd name="T33" fmla="*/ 512 h 241"/>
                    <a:gd name="T34" fmla="*/ 13 w 487"/>
                    <a:gd name="T35" fmla="*/ 442 h 241"/>
                    <a:gd name="T36" fmla="*/ 13 w 487"/>
                    <a:gd name="T37" fmla="*/ 365 h 241"/>
                    <a:gd name="T38" fmla="*/ 13 w 487"/>
                    <a:gd name="T39" fmla="*/ 270 h 241"/>
                    <a:gd name="T40" fmla="*/ 13 w 487"/>
                    <a:gd name="T41" fmla="*/ 191 h 241"/>
                    <a:gd name="T42" fmla="*/ 13 w 487"/>
                    <a:gd name="T43" fmla="*/ 147 h 241"/>
                    <a:gd name="T44" fmla="*/ 12 w 487"/>
                    <a:gd name="T45" fmla="*/ 100 h 241"/>
                    <a:gd name="T46" fmla="*/ 11 w 487"/>
                    <a:gd name="T47" fmla="*/ 77 h 241"/>
                    <a:gd name="T48" fmla="*/ 10 w 487"/>
                    <a:gd name="T49" fmla="*/ 54 h 241"/>
                    <a:gd name="T50" fmla="*/ 8 w 487"/>
                    <a:gd name="T51" fmla="*/ 22 h 241"/>
                    <a:gd name="T52" fmla="*/ 4 w 487"/>
                    <a:gd name="T53" fmla="*/ 0 h 241"/>
                    <a:gd name="T54" fmla="*/ 4 w 487"/>
                    <a:gd name="T55" fmla="*/ 36 h 241"/>
                    <a:gd name="T56" fmla="*/ 7 w 487"/>
                    <a:gd name="T57" fmla="*/ 58 h 241"/>
                    <a:gd name="T58" fmla="*/ 11 w 487"/>
                    <a:gd name="T59" fmla="*/ 120 h 241"/>
                    <a:gd name="T60" fmla="*/ 12 w 487"/>
                    <a:gd name="T61" fmla="*/ 147 h 241"/>
                    <a:gd name="T62" fmla="*/ 12 w 487"/>
                    <a:gd name="T63" fmla="*/ 186 h 241"/>
                    <a:gd name="T64" fmla="*/ 13 w 487"/>
                    <a:gd name="T65" fmla="*/ 224 h 241"/>
                    <a:gd name="T66" fmla="*/ 13 w 487"/>
                    <a:gd name="T67" fmla="*/ 283 h 241"/>
                    <a:gd name="T68" fmla="*/ 13 w 487"/>
                    <a:gd name="T69" fmla="*/ 380 h 241"/>
                    <a:gd name="T70" fmla="*/ 12 w 487"/>
                    <a:gd name="T71" fmla="*/ 456 h 241"/>
                    <a:gd name="T72" fmla="*/ 11 w 487"/>
                    <a:gd name="T73" fmla="*/ 492 h 241"/>
                    <a:gd name="T74" fmla="*/ 9 w 487"/>
                    <a:gd name="T75" fmla="*/ 534 h 241"/>
                    <a:gd name="T76" fmla="*/ 7 w 487"/>
                    <a:gd name="T77" fmla="*/ 541 h 241"/>
                    <a:gd name="T78" fmla="*/ 5 w 487"/>
                    <a:gd name="T79" fmla="*/ 543 h 241"/>
                    <a:gd name="T80" fmla="*/ 4 w 487"/>
                    <a:gd name="T81" fmla="*/ 529 h 241"/>
                    <a:gd name="T82" fmla="*/ 2 w 487"/>
                    <a:gd name="T83" fmla="*/ 502 h 241"/>
                    <a:gd name="T84" fmla="*/ 2 w 487"/>
                    <a:gd name="T85" fmla="*/ 464 h 241"/>
                    <a:gd name="T86" fmla="*/ 1 w 487"/>
                    <a:gd name="T87" fmla="*/ 380 h 241"/>
                    <a:gd name="T88" fmla="*/ 1 w 487"/>
                    <a:gd name="T89" fmla="*/ 283 h 241"/>
                    <a:gd name="T90" fmla="*/ 1 w 487"/>
                    <a:gd name="T91" fmla="*/ 198 h 241"/>
                    <a:gd name="T92" fmla="*/ 1 w 487"/>
                    <a:gd name="T93" fmla="*/ 120 h 241"/>
                    <a:gd name="T94" fmla="*/ 2 w 487"/>
                    <a:gd name="T95" fmla="*/ 77 h 241"/>
                    <a:gd name="T96" fmla="*/ 3 w 487"/>
                    <a:gd name="T97" fmla="*/ 54 h 241"/>
                    <a:gd name="T98" fmla="*/ 4 w 487"/>
                    <a:gd name="T99" fmla="*/ 40 h 241"/>
                    <a:gd name="T100" fmla="*/ 4 w 487"/>
                    <a:gd name="T101" fmla="*/ 0 h 2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7"/>
                    <a:gd name="T154" fmla="*/ 0 h 241"/>
                    <a:gd name="T155" fmla="*/ 487 w 487"/>
                    <a:gd name="T156" fmla="*/ 241 h 24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7" h="241">
                      <a:moveTo>
                        <a:pt x="143" y="0"/>
                      </a:moveTo>
                      <a:lnTo>
                        <a:pt x="81" y="8"/>
                      </a:lnTo>
                      <a:lnTo>
                        <a:pt x="33" y="31"/>
                      </a:lnTo>
                      <a:lnTo>
                        <a:pt x="10" y="60"/>
                      </a:lnTo>
                      <a:lnTo>
                        <a:pt x="0" y="103"/>
                      </a:lnTo>
                      <a:lnTo>
                        <a:pt x="4" y="139"/>
                      </a:lnTo>
                      <a:lnTo>
                        <a:pt x="4" y="145"/>
                      </a:lnTo>
                      <a:lnTo>
                        <a:pt x="17" y="172"/>
                      </a:lnTo>
                      <a:lnTo>
                        <a:pt x="39" y="201"/>
                      </a:lnTo>
                      <a:lnTo>
                        <a:pt x="75" y="222"/>
                      </a:lnTo>
                      <a:lnTo>
                        <a:pt x="129" y="232"/>
                      </a:lnTo>
                      <a:lnTo>
                        <a:pt x="189" y="236"/>
                      </a:lnTo>
                      <a:lnTo>
                        <a:pt x="249" y="241"/>
                      </a:lnTo>
                      <a:lnTo>
                        <a:pt x="306" y="238"/>
                      </a:lnTo>
                      <a:lnTo>
                        <a:pt x="362" y="232"/>
                      </a:lnTo>
                      <a:lnTo>
                        <a:pt x="404" y="224"/>
                      </a:lnTo>
                      <a:lnTo>
                        <a:pt x="448" y="209"/>
                      </a:lnTo>
                      <a:lnTo>
                        <a:pt x="470" y="180"/>
                      </a:lnTo>
                      <a:lnTo>
                        <a:pt x="483" y="149"/>
                      </a:lnTo>
                      <a:lnTo>
                        <a:pt x="487" y="110"/>
                      </a:lnTo>
                      <a:lnTo>
                        <a:pt x="483" y="78"/>
                      </a:lnTo>
                      <a:lnTo>
                        <a:pt x="466" y="60"/>
                      </a:lnTo>
                      <a:lnTo>
                        <a:pt x="433" y="41"/>
                      </a:lnTo>
                      <a:lnTo>
                        <a:pt x="396" y="31"/>
                      </a:lnTo>
                      <a:lnTo>
                        <a:pt x="354" y="22"/>
                      </a:lnTo>
                      <a:lnTo>
                        <a:pt x="271" y="9"/>
                      </a:lnTo>
                      <a:lnTo>
                        <a:pt x="157" y="0"/>
                      </a:lnTo>
                      <a:lnTo>
                        <a:pt x="154" y="15"/>
                      </a:lnTo>
                      <a:lnTo>
                        <a:pt x="259" y="24"/>
                      </a:lnTo>
                      <a:lnTo>
                        <a:pt x="381" y="49"/>
                      </a:lnTo>
                      <a:lnTo>
                        <a:pt x="427" y="60"/>
                      </a:lnTo>
                      <a:lnTo>
                        <a:pt x="450" y="76"/>
                      </a:lnTo>
                      <a:lnTo>
                        <a:pt x="462" y="91"/>
                      </a:lnTo>
                      <a:lnTo>
                        <a:pt x="468" y="116"/>
                      </a:lnTo>
                      <a:lnTo>
                        <a:pt x="464" y="155"/>
                      </a:lnTo>
                      <a:lnTo>
                        <a:pt x="445" y="186"/>
                      </a:lnTo>
                      <a:lnTo>
                        <a:pt x="410" y="201"/>
                      </a:lnTo>
                      <a:lnTo>
                        <a:pt x="331" y="218"/>
                      </a:lnTo>
                      <a:lnTo>
                        <a:pt x="270" y="220"/>
                      </a:lnTo>
                      <a:lnTo>
                        <a:pt x="201" y="222"/>
                      </a:lnTo>
                      <a:lnTo>
                        <a:pt x="137" y="216"/>
                      </a:lnTo>
                      <a:lnTo>
                        <a:pt x="83" y="205"/>
                      </a:lnTo>
                      <a:lnTo>
                        <a:pt x="52" y="189"/>
                      </a:lnTo>
                      <a:lnTo>
                        <a:pt x="23" y="155"/>
                      </a:lnTo>
                      <a:lnTo>
                        <a:pt x="15" y="116"/>
                      </a:lnTo>
                      <a:lnTo>
                        <a:pt x="21" y="81"/>
                      </a:lnTo>
                      <a:lnTo>
                        <a:pt x="42" y="49"/>
                      </a:lnTo>
                      <a:lnTo>
                        <a:pt x="60" y="31"/>
                      </a:lnTo>
                      <a:lnTo>
                        <a:pt x="96" y="22"/>
                      </a:lnTo>
                      <a:lnTo>
                        <a:pt x="143" y="16"/>
                      </a:lnTo>
                      <a:lnTo>
                        <a:pt x="143" y="0"/>
                      </a:lnTo>
                      <a:close/>
                    </a:path>
                  </a:pathLst>
                </a:custGeom>
                <a:solidFill>
                  <a:srgbClr val="000000"/>
                </a:solidFill>
                <a:ln w="9525">
                  <a:noFill/>
                  <a:round/>
                  <a:headEnd/>
                  <a:tailEnd/>
                </a:ln>
              </p:spPr>
              <p:txBody>
                <a:bodyPr/>
                <a:lstStyle/>
                <a:p>
                  <a:endParaRPr lang="tr-TR"/>
                </a:p>
              </p:txBody>
            </p:sp>
          </p:grpSp>
          <p:grpSp>
            <p:nvGrpSpPr>
              <p:cNvPr id="11" name="Group 83"/>
              <p:cNvGrpSpPr>
                <a:grpSpLocks/>
              </p:cNvGrpSpPr>
              <p:nvPr/>
            </p:nvGrpSpPr>
            <p:grpSpPr bwMode="auto">
              <a:xfrm>
                <a:off x="3373" y="2838"/>
                <a:ext cx="650" cy="496"/>
                <a:chOff x="2144" y="1489"/>
                <a:chExt cx="1045" cy="717"/>
              </a:xfrm>
            </p:grpSpPr>
            <p:sp>
              <p:nvSpPr>
                <p:cNvPr id="13369" name="Freeform 84"/>
                <p:cNvSpPr>
                  <a:spLocks/>
                </p:cNvSpPr>
                <p:nvPr/>
              </p:nvSpPr>
              <p:spPr bwMode="auto">
                <a:xfrm>
                  <a:off x="2181" y="1520"/>
                  <a:ext cx="952" cy="642"/>
                </a:xfrm>
                <a:custGeom>
                  <a:avLst/>
                  <a:gdLst>
                    <a:gd name="T0" fmla="*/ 0 w 952"/>
                    <a:gd name="T1" fmla="*/ 52 h 642"/>
                    <a:gd name="T2" fmla="*/ 414 w 952"/>
                    <a:gd name="T3" fmla="*/ 52 h 642"/>
                    <a:gd name="T4" fmla="*/ 921 w 952"/>
                    <a:gd name="T5" fmla="*/ 0 h 642"/>
                    <a:gd name="T6" fmla="*/ 911 w 952"/>
                    <a:gd name="T7" fmla="*/ 394 h 642"/>
                    <a:gd name="T8" fmla="*/ 952 w 952"/>
                    <a:gd name="T9" fmla="*/ 549 h 642"/>
                    <a:gd name="T10" fmla="*/ 528 w 952"/>
                    <a:gd name="T11" fmla="*/ 642 h 642"/>
                    <a:gd name="T12" fmla="*/ 21 w 952"/>
                    <a:gd name="T13" fmla="*/ 642 h 642"/>
                    <a:gd name="T14" fmla="*/ 0 w 952"/>
                    <a:gd name="T15" fmla="*/ 52 h 642"/>
                    <a:gd name="T16" fmla="*/ 0 60000 65536"/>
                    <a:gd name="T17" fmla="*/ 0 60000 65536"/>
                    <a:gd name="T18" fmla="*/ 0 60000 65536"/>
                    <a:gd name="T19" fmla="*/ 0 60000 65536"/>
                    <a:gd name="T20" fmla="*/ 0 60000 65536"/>
                    <a:gd name="T21" fmla="*/ 0 60000 65536"/>
                    <a:gd name="T22" fmla="*/ 0 60000 65536"/>
                    <a:gd name="T23" fmla="*/ 0 60000 65536"/>
                    <a:gd name="T24" fmla="*/ 0 w 952"/>
                    <a:gd name="T25" fmla="*/ 0 h 642"/>
                    <a:gd name="T26" fmla="*/ 952 w 952"/>
                    <a:gd name="T27" fmla="*/ 642 h 6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52" h="642">
                      <a:moveTo>
                        <a:pt x="0" y="52"/>
                      </a:moveTo>
                      <a:lnTo>
                        <a:pt x="414" y="52"/>
                      </a:lnTo>
                      <a:lnTo>
                        <a:pt x="921" y="0"/>
                      </a:lnTo>
                      <a:lnTo>
                        <a:pt x="911" y="394"/>
                      </a:lnTo>
                      <a:lnTo>
                        <a:pt x="952" y="549"/>
                      </a:lnTo>
                      <a:lnTo>
                        <a:pt x="528" y="642"/>
                      </a:lnTo>
                      <a:lnTo>
                        <a:pt x="21" y="642"/>
                      </a:lnTo>
                      <a:lnTo>
                        <a:pt x="0" y="52"/>
                      </a:lnTo>
                      <a:close/>
                    </a:path>
                  </a:pathLst>
                </a:custGeom>
                <a:solidFill>
                  <a:schemeClr val="bg1"/>
                </a:solidFill>
                <a:ln w="9525">
                  <a:solidFill>
                    <a:schemeClr val="tx1"/>
                  </a:solidFill>
                  <a:round/>
                  <a:headEnd/>
                  <a:tailEnd/>
                </a:ln>
              </p:spPr>
              <p:txBody>
                <a:bodyPr wrap="none" anchor="ctr"/>
                <a:lstStyle/>
                <a:p>
                  <a:endParaRPr lang="tr-TR"/>
                </a:p>
              </p:txBody>
            </p:sp>
            <p:sp>
              <p:nvSpPr>
                <p:cNvPr id="13370" name="Freeform 85"/>
                <p:cNvSpPr>
                  <a:spLocks/>
                </p:cNvSpPr>
                <p:nvPr/>
              </p:nvSpPr>
              <p:spPr bwMode="auto">
                <a:xfrm>
                  <a:off x="2144" y="1489"/>
                  <a:ext cx="1045" cy="717"/>
                </a:xfrm>
                <a:custGeom>
                  <a:avLst/>
                  <a:gdLst>
                    <a:gd name="T0" fmla="*/ 49 w 1045"/>
                    <a:gd name="T1" fmla="*/ 104 h 717"/>
                    <a:gd name="T2" fmla="*/ 256 w 1045"/>
                    <a:gd name="T3" fmla="*/ 104 h 717"/>
                    <a:gd name="T4" fmla="*/ 773 w 1045"/>
                    <a:gd name="T5" fmla="*/ 52 h 717"/>
                    <a:gd name="T6" fmla="*/ 897 w 1045"/>
                    <a:gd name="T7" fmla="*/ 52 h 717"/>
                    <a:gd name="T8" fmla="*/ 952 w 1045"/>
                    <a:gd name="T9" fmla="*/ 407 h 717"/>
                    <a:gd name="T10" fmla="*/ 983 w 1045"/>
                    <a:gd name="T11" fmla="*/ 583 h 717"/>
                    <a:gd name="T12" fmla="*/ 517 w 1045"/>
                    <a:gd name="T13" fmla="*/ 665 h 717"/>
                    <a:gd name="T14" fmla="*/ 93 w 1045"/>
                    <a:gd name="T15" fmla="*/ 676 h 717"/>
                    <a:gd name="T16" fmla="*/ 72 w 1045"/>
                    <a:gd name="T17" fmla="*/ 510 h 717"/>
                    <a:gd name="T18" fmla="*/ 52 w 1045"/>
                    <a:gd name="T19" fmla="*/ 262 h 717"/>
                    <a:gd name="T20" fmla="*/ 52 w 1045"/>
                    <a:gd name="T21" fmla="*/ 97 h 717"/>
                    <a:gd name="T22" fmla="*/ 0 w 1045"/>
                    <a:gd name="T23" fmla="*/ 128 h 717"/>
                    <a:gd name="T24" fmla="*/ 10 w 1045"/>
                    <a:gd name="T25" fmla="*/ 314 h 717"/>
                    <a:gd name="T26" fmla="*/ 21 w 1045"/>
                    <a:gd name="T27" fmla="*/ 510 h 717"/>
                    <a:gd name="T28" fmla="*/ 31 w 1045"/>
                    <a:gd name="T29" fmla="*/ 707 h 717"/>
                    <a:gd name="T30" fmla="*/ 269 w 1045"/>
                    <a:gd name="T31" fmla="*/ 717 h 717"/>
                    <a:gd name="T32" fmla="*/ 579 w 1045"/>
                    <a:gd name="T33" fmla="*/ 707 h 717"/>
                    <a:gd name="T34" fmla="*/ 817 w 1045"/>
                    <a:gd name="T35" fmla="*/ 655 h 717"/>
                    <a:gd name="T36" fmla="*/ 1045 w 1045"/>
                    <a:gd name="T37" fmla="*/ 614 h 717"/>
                    <a:gd name="T38" fmla="*/ 983 w 1045"/>
                    <a:gd name="T39" fmla="*/ 459 h 717"/>
                    <a:gd name="T40" fmla="*/ 980 w 1045"/>
                    <a:gd name="T41" fmla="*/ 0 h 717"/>
                    <a:gd name="T42" fmla="*/ 680 w 1045"/>
                    <a:gd name="T43" fmla="*/ 21 h 717"/>
                    <a:gd name="T44" fmla="*/ 338 w 1045"/>
                    <a:gd name="T45" fmla="*/ 52 h 717"/>
                    <a:gd name="T46" fmla="*/ 18 w 1045"/>
                    <a:gd name="T47" fmla="*/ 73 h 717"/>
                    <a:gd name="T48" fmla="*/ 49 w 1045"/>
                    <a:gd name="T49" fmla="*/ 104 h 7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45"/>
                    <a:gd name="T76" fmla="*/ 0 h 717"/>
                    <a:gd name="T77" fmla="*/ 1045 w 1045"/>
                    <a:gd name="T78" fmla="*/ 717 h 7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45" h="717">
                      <a:moveTo>
                        <a:pt x="49" y="104"/>
                      </a:moveTo>
                      <a:lnTo>
                        <a:pt x="256" y="104"/>
                      </a:lnTo>
                      <a:lnTo>
                        <a:pt x="773" y="52"/>
                      </a:lnTo>
                      <a:lnTo>
                        <a:pt x="897" y="52"/>
                      </a:lnTo>
                      <a:lnTo>
                        <a:pt x="952" y="407"/>
                      </a:lnTo>
                      <a:lnTo>
                        <a:pt x="983" y="583"/>
                      </a:lnTo>
                      <a:lnTo>
                        <a:pt x="517" y="665"/>
                      </a:lnTo>
                      <a:lnTo>
                        <a:pt x="93" y="676"/>
                      </a:lnTo>
                      <a:lnTo>
                        <a:pt x="72" y="510"/>
                      </a:lnTo>
                      <a:lnTo>
                        <a:pt x="52" y="262"/>
                      </a:lnTo>
                      <a:lnTo>
                        <a:pt x="52" y="97"/>
                      </a:lnTo>
                      <a:lnTo>
                        <a:pt x="0" y="128"/>
                      </a:lnTo>
                      <a:lnTo>
                        <a:pt x="10" y="314"/>
                      </a:lnTo>
                      <a:lnTo>
                        <a:pt x="21" y="510"/>
                      </a:lnTo>
                      <a:lnTo>
                        <a:pt x="31" y="707"/>
                      </a:lnTo>
                      <a:lnTo>
                        <a:pt x="269" y="717"/>
                      </a:lnTo>
                      <a:lnTo>
                        <a:pt x="579" y="707"/>
                      </a:lnTo>
                      <a:lnTo>
                        <a:pt x="817" y="655"/>
                      </a:lnTo>
                      <a:lnTo>
                        <a:pt x="1045" y="614"/>
                      </a:lnTo>
                      <a:lnTo>
                        <a:pt x="983" y="459"/>
                      </a:lnTo>
                      <a:lnTo>
                        <a:pt x="980" y="0"/>
                      </a:lnTo>
                      <a:lnTo>
                        <a:pt x="680" y="21"/>
                      </a:lnTo>
                      <a:lnTo>
                        <a:pt x="338" y="52"/>
                      </a:lnTo>
                      <a:lnTo>
                        <a:pt x="18" y="73"/>
                      </a:lnTo>
                      <a:lnTo>
                        <a:pt x="49" y="104"/>
                      </a:lnTo>
                      <a:close/>
                    </a:path>
                  </a:pathLst>
                </a:custGeom>
                <a:solidFill>
                  <a:schemeClr val="tx2"/>
                </a:solidFill>
                <a:ln w="9525">
                  <a:solidFill>
                    <a:schemeClr val="tx1"/>
                  </a:solidFill>
                  <a:round/>
                  <a:headEnd/>
                  <a:tailEnd/>
                </a:ln>
              </p:spPr>
              <p:txBody>
                <a:bodyPr wrap="none" anchor="ctr"/>
                <a:lstStyle/>
                <a:p>
                  <a:endParaRPr lang="tr-TR"/>
                </a:p>
              </p:txBody>
            </p:sp>
          </p:grpSp>
          <p:grpSp>
            <p:nvGrpSpPr>
              <p:cNvPr id="12" name="Group 86"/>
              <p:cNvGrpSpPr>
                <a:grpSpLocks/>
              </p:cNvGrpSpPr>
              <p:nvPr/>
            </p:nvGrpSpPr>
            <p:grpSpPr bwMode="auto">
              <a:xfrm rot="10800000" flipH="1" flipV="1">
                <a:off x="3587" y="2582"/>
                <a:ext cx="252" cy="107"/>
                <a:chOff x="365" y="2706"/>
                <a:chExt cx="487" cy="241"/>
              </a:xfrm>
            </p:grpSpPr>
            <p:sp>
              <p:nvSpPr>
                <p:cNvPr id="13365" name="Freeform 87"/>
                <p:cNvSpPr>
                  <a:spLocks/>
                </p:cNvSpPr>
                <p:nvPr/>
              </p:nvSpPr>
              <p:spPr bwMode="auto">
                <a:xfrm>
                  <a:off x="382" y="2714"/>
                  <a:ext cx="457" cy="179"/>
                </a:xfrm>
                <a:custGeom>
                  <a:avLst/>
                  <a:gdLst>
                    <a:gd name="T0" fmla="*/ 8 w 457"/>
                    <a:gd name="T1" fmla="*/ 54 h 179"/>
                    <a:gd name="T2" fmla="*/ 21 w 457"/>
                    <a:gd name="T3" fmla="*/ 27 h 179"/>
                    <a:gd name="T4" fmla="*/ 54 w 457"/>
                    <a:gd name="T5" fmla="*/ 10 h 179"/>
                    <a:gd name="T6" fmla="*/ 112 w 457"/>
                    <a:gd name="T7" fmla="*/ 0 h 179"/>
                    <a:gd name="T8" fmla="*/ 195 w 457"/>
                    <a:gd name="T9" fmla="*/ 0 h 179"/>
                    <a:gd name="T10" fmla="*/ 289 w 457"/>
                    <a:gd name="T11" fmla="*/ 18 h 179"/>
                    <a:gd name="T12" fmla="*/ 349 w 457"/>
                    <a:gd name="T13" fmla="*/ 27 h 179"/>
                    <a:gd name="T14" fmla="*/ 403 w 457"/>
                    <a:gd name="T15" fmla="*/ 41 h 179"/>
                    <a:gd name="T16" fmla="*/ 440 w 457"/>
                    <a:gd name="T17" fmla="*/ 62 h 179"/>
                    <a:gd name="T18" fmla="*/ 457 w 457"/>
                    <a:gd name="T19" fmla="*/ 91 h 179"/>
                    <a:gd name="T20" fmla="*/ 447 w 457"/>
                    <a:gd name="T21" fmla="*/ 124 h 179"/>
                    <a:gd name="T22" fmla="*/ 347 w 457"/>
                    <a:gd name="T23" fmla="*/ 172 h 179"/>
                    <a:gd name="T24" fmla="*/ 341 w 457"/>
                    <a:gd name="T25" fmla="*/ 172 h 179"/>
                    <a:gd name="T26" fmla="*/ 228 w 457"/>
                    <a:gd name="T27" fmla="*/ 176 h 179"/>
                    <a:gd name="T28" fmla="*/ 220 w 457"/>
                    <a:gd name="T29" fmla="*/ 179 h 179"/>
                    <a:gd name="T30" fmla="*/ 213 w 457"/>
                    <a:gd name="T31" fmla="*/ 179 h 179"/>
                    <a:gd name="T32" fmla="*/ 66 w 457"/>
                    <a:gd name="T33" fmla="*/ 154 h 179"/>
                    <a:gd name="T34" fmla="*/ 15 w 457"/>
                    <a:gd name="T35" fmla="*/ 104 h 179"/>
                    <a:gd name="T36" fmla="*/ 0 w 457"/>
                    <a:gd name="T37" fmla="*/ 60 h 179"/>
                    <a:gd name="T38" fmla="*/ 8 w 457"/>
                    <a:gd name="T39" fmla="*/ 54 h 1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57"/>
                    <a:gd name="T61" fmla="*/ 0 h 179"/>
                    <a:gd name="T62" fmla="*/ 457 w 457"/>
                    <a:gd name="T63" fmla="*/ 179 h 1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57" h="179">
                      <a:moveTo>
                        <a:pt x="8" y="54"/>
                      </a:moveTo>
                      <a:lnTo>
                        <a:pt x="21" y="27"/>
                      </a:lnTo>
                      <a:lnTo>
                        <a:pt x="54" y="10"/>
                      </a:lnTo>
                      <a:lnTo>
                        <a:pt x="112" y="0"/>
                      </a:lnTo>
                      <a:lnTo>
                        <a:pt x="195" y="0"/>
                      </a:lnTo>
                      <a:lnTo>
                        <a:pt x="289" y="18"/>
                      </a:lnTo>
                      <a:lnTo>
                        <a:pt x="349" y="27"/>
                      </a:lnTo>
                      <a:lnTo>
                        <a:pt x="403" y="41"/>
                      </a:lnTo>
                      <a:lnTo>
                        <a:pt x="440" y="62"/>
                      </a:lnTo>
                      <a:lnTo>
                        <a:pt x="457" y="91"/>
                      </a:lnTo>
                      <a:lnTo>
                        <a:pt x="447" y="124"/>
                      </a:lnTo>
                      <a:lnTo>
                        <a:pt x="347" y="172"/>
                      </a:lnTo>
                      <a:lnTo>
                        <a:pt x="341" y="172"/>
                      </a:lnTo>
                      <a:lnTo>
                        <a:pt x="228" y="176"/>
                      </a:lnTo>
                      <a:lnTo>
                        <a:pt x="220" y="179"/>
                      </a:lnTo>
                      <a:lnTo>
                        <a:pt x="213" y="179"/>
                      </a:lnTo>
                      <a:lnTo>
                        <a:pt x="66" y="154"/>
                      </a:lnTo>
                      <a:lnTo>
                        <a:pt x="15" y="104"/>
                      </a:lnTo>
                      <a:lnTo>
                        <a:pt x="0" y="60"/>
                      </a:lnTo>
                      <a:lnTo>
                        <a:pt x="8" y="54"/>
                      </a:lnTo>
                      <a:close/>
                    </a:path>
                  </a:pathLst>
                </a:custGeom>
                <a:solidFill>
                  <a:srgbClr val="4D4D4D"/>
                </a:solidFill>
                <a:ln w="9525">
                  <a:noFill/>
                  <a:round/>
                  <a:headEnd/>
                  <a:tailEnd/>
                </a:ln>
              </p:spPr>
              <p:txBody>
                <a:bodyPr/>
                <a:lstStyle/>
                <a:p>
                  <a:endParaRPr lang="tr-TR"/>
                </a:p>
              </p:txBody>
            </p:sp>
            <p:sp>
              <p:nvSpPr>
                <p:cNvPr id="13366" name="Freeform 88"/>
                <p:cNvSpPr>
                  <a:spLocks/>
                </p:cNvSpPr>
                <p:nvPr/>
              </p:nvSpPr>
              <p:spPr bwMode="auto">
                <a:xfrm>
                  <a:off x="372" y="2766"/>
                  <a:ext cx="466" cy="171"/>
                </a:xfrm>
                <a:custGeom>
                  <a:avLst/>
                  <a:gdLst>
                    <a:gd name="T0" fmla="*/ 13 w 466"/>
                    <a:gd name="T1" fmla="*/ 0 h 171"/>
                    <a:gd name="T2" fmla="*/ 38 w 466"/>
                    <a:gd name="T3" fmla="*/ 50 h 171"/>
                    <a:gd name="T4" fmla="*/ 104 w 466"/>
                    <a:gd name="T5" fmla="*/ 83 h 171"/>
                    <a:gd name="T6" fmla="*/ 204 w 466"/>
                    <a:gd name="T7" fmla="*/ 98 h 171"/>
                    <a:gd name="T8" fmla="*/ 317 w 466"/>
                    <a:gd name="T9" fmla="*/ 91 h 171"/>
                    <a:gd name="T10" fmla="*/ 404 w 466"/>
                    <a:gd name="T11" fmla="*/ 68 h 171"/>
                    <a:gd name="T12" fmla="*/ 442 w 466"/>
                    <a:gd name="T13" fmla="*/ 47 h 171"/>
                    <a:gd name="T14" fmla="*/ 466 w 466"/>
                    <a:gd name="T15" fmla="*/ 22 h 171"/>
                    <a:gd name="T16" fmla="*/ 466 w 466"/>
                    <a:gd name="T17" fmla="*/ 87 h 171"/>
                    <a:gd name="T18" fmla="*/ 452 w 466"/>
                    <a:gd name="T19" fmla="*/ 129 h 171"/>
                    <a:gd name="T20" fmla="*/ 398 w 466"/>
                    <a:gd name="T21" fmla="*/ 154 h 171"/>
                    <a:gd name="T22" fmla="*/ 296 w 466"/>
                    <a:gd name="T23" fmla="*/ 171 h 171"/>
                    <a:gd name="T24" fmla="*/ 187 w 466"/>
                    <a:gd name="T25" fmla="*/ 171 h 171"/>
                    <a:gd name="T26" fmla="*/ 88 w 466"/>
                    <a:gd name="T27" fmla="*/ 158 h 171"/>
                    <a:gd name="T28" fmla="*/ 34 w 466"/>
                    <a:gd name="T29" fmla="*/ 135 h 171"/>
                    <a:gd name="T30" fmla="*/ 9 w 466"/>
                    <a:gd name="T31" fmla="*/ 100 h 171"/>
                    <a:gd name="T32" fmla="*/ 0 w 466"/>
                    <a:gd name="T33" fmla="*/ 62 h 171"/>
                    <a:gd name="T34" fmla="*/ 0 w 466"/>
                    <a:gd name="T35" fmla="*/ 33 h 171"/>
                    <a:gd name="T36" fmla="*/ 13 w 466"/>
                    <a:gd name="T37" fmla="*/ 0 h 1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6"/>
                    <a:gd name="T58" fmla="*/ 0 h 171"/>
                    <a:gd name="T59" fmla="*/ 466 w 466"/>
                    <a:gd name="T60" fmla="*/ 171 h 1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6" h="171">
                      <a:moveTo>
                        <a:pt x="13" y="0"/>
                      </a:moveTo>
                      <a:lnTo>
                        <a:pt x="38" y="50"/>
                      </a:lnTo>
                      <a:lnTo>
                        <a:pt x="104" y="83"/>
                      </a:lnTo>
                      <a:lnTo>
                        <a:pt x="204" y="98"/>
                      </a:lnTo>
                      <a:lnTo>
                        <a:pt x="317" y="91"/>
                      </a:lnTo>
                      <a:lnTo>
                        <a:pt x="404" y="68"/>
                      </a:lnTo>
                      <a:lnTo>
                        <a:pt x="442" y="47"/>
                      </a:lnTo>
                      <a:lnTo>
                        <a:pt x="466" y="22"/>
                      </a:lnTo>
                      <a:lnTo>
                        <a:pt x="466" y="87"/>
                      </a:lnTo>
                      <a:lnTo>
                        <a:pt x="452" y="129"/>
                      </a:lnTo>
                      <a:lnTo>
                        <a:pt x="398" y="154"/>
                      </a:lnTo>
                      <a:lnTo>
                        <a:pt x="296" y="171"/>
                      </a:lnTo>
                      <a:lnTo>
                        <a:pt x="187" y="171"/>
                      </a:lnTo>
                      <a:lnTo>
                        <a:pt x="88" y="158"/>
                      </a:lnTo>
                      <a:lnTo>
                        <a:pt x="34" y="135"/>
                      </a:lnTo>
                      <a:lnTo>
                        <a:pt x="9" y="100"/>
                      </a:lnTo>
                      <a:lnTo>
                        <a:pt x="0" y="62"/>
                      </a:lnTo>
                      <a:lnTo>
                        <a:pt x="0" y="33"/>
                      </a:lnTo>
                      <a:lnTo>
                        <a:pt x="13" y="0"/>
                      </a:lnTo>
                      <a:close/>
                    </a:path>
                  </a:pathLst>
                </a:custGeom>
                <a:solidFill>
                  <a:srgbClr val="C0C0C0"/>
                </a:solidFill>
                <a:ln w="9525">
                  <a:noFill/>
                  <a:round/>
                  <a:headEnd/>
                  <a:tailEnd/>
                </a:ln>
              </p:spPr>
              <p:txBody>
                <a:bodyPr/>
                <a:lstStyle/>
                <a:p>
                  <a:endParaRPr lang="tr-TR"/>
                </a:p>
              </p:txBody>
            </p:sp>
            <p:sp>
              <p:nvSpPr>
                <p:cNvPr id="13367" name="Freeform 89"/>
                <p:cNvSpPr>
                  <a:spLocks/>
                </p:cNvSpPr>
                <p:nvPr/>
              </p:nvSpPr>
              <p:spPr bwMode="auto">
                <a:xfrm>
                  <a:off x="386" y="2758"/>
                  <a:ext cx="449" cy="118"/>
                </a:xfrm>
                <a:custGeom>
                  <a:avLst/>
                  <a:gdLst>
                    <a:gd name="T0" fmla="*/ 10 w 449"/>
                    <a:gd name="T1" fmla="*/ 17 h 118"/>
                    <a:gd name="T2" fmla="*/ 29 w 449"/>
                    <a:gd name="T3" fmla="*/ 48 h 118"/>
                    <a:gd name="T4" fmla="*/ 64 w 449"/>
                    <a:gd name="T5" fmla="*/ 67 h 118"/>
                    <a:gd name="T6" fmla="*/ 110 w 449"/>
                    <a:gd name="T7" fmla="*/ 79 h 118"/>
                    <a:gd name="T8" fmla="*/ 166 w 449"/>
                    <a:gd name="T9" fmla="*/ 89 h 118"/>
                    <a:gd name="T10" fmla="*/ 228 w 449"/>
                    <a:gd name="T11" fmla="*/ 89 h 118"/>
                    <a:gd name="T12" fmla="*/ 275 w 449"/>
                    <a:gd name="T13" fmla="*/ 89 h 118"/>
                    <a:gd name="T14" fmla="*/ 329 w 449"/>
                    <a:gd name="T15" fmla="*/ 83 h 118"/>
                    <a:gd name="T16" fmla="*/ 372 w 449"/>
                    <a:gd name="T17" fmla="*/ 75 h 118"/>
                    <a:gd name="T18" fmla="*/ 412 w 449"/>
                    <a:gd name="T19" fmla="*/ 58 h 118"/>
                    <a:gd name="T20" fmla="*/ 449 w 449"/>
                    <a:gd name="T21" fmla="*/ 33 h 118"/>
                    <a:gd name="T22" fmla="*/ 428 w 449"/>
                    <a:gd name="T23" fmla="*/ 65 h 118"/>
                    <a:gd name="T24" fmla="*/ 378 w 449"/>
                    <a:gd name="T25" fmla="*/ 96 h 118"/>
                    <a:gd name="T26" fmla="*/ 308 w 449"/>
                    <a:gd name="T27" fmla="*/ 114 h 118"/>
                    <a:gd name="T28" fmla="*/ 236 w 449"/>
                    <a:gd name="T29" fmla="*/ 118 h 118"/>
                    <a:gd name="T30" fmla="*/ 143 w 449"/>
                    <a:gd name="T31" fmla="*/ 110 h 118"/>
                    <a:gd name="T32" fmla="*/ 137 w 449"/>
                    <a:gd name="T33" fmla="*/ 112 h 118"/>
                    <a:gd name="T34" fmla="*/ 75 w 449"/>
                    <a:gd name="T35" fmla="*/ 98 h 118"/>
                    <a:gd name="T36" fmla="*/ 29 w 449"/>
                    <a:gd name="T37" fmla="*/ 77 h 118"/>
                    <a:gd name="T38" fmla="*/ 6 w 449"/>
                    <a:gd name="T39" fmla="*/ 50 h 118"/>
                    <a:gd name="T40" fmla="*/ 0 w 449"/>
                    <a:gd name="T41" fmla="*/ 21 h 118"/>
                    <a:gd name="T42" fmla="*/ 10 w 449"/>
                    <a:gd name="T43" fmla="*/ 0 h 118"/>
                    <a:gd name="T44" fmla="*/ 10 w 449"/>
                    <a:gd name="T45" fmla="*/ 17 h 1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9"/>
                    <a:gd name="T70" fmla="*/ 0 h 118"/>
                    <a:gd name="T71" fmla="*/ 449 w 449"/>
                    <a:gd name="T72" fmla="*/ 118 h 11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9" h="118">
                      <a:moveTo>
                        <a:pt x="10" y="17"/>
                      </a:moveTo>
                      <a:lnTo>
                        <a:pt x="29" y="48"/>
                      </a:lnTo>
                      <a:lnTo>
                        <a:pt x="64" y="67"/>
                      </a:lnTo>
                      <a:lnTo>
                        <a:pt x="110" y="79"/>
                      </a:lnTo>
                      <a:lnTo>
                        <a:pt x="166" y="89"/>
                      </a:lnTo>
                      <a:lnTo>
                        <a:pt x="228" y="89"/>
                      </a:lnTo>
                      <a:lnTo>
                        <a:pt x="275" y="89"/>
                      </a:lnTo>
                      <a:lnTo>
                        <a:pt x="329" y="83"/>
                      </a:lnTo>
                      <a:lnTo>
                        <a:pt x="372" y="75"/>
                      </a:lnTo>
                      <a:lnTo>
                        <a:pt x="412" y="58"/>
                      </a:lnTo>
                      <a:lnTo>
                        <a:pt x="449" y="33"/>
                      </a:lnTo>
                      <a:lnTo>
                        <a:pt x="428" y="65"/>
                      </a:lnTo>
                      <a:lnTo>
                        <a:pt x="378" y="96"/>
                      </a:lnTo>
                      <a:lnTo>
                        <a:pt x="308" y="114"/>
                      </a:lnTo>
                      <a:lnTo>
                        <a:pt x="236" y="118"/>
                      </a:lnTo>
                      <a:lnTo>
                        <a:pt x="143" y="110"/>
                      </a:lnTo>
                      <a:lnTo>
                        <a:pt x="137" y="112"/>
                      </a:lnTo>
                      <a:lnTo>
                        <a:pt x="75" y="98"/>
                      </a:lnTo>
                      <a:lnTo>
                        <a:pt x="29" y="77"/>
                      </a:lnTo>
                      <a:lnTo>
                        <a:pt x="6" y="50"/>
                      </a:lnTo>
                      <a:lnTo>
                        <a:pt x="0" y="21"/>
                      </a:lnTo>
                      <a:lnTo>
                        <a:pt x="10" y="0"/>
                      </a:lnTo>
                      <a:lnTo>
                        <a:pt x="10" y="17"/>
                      </a:lnTo>
                      <a:close/>
                    </a:path>
                  </a:pathLst>
                </a:custGeom>
                <a:solidFill>
                  <a:srgbClr val="000000"/>
                </a:solidFill>
                <a:ln w="9525">
                  <a:noFill/>
                  <a:round/>
                  <a:headEnd/>
                  <a:tailEnd/>
                </a:ln>
              </p:spPr>
              <p:txBody>
                <a:bodyPr/>
                <a:lstStyle/>
                <a:p>
                  <a:endParaRPr lang="tr-TR"/>
                </a:p>
              </p:txBody>
            </p:sp>
            <p:sp>
              <p:nvSpPr>
                <p:cNvPr id="13368" name="Freeform 90"/>
                <p:cNvSpPr>
                  <a:spLocks/>
                </p:cNvSpPr>
                <p:nvPr/>
              </p:nvSpPr>
              <p:spPr bwMode="auto">
                <a:xfrm>
                  <a:off x="365" y="2706"/>
                  <a:ext cx="487" cy="241"/>
                </a:xfrm>
                <a:custGeom>
                  <a:avLst/>
                  <a:gdLst>
                    <a:gd name="T0" fmla="*/ 143 w 487"/>
                    <a:gd name="T1" fmla="*/ 0 h 241"/>
                    <a:gd name="T2" fmla="*/ 81 w 487"/>
                    <a:gd name="T3" fmla="*/ 8 h 241"/>
                    <a:gd name="T4" fmla="*/ 33 w 487"/>
                    <a:gd name="T5" fmla="*/ 31 h 241"/>
                    <a:gd name="T6" fmla="*/ 10 w 487"/>
                    <a:gd name="T7" fmla="*/ 60 h 241"/>
                    <a:gd name="T8" fmla="*/ 0 w 487"/>
                    <a:gd name="T9" fmla="*/ 103 h 241"/>
                    <a:gd name="T10" fmla="*/ 4 w 487"/>
                    <a:gd name="T11" fmla="*/ 139 h 241"/>
                    <a:gd name="T12" fmla="*/ 4 w 487"/>
                    <a:gd name="T13" fmla="*/ 145 h 241"/>
                    <a:gd name="T14" fmla="*/ 17 w 487"/>
                    <a:gd name="T15" fmla="*/ 172 h 241"/>
                    <a:gd name="T16" fmla="*/ 39 w 487"/>
                    <a:gd name="T17" fmla="*/ 201 h 241"/>
                    <a:gd name="T18" fmla="*/ 75 w 487"/>
                    <a:gd name="T19" fmla="*/ 222 h 241"/>
                    <a:gd name="T20" fmla="*/ 129 w 487"/>
                    <a:gd name="T21" fmla="*/ 232 h 241"/>
                    <a:gd name="T22" fmla="*/ 189 w 487"/>
                    <a:gd name="T23" fmla="*/ 236 h 241"/>
                    <a:gd name="T24" fmla="*/ 249 w 487"/>
                    <a:gd name="T25" fmla="*/ 241 h 241"/>
                    <a:gd name="T26" fmla="*/ 306 w 487"/>
                    <a:gd name="T27" fmla="*/ 238 h 241"/>
                    <a:gd name="T28" fmla="*/ 362 w 487"/>
                    <a:gd name="T29" fmla="*/ 232 h 241"/>
                    <a:gd name="T30" fmla="*/ 404 w 487"/>
                    <a:gd name="T31" fmla="*/ 224 h 241"/>
                    <a:gd name="T32" fmla="*/ 448 w 487"/>
                    <a:gd name="T33" fmla="*/ 209 h 241"/>
                    <a:gd name="T34" fmla="*/ 470 w 487"/>
                    <a:gd name="T35" fmla="*/ 180 h 241"/>
                    <a:gd name="T36" fmla="*/ 483 w 487"/>
                    <a:gd name="T37" fmla="*/ 149 h 241"/>
                    <a:gd name="T38" fmla="*/ 487 w 487"/>
                    <a:gd name="T39" fmla="*/ 110 h 241"/>
                    <a:gd name="T40" fmla="*/ 483 w 487"/>
                    <a:gd name="T41" fmla="*/ 78 h 241"/>
                    <a:gd name="T42" fmla="*/ 466 w 487"/>
                    <a:gd name="T43" fmla="*/ 60 h 241"/>
                    <a:gd name="T44" fmla="*/ 433 w 487"/>
                    <a:gd name="T45" fmla="*/ 41 h 241"/>
                    <a:gd name="T46" fmla="*/ 396 w 487"/>
                    <a:gd name="T47" fmla="*/ 31 h 241"/>
                    <a:gd name="T48" fmla="*/ 354 w 487"/>
                    <a:gd name="T49" fmla="*/ 22 h 241"/>
                    <a:gd name="T50" fmla="*/ 271 w 487"/>
                    <a:gd name="T51" fmla="*/ 9 h 241"/>
                    <a:gd name="T52" fmla="*/ 157 w 487"/>
                    <a:gd name="T53" fmla="*/ 0 h 241"/>
                    <a:gd name="T54" fmla="*/ 154 w 487"/>
                    <a:gd name="T55" fmla="*/ 15 h 241"/>
                    <a:gd name="T56" fmla="*/ 259 w 487"/>
                    <a:gd name="T57" fmla="*/ 24 h 241"/>
                    <a:gd name="T58" fmla="*/ 381 w 487"/>
                    <a:gd name="T59" fmla="*/ 49 h 241"/>
                    <a:gd name="T60" fmla="*/ 427 w 487"/>
                    <a:gd name="T61" fmla="*/ 60 h 241"/>
                    <a:gd name="T62" fmla="*/ 450 w 487"/>
                    <a:gd name="T63" fmla="*/ 76 h 241"/>
                    <a:gd name="T64" fmla="*/ 462 w 487"/>
                    <a:gd name="T65" fmla="*/ 91 h 241"/>
                    <a:gd name="T66" fmla="*/ 468 w 487"/>
                    <a:gd name="T67" fmla="*/ 116 h 241"/>
                    <a:gd name="T68" fmla="*/ 464 w 487"/>
                    <a:gd name="T69" fmla="*/ 155 h 241"/>
                    <a:gd name="T70" fmla="*/ 445 w 487"/>
                    <a:gd name="T71" fmla="*/ 186 h 241"/>
                    <a:gd name="T72" fmla="*/ 410 w 487"/>
                    <a:gd name="T73" fmla="*/ 201 h 241"/>
                    <a:gd name="T74" fmla="*/ 331 w 487"/>
                    <a:gd name="T75" fmla="*/ 218 h 241"/>
                    <a:gd name="T76" fmla="*/ 270 w 487"/>
                    <a:gd name="T77" fmla="*/ 220 h 241"/>
                    <a:gd name="T78" fmla="*/ 201 w 487"/>
                    <a:gd name="T79" fmla="*/ 222 h 241"/>
                    <a:gd name="T80" fmla="*/ 137 w 487"/>
                    <a:gd name="T81" fmla="*/ 216 h 241"/>
                    <a:gd name="T82" fmla="*/ 83 w 487"/>
                    <a:gd name="T83" fmla="*/ 205 h 241"/>
                    <a:gd name="T84" fmla="*/ 52 w 487"/>
                    <a:gd name="T85" fmla="*/ 189 h 241"/>
                    <a:gd name="T86" fmla="*/ 23 w 487"/>
                    <a:gd name="T87" fmla="*/ 155 h 241"/>
                    <a:gd name="T88" fmla="*/ 15 w 487"/>
                    <a:gd name="T89" fmla="*/ 116 h 241"/>
                    <a:gd name="T90" fmla="*/ 21 w 487"/>
                    <a:gd name="T91" fmla="*/ 81 h 241"/>
                    <a:gd name="T92" fmla="*/ 42 w 487"/>
                    <a:gd name="T93" fmla="*/ 49 h 241"/>
                    <a:gd name="T94" fmla="*/ 60 w 487"/>
                    <a:gd name="T95" fmla="*/ 31 h 241"/>
                    <a:gd name="T96" fmla="*/ 96 w 487"/>
                    <a:gd name="T97" fmla="*/ 22 h 241"/>
                    <a:gd name="T98" fmla="*/ 143 w 487"/>
                    <a:gd name="T99" fmla="*/ 16 h 241"/>
                    <a:gd name="T100" fmla="*/ 143 w 487"/>
                    <a:gd name="T101" fmla="*/ 0 h 2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7"/>
                    <a:gd name="T154" fmla="*/ 0 h 241"/>
                    <a:gd name="T155" fmla="*/ 487 w 487"/>
                    <a:gd name="T156" fmla="*/ 241 h 24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7" h="241">
                      <a:moveTo>
                        <a:pt x="143" y="0"/>
                      </a:moveTo>
                      <a:lnTo>
                        <a:pt x="81" y="8"/>
                      </a:lnTo>
                      <a:lnTo>
                        <a:pt x="33" y="31"/>
                      </a:lnTo>
                      <a:lnTo>
                        <a:pt x="10" y="60"/>
                      </a:lnTo>
                      <a:lnTo>
                        <a:pt x="0" y="103"/>
                      </a:lnTo>
                      <a:lnTo>
                        <a:pt x="4" y="139"/>
                      </a:lnTo>
                      <a:lnTo>
                        <a:pt x="4" y="145"/>
                      </a:lnTo>
                      <a:lnTo>
                        <a:pt x="17" y="172"/>
                      </a:lnTo>
                      <a:lnTo>
                        <a:pt x="39" y="201"/>
                      </a:lnTo>
                      <a:lnTo>
                        <a:pt x="75" y="222"/>
                      </a:lnTo>
                      <a:lnTo>
                        <a:pt x="129" y="232"/>
                      </a:lnTo>
                      <a:lnTo>
                        <a:pt x="189" y="236"/>
                      </a:lnTo>
                      <a:lnTo>
                        <a:pt x="249" y="241"/>
                      </a:lnTo>
                      <a:lnTo>
                        <a:pt x="306" y="238"/>
                      </a:lnTo>
                      <a:lnTo>
                        <a:pt x="362" y="232"/>
                      </a:lnTo>
                      <a:lnTo>
                        <a:pt x="404" y="224"/>
                      </a:lnTo>
                      <a:lnTo>
                        <a:pt x="448" y="209"/>
                      </a:lnTo>
                      <a:lnTo>
                        <a:pt x="470" y="180"/>
                      </a:lnTo>
                      <a:lnTo>
                        <a:pt x="483" y="149"/>
                      </a:lnTo>
                      <a:lnTo>
                        <a:pt x="487" y="110"/>
                      </a:lnTo>
                      <a:lnTo>
                        <a:pt x="483" y="78"/>
                      </a:lnTo>
                      <a:lnTo>
                        <a:pt x="466" y="60"/>
                      </a:lnTo>
                      <a:lnTo>
                        <a:pt x="433" y="41"/>
                      </a:lnTo>
                      <a:lnTo>
                        <a:pt x="396" y="31"/>
                      </a:lnTo>
                      <a:lnTo>
                        <a:pt x="354" y="22"/>
                      </a:lnTo>
                      <a:lnTo>
                        <a:pt x="271" y="9"/>
                      </a:lnTo>
                      <a:lnTo>
                        <a:pt x="157" y="0"/>
                      </a:lnTo>
                      <a:lnTo>
                        <a:pt x="154" y="15"/>
                      </a:lnTo>
                      <a:lnTo>
                        <a:pt x="259" y="24"/>
                      </a:lnTo>
                      <a:lnTo>
                        <a:pt x="381" y="49"/>
                      </a:lnTo>
                      <a:lnTo>
                        <a:pt x="427" y="60"/>
                      </a:lnTo>
                      <a:lnTo>
                        <a:pt x="450" y="76"/>
                      </a:lnTo>
                      <a:lnTo>
                        <a:pt x="462" y="91"/>
                      </a:lnTo>
                      <a:lnTo>
                        <a:pt x="468" y="116"/>
                      </a:lnTo>
                      <a:lnTo>
                        <a:pt x="464" y="155"/>
                      </a:lnTo>
                      <a:lnTo>
                        <a:pt x="445" y="186"/>
                      </a:lnTo>
                      <a:lnTo>
                        <a:pt x="410" y="201"/>
                      </a:lnTo>
                      <a:lnTo>
                        <a:pt x="331" y="218"/>
                      </a:lnTo>
                      <a:lnTo>
                        <a:pt x="270" y="220"/>
                      </a:lnTo>
                      <a:lnTo>
                        <a:pt x="201" y="222"/>
                      </a:lnTo>
                      <a:lnTo>
                        <a:pt x="137" y="216"/>
                      </a:lnTo>
                      <a:lnTo>
                        <a:pt x="83" y="205"/>
                      </a:lnTo>
                      <a:lnTo>
                        <a:pt x="52" y="189"/>
                      </a:lnTo>
                      <a:lnTo>
                        <a:pt x="23" y="155"/>
                      </a:lnTo>
                      <a:lnTo>
                        <a:pt x="15" y="116"/>
                      </a:lnTo>
                      <a:lnTo>
                        <a:pt x="21" y="81"/>
                      </a:lnTo>
                      <a:lnTo>
                        <a:pt x="42" y="49"/>
                      </a:lnTo>
                      <a:lnTo>
                        <a:pt x="60" y="31"/>
                      </a:lnTo>
                      <a:lnTo>
                        <a:pt x="96" y="22"/>
                      </a:lnTo>
                      <a:lnTo>
                        <a:pt x="143" y="16"/>
                      </a:lnTo>
                      <a:lnTo>
                        <a:pt x="143" y="0"/>
                      </a:lnTo>
                      <a:close/>
                    </a:path>
                  </a:pathLst>
                </a:custGeom>
                <a:solidFill>
                  <a:srgbClr val="000000"/>
                </a:solidFill>
                <a:ln w="9525">
                  <a:noFill/>
                  <a:round/>
                  <a:headEnd/>
                  <a:tailEnd/>
                </a:ln>
              </p:spPr>
              <p:txBody>
                <a:bodyPr/>
                <a:lstStyle/>
                <a:p>
                  <a:endParaRPr lang="tr-TR"/>
                </a:p>
              </p:txBody>
            </p:sp>
          </p:grpSp>
          <p:sp>
            <p:nvSpPr>
              <p:cNvPr id="13350" name="Freeform 91"/>
              <p:cNvSpPr>
                <a:spLocks/>
              </p:cNvSpPr>
              <p:nvPr/>
            </p:nvSpPr>
            <p:spPr bwMode="auto">
              <a:xfrm rot="10800000" flipH="1" flipV="1">
                <a:off x="3451" y="2568"/>
                <a:ext cx="86" cy="50"/>
              </a:xfrm>
              <a:custGeom>
                <a:avLst/>
                <a:gdLst>
                  <a:gd name="T0" fmla="*/ 1 w 138"/>
                  <a:gd name="T1" fmla="*/ 3 h 113"/>
                  <a:gd name="T2" fmla="*/ 1 w 138"/>
                  <a:gd name="T3" fmla="*/ 2 h 113"/>
                  <a:gd name="T4" fmla="*/ 4 w 138"/>
                  <a:gd name="T5" fmla="*/ 0 h 113"/>
                  <a:gd name="T6" fmla="*/ 8 w 138"/>
                  <a:gd name="T7" fmla="*/ 0 h 113"/>
                  <a:gd name="T8" fmla="*/ 14 w 138"/>
                  <a:gd name="T9" fmla="*/ 0 h 113"/>
                  <a:gd name="T10" fmla="*/ 21 w 138"/>
                  <a:gd name="T11" fmla="*/ 1 h 113"/>
                  <a:gd name="T12" fmla="*/ 26 w 138"/>
                  <a:gd name="T13" fmla="*/ 2 h 113"/>
                  <a:gd name="T14" fmla="*/ 26 w 138"/>
                  <a:gd name="T15" fmla="*/ 2 h 113"/>
                  <a:gd name="T16" fmla="*/ 29 w 138"/>
                  <a:gd name="T17" fmla="*/ 4 h 113"/>
                  <a:gd name="T18" fmla="*/ 34 w 138"/>
                  <a:gd name="T19" fmla="*/ 5 h 113"/>
                  <a:gd name="T20" fmla="*/ 32 w 138"/>
                  <a:gd name="T21" fmla="*/ 7 h 113"/>
                  <a:gd name="T22" fmla="*/ 26 w 138"/>
                  <a:gd name="T23" fmla="*/ 9 h 113"/>
                  <a:gd name="T24" fmla="*/ 25 w 138"/>
                  <a:gd name="T25" fmla="*/ 9 h 113"/>
                  <a:gd name="T26" fmla="*/ 17 w 138"/>
                  <a:gd name="T27" fmla="*/ 10 h 113"/>
                  <a:gd name="T28" fmla="*/ 16 w 138"/>
                  <a:gd name="T29" fmla="*/ 10 h 113"/>
                  <a:gd name="T30" fmla="*/ 16 w 138"/>
                  <a:gd name="T31" fmla="*/ 10 h 113"/>
                  <a:gd name="T32" fmla="*/ 4 w 138"/>
                  <a:gd name="T33" fmla="*/ 8 h 113"/>
                  <a:gd name="T34" fmla="*/ 1 w 138"/>
                  <a:gd name="T35" fmla="*/ 6 h 113"/>
                  <a:gd name="T36" fmla="*/ 0 w 138"/>
                  <a:gd name="T37" fmla="*/ 4 h 113"/>
                  <a:gd name="T38" fmla="*/ 1 w 138"/>
                  <a:gd name="T39" fmla="*/ 3 h 1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8"/>
                  <a:gd name="T61" fmla="*/ 0 h 113"/>
                  <a:gd name="T62" fmla="*/ 138 w 138"/>
                  <a:gd name="T63" fmla="*/ 113 h 1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8" h="113">
                    <a:moveTo>
                      <a:pt x="2" y="34"/>
                    </a:moveTo>
                    <a:lnTo>
                      <a:pt x="6" y="17"/>
                    </a:lnTo>
                    <a:lnTo>
                      <a:pt x="16" y="6"/>
                    </a:lnTo>
                    <a:lnTo>
                      <a:pt x="34" y="0"/>
                    </a:lnTo>
                    <a:lnTo>
                      <a:pt x="59" y="0"/>
                    </a:lnTo>
                    <a:lnTo>
                      <a:pt x="87" y="11"/>
                    </a:lnTo>
                    <a:lnTo>
                      <a:pt x="105" y="17"/>
                    </a:lnTo>
                    <a:lnTo>
                      <a:pt x="104" y="28"/>
                    </a:lnTo>
                    <a:lnTo>
                      <a:pt x="119" y="46"/>
                    </a:lnTo>
                    <a:lnTo>
                      <a:pt x="138" y="57"/>
                    </a:lnTo>
                    <a:lnTo>
                      <a:pt x="135" y="78"/>
                    </a:lnTo>
                    <a:lnTo>
                      <a:pt x="105" y="109"/>
                    </a:lnTo>
                    <a:lnTo>
                      <a:pt x="103" y="109"/>
                    </a:lnTo>
                    <a:lnTo>
                      <a:pt x="69" y="111"/>
                    </a:lnTo>
                    <a:lnTo>
                      <a:pt x="66" y="113"/>
                    </a:lnTo>
                    <a:lnTo>
                      <a:pt x="64" y="113"/>
                    </a:lnTo>
                    <a:lnTo>
                      <a:pt x="20" y="97"/>
                    </a:lnTo>
                    <a:lnTo>
                      <a:pt x="5" y="66"/>
                    </a:lnTo>
                    <a:lnTo>
                      <a:pt x="0" y="38"/>
                    </a:lnTo>
                    <a:lnTo>
                      <a:pt x="2" y="34"/>
                    </a:lnTo>
                    <a:close/>
                  </a:path>
                </a:pathLst>
              </a:custGeom>
              <a:solidFill>
                <a:srgbClr val="4D4D4D"/>
              </a:solidFill>
              <a:ln w="9525">
                <a:noFill/>
                <a:round/>
                <a:headEnd/>
                <a:tailEnd/>
              </a:ln>
            </p:spPr>
            <p:txBody>
              <a:bodyPr/>
              <a:lstStyle/>
              <a:p>
                <a:endParaRPr lang="tr-TR"/>
              </a:p>
            </p:txBody>
          </p:sp>
          <p:sp>
            <p:nvSpPr>
              <p:cNvPr id="13351" name="Freeform 92"/>
              <p:cNvSpPr>
                <a:spLocks/>
              </p:cNvSpPr>
              <p:nvPr/>
            </p:nvSpPr>
            <p:spPr bwMode="auto">
              <a:xfrm rot="10800000" flipH="1" flipV="1">
                <a:off x="3451" y="2583"/>
                <a:ext cx="87" cy="120"/>
              </a:xfrm>
              <a:custGeom>
                <a:avLst/>
                <a:gdLst>
                  <a:gd name="T0" fmla="*/ 2 w 141"/>
                  <a:gd name="T1" fmla="*/ 3 h 274"/>
                  <a:gd name="T2" fmla="*/ 9 w 141"/>
                  <a:gd name="T3" fmla="*/ 6 h 274"/>
                  <a:gd name="T4" fmla="*/ 14 w 141"/>
                  <a:gd name="T5" fmla="*/ 6 h 274"/>
                  <a:gd name="T6" fmla="*/ 20 w 141"/>
                  <a:gd name="T7" fmla="*/ 6 h 274"/>
                  <a:gd name="T8" fmla="*/ 28 w 141"/>
                  <a:gd name="T9" fmla="*/ 6 h 274"/>
                  <a:gd name="T10" fmla="*/ 31 w 141"/>
                  <a:gd name="T11" fmla="*/ 2 h 274"/>
                  <a:gd name="T12" fmla="*/ 33 w 141"/>
                  <a:gd name="T13" fmla="*/ 9 h 274"/>
                  <a:gd name="T14" fmla="*/ 32 w 141"/>
                  <a:gd name="T15" fmla="*/ 16 h 274"/>
                  <a:gd name="T16" fmla="*/ 28 w 141"/>
                  <a:gd name="T17" fmla="*/ 20 h 274"/>
                  <a:gd name="T18" fmla="*/ 22 w 141"/>
                  <a:gd name="T19" fmla="*/ 23 h 274"/>
                  <a:gd name="T20" fmla="*/ 14 w 141"/>
                  <a:gd name="T21" fmla="*/ 23 h 274"/>
                  <a:gd name="T22" fmla="*/ 6 w 141"/>
                  <a:gd name="T23" fmla="*/ 21 h 274"/>
                  <a:gd name="T24" fmla="*/ 2 w 141"/>
                  <a:gd name="T25" fmla="*/ 17 h 274"/>
                  <a:gd name="T26" fmla="*/ 1 w 141"/>
                  <a:gd name="T27" fmla="*/ 11 h 274"/>
                  <a:gd name="T28" fmla="*/ 0 w 141"/>
                  <a:gd name="T29" fmla="*/ 5 h 274"/>
                  <a:gd name="T30" fmla="*/ 0 w 141"/>
                  <a:gd name="T31" fmla="*/ 0 h 274"/>
                  <a:gd name="T32" fmla="*/ 2 w 141"/>
                  <a:gd name="T33" fmla="*/ 3 h 2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1"/>
                  <a:gd name="T52" fmla="*/ 0 h 274"/>
                  <a:gd name="T53" fmla="*/ 141 w 141"/>
                  <a:gd name="T54" fmla="*/ 274 h 2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1" h="274">
                    <a:moveTo>
                      <a:pt x="11" y="34"/>
                    </a:moveTo>
                    <a:lnTo>
                      <a:pt x="38" y="73"/>
                    </a:lnTo>
                    <a:lnTo>
                      <a:pt x="62" y="76"/>
                    </a:lnTo>
                    <a:lnTo>
                      <a:pt x="86" y="73"/>
                    </a:lnTo>
                    <a:lnTo>
                      <a:pt x="122" y="70"/>
                    </a:lnTo>
                    <a:lnTo>
                      <a:pt x="134" y="28"/>
                    </a:lnTo>
                    <a:lnTo>
                      <a:pt x="141" y="107"/>
                    </a:lnTo>
                    <a:lnTo>
                      <a:pt x="137" y="191"/>
                    </a:lnTo>
                    <a:lnTo>
                      <a:pt x="120" y="240"/>
                    </a:lnTo>
                    <a:lnTo>
                      <a:pt x="90" y="274"/>
                    </a:lnTo>
                    <a:lnTo>
                      <a:pt x="57" y="274"/>
                    </a:lnTo>
                    <a:lnTo>
                      <a:pt x="27" y="248"/>
                    </a:lnTo>
                    <a:lnTo>
                      <a:pt x="10" y="203"/>
                    </a:lnTo>
                    <a:lnTo>
                      <a:pt x="3" y="133"/>
                    </a:lnTo>
                    <a:lnTo>
                      <a:pt x="0" y="58"/>
                    </a:lnTo>
                    <a:lnTo>
                      <a:pt x="0" y="0"/>
                    </a:lnTo>
                    <a:lnTo>
                      <a:pt x="11" y="34"/>
                    </a:lnTo>
                    <a:close/>
                  </a:path>
                </a:pathLst>
              </a:custGeom>
              <a:solidFill>
                <a:srgbClr val="C0C0C0"/>
              </a:solidFill>
              <a:ln w="9525">
                <a:noFill/>
                <a:round/>
                <a:headEnd/>
                <a:tailEnd/>
              </a:ln>
            </p:spPr>
            <p:txBody>
              <a:bodyPr/>
              <a:lstStyle/>
              <a:p>
                <a:endParaRPr lang="tr-TR"/>
              </a:p>
            </p:txBody>
          </p:sp>
          <p:sp>
            <p:nvSpPr>
              <p:cNvPr id="13352" name="Freeform 93"/>
              <p:cNvSpPr>
                <a:spLocks/>
              </p:cNvSpPr>
              <p:nvPr/>
            </p:nvSpPr>
            <p:spPr bwMode="auto">
              <a:xfrm rot="10800000" flipH="1" flipV="1">
                <a:off x="3451" y="2592"/>
                <a:ext cx="86" cy="28"/>
              </a:xfrm>
              <a:custGeom>
                <a:avLst/>
                <a:gdLst>
                  <a:gd name="T0" fmla="*/ 0 w 449"/>
                  <a:gd name="T1" fmla="*/ 0 h 118"/>
                  <a:gd name="T2" fmla="*/ 0 w 449"/>
                  <a:gd name="T3" fmla="*/ 1 h 118"/>
                  <a:gd name="T4" fmla="*/ 0 w 449"/>
                  <a:gd name="T5" fmla="*/ 1 h 118"/>
                  <a:gd name="T6" fmla="*/ 1 w 449"/>
                  <a:gd name="T7" fmla="*/ 1 h 118"/>
                  <a:gd name="T8" fmla="*/ 1 w 449"/>
                  <a:gd name="T9" fmla="*/ 1 h 118"/>
                  <a:gd name="T10" fmla="*/ 2 w 449"/>
                  <a:gd name="T11" fmla="*/ 1 h 118"/>
                  <a:gd name="T12" fmla="*/ 2 w 449"/>
                  <a:gd name="T13" fmla="*/ 1 h 118"/>
                  <a:gd name="T14" fmla="*/ 2 w 449"/>
                  <a:gd name="T15" fmla="*/ 1 h 118"/>
                  <a:gd name="T16" fmla="*/ 3 w 449"/>
                  <a:gd name="T17" fmla="*/ 1 h 118"/>
                  <a:gd name="T18" fmla="*/ 3 w 449"/>
                  <a:gd name="T19" fmla="*/ 1 h 118"/>
                  <a:gd name="T20" fmla="*/ 3 w 449"/>
                  <a:gd name="T21" fmla="*/ 0 h 118"/>
                  <a:gd name="T22" fmla="*/ 3 w 449"/>
                  <a:gd name="T23" fmla="*/ 1 h 118"/>
                  <a:gd name="T24" fmla="*/ 3 w 449"/>
                  <a:gd name="T25" fmla="*/ 1 h 118"/>
                  <a:gd name="T26" fmla="*/ 2 w 449"/>
                  <a:gd name="T27" fmla="*/ 1 h 118"/>
                  <a:gd name="T28" fmla="*/ 2 w 449"/>
                  <a:gd name="T29" fmla="*/ 2 h 118"/>
                  <a:gd name="T30" fmla="*/ 1 w 449"/>
                  <a:gd name="T31" fmla="*/ 1 h 118"/>
                  <a:gd name="T32" fmla="*/ 1 w 449"/>
                  <a:gd name="T33" fmla="*/ 1 h 118"/>
                  <a:gd name="T34" fmla="*/ 1 w 449"/>
                  <a:gd name="T35" fmla="*/ 1 h 118"/>
                  <a:gd name="T36" fmla="*/ 0 w 449"/>
                  <a:gd name="T37" fmla="*/ 1 h 118"/>
                  <a:gd name="T38" fmla="*/ 0 w 449"/>
                  <a:gd name="T39" fmla="*/ 1 h 118"/>
                  <a:gd name="T40" fmla="*/ 0 w 449"/>
                  <a:gd name="T41" fmla="*/ 0 h 118"/>
                  <a:gd name="T42" fmla="*/ 0 w 449"/>
                  <a:gd name="T43" fmla="*/ 0 h 118"/>
                  <a:gd name="T44" fmla="*/ 0 w 449"/>
                  <a:gd name="T45" fmla="*/ 0 h 1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9"/>
                  <a:gd name="T70" fmla="*/ 0 h 118"/>
                  <a:gd name="T71" fmla="*/ 449 w 449"/>
                  <a:gd name="T72" fmla="*/ 118 h 11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9" h="118">
                    <a:moveTo>
                      <a:pt x="10" y="17"/>
                    </a:moveTo>
                    <a:lnTo>
                      <a:pt x="29" y="48"/>
                    </a:lnTo>
                    <a:lnTo>
                      <a:pt x="64" y="67"/>
                    </a:lnTo>
                    <a:lnTo>
                      <a:pt x="110" y="79"/>
                    </a:lnTo>
                    <a:lnTo>
                      <a:pt x="166" y="89"/>
                    </a:lnTo>
                    <a:lnTo>
                      <a:pt x="228" y="89"/>
                    </a:lnTo>
                    <a:lnTo>
                      <a:pt x="275" y="89"/>
                    </a:lnTo>
                    <a:lnTo>
                      <a:pt x="329" y="83"/>
                    </a:lnTo>
                    <a:lnTo>
                      <a:pt x="372" y="75"/>
                    </a:lnTo>
                    <a:lnTo>
                      <a:pt x="412" y="58"/>
                    </a:lnTo>
                    <a:lnTo>
                      <a:pt x="449" y="33"/>
                    </a:lnTo>
                    <a:lnTo>
                      <a:pt x="428" y="65"/>
                    </a:lnTo>
                    <a:lnTo>
                      <a:pt x="378" y="96"/>
                    </a:lnTo>
                    <a:lnTo>
                      <a:pt x="308" y="114"/>
                    </a:lnTo>
                    <a:lnTo>
                      <a:pt x="236" y="118"/>
                    </a:lnTo>
                    <a:lnTo>
                      <a:pt x="143" y="110"/>
                    </a:lnTo>
                    <a:lnTo>
                      <a:pt x="137" y="112"/>
                    </a:lnTo>
                    <a:lnTo>
                      <a:pt x="75" y="98"/>
                    </a:lnTo>
                    <a:lnTo>
                      <a:pt x="29" y="77"/>
                    </a:lnTo>
                    <a:lnTo>
                      <a:pt x="6" y="50"/>
                    </a:lnTo>
                    <a:lnTo>
                      <a:pt x="0" y="21"/>
                    </a:lnTo>
                    <a:lnTo>
                      <a:pt x="10" y="0"/>
                    </a:lnTo>
                    <a:lnTo>
                      <a:pt x="10" y="17"/>
                    </a:lnTo>
                    <a:close/>
                  </a:path>
                </a:pathLst>
              </a:custGeom>
              <a:solidFill>
                <a:srgbClr val="000000"/>
              </a:solidFill>
              <a:ln w="9525">
                <a:noFill/>
                <a:round/>
                <a:headEnd/>
                <a:tailEnd/>
              </a:ln>
            </p:spPr>
            <p:txBody>
              <a:bodyPr/>
              <a:lstStyle/>
              <a:p>
                <a:endParaRPr lang="tr-TR"/>
              </a:p>
            </p:txBody>
          </p:sp>
          <p:sp>
            <p:nvSpPr>
              <p:cNvPr id="13353" name="Freeform 94"/>
              <p:cNvSpPr>
                <a:spLocks/>
              </p:cNvSpPr>
              <p:nvPr/>
            </p:nvSpPr>
            <p:spPr bwMode="auto">
              <a:xfrm>
                <a:off x="3448" y="2566"/>
                <a:ext cx="94" cy="138"/>
              </a:xfrm>
              <a:custGeom>
                <a:avLst/>
                <a:gdLst>
                  <a:gd name="T0" fmla="*/ 11 w 151"/>
                  <a:gd name="T1" fmla="*/ 1 h 200"/>
                  <a:gd name="T2" fmla="*/ 6 w 151"/>
                  <a:gd name="T3" fmla="*/ 1 h 200"/>
                  <a:gd name="T4" fmla="*/ 2 w 151"/>
                  <a:gd name="T5" fmla="*/ 7 h 200"/>
                  <a:gd name="T6" fmla="*/ 1 w 151"/>
                  <a:gd name="T7" fmla="*/ 15 h 200"/>
                  <a:gd name="T8" fmla="*/ 0 w 151"/>
                  <a:gd name="T9" fmla="*/ 27 h 200"/>
                  <a:gd name="T10" fmla="*/ 1 w 151"/>
                  <a:gd name="T11" fmla="*/ 42 h 200"/>
                  <a:gd name="T12" fmla="*/ 1 w 151"/>
                  <a:gd name="T13" fmla="*/ 39 h 200"/>
                  <a:gd name="T14" fmla="*/ 1 w 151"/>
                  <a:gd name="T15" fmla="*/ 46 h 200"/>
                  <a:gd name="T16" fmla="*/ 2 w 151"/>
                  <a:gd name="T17" fmla="*/ 55 h 200"/>
                  <a:gd name="T18" fmla="*/ 6 w 151"/>
                  <a:gd name="T19" fmla="*/ 61 h 200"/>
                  <a:gd name="T20" fmla="*/ 9 w 151"/>
                  <a:gd name="T21" fmla="*/ 63 h 200"/>
                  <a:gd name="T22" fmla="*/ 14 w 151"/>
                  <a:gd name="T23" fmla="*/ 64 h 200"/>
                  <a:gd name="T24" fmla="*/ 18 w 151"/>
                  <a:gd name="T25" fmla="*/ 66 h 200"/>
                  <a:gd name="T26" fmla="*/ 22 w 151"/>
                  <a:gd name="T27" fmla="*/ 65 h 200"/>
                  <a:gd name="T28" fmla="*/ 26 w 151"/>
                  <a:gd name="T29" fmla="*/ 63 h 200"/>
                  <a:gd name="T30" fmla="*/ 29 w 151"/>
                  <a:gd name="T31" fmla="*/ 61 h 200"/>
                  <a:gd name="T32" fmla="*/ 32 w 151"/>
                  <a:gd name="T33" fmla="*/ 57 h 200"/>
                  <a:gd name="T34" fmla="*/ 35 w 151"/>
                  <a:gd name="T35" fmla="*/ 50 h 200"/>
                  <a:gd name="T36" fmla="*/ 37 w 151"/>
                  <a:gd name="T37" fmla="*/ 43 h 200"/>
                  <a:gd name="T38" fmla="*/ 37 w 151"/>
                  <a:gd name="T39" fmla="*/ 30 h 200"/>
                  <a:gd name="T40" fmla="*/ 35 w 151"/>
                  <a:gd name="T41" fmla="*/ 20 h 200"/>
                  <a:gd name="T42" fmla="*/ 34 w 151"/>
                  <a:gd name="T43" fmla="*/ 15 h 200"/>
                  <a:gd name="T44" fmla="*/ 32 w 151"/>
                  <a:gd name="T45" fmla="*/ 10 h 200"/>
                  <a:gd name="T46" fmla="*/ 29 w 151"/>
                  <a:gd name="T47" fmla="*/ 7 h 200"/>
                  <a:gd name="T48" fmla="*/ 26 w 151"/>
                  <a:gd name="T49" fmla="*/ 5 h 200"/>
                  <a:gd name="T50" fmla="*/ 20 w 151"/>
                  <a:gd name="T51" fmla="*/ 1 h 200"/>
                  <a:gd name="T52" fmla="*/ 15 w 151"/>
                  <a:gd name="T53" fmla="*/ 0 h 200"/>
                  <a:gd name="T54" fmla="*/ 12 w 151"/>
                  <a:gd name="T55" fmla="*/ 5 h 200"/>
                  <a:gd name="T56" fmla="*/ 19 w 151"/>
                  <a:gd name="T57" fmla="*/ 5 h 200"/>
                  <a:gd name="T58" fmla="*/ 28 w 151"/>
                  <a:gd name="T59" fmla="*/ 12 h 200"/>
                  <a:gd name="T60" fmla="*/ 31 w 151"/>
                  <a:gd name="T61" fmla="*/ 15 h 200"/>
                  <a:gd name="T62" fmla="*/ 33 w 151"/>
                  <a:gd name="T63" fmla="*/ 19 h 200"/>
                  <a:gd name="T64" fmla="*/ 34 w 151"/>
                  <a:gd name="T65" fmla="*/ 24 h 200"/>
                  <a:gd name="T66" fmla="*/ 34 w 151"/>
                  <a:gd name="T67" fmla="*/ 31 h 200"/>
                  <a:gd name="T68" fmla="*/ 34 w 151"/>
                  <a:gd name="T69" fmla="*/ 42 h 200"/>
                  <a:gd name="T70" fmla="*/ 32 w 151"/>
                  <a:gd name="T71" fmla="*/ 50 h 200"/>
                  <a:gd name="T72" fmla="*/ 30 w 151"/>
                  <a:gd name="T73" fmla="*/ 55 h 200"/>
                  <a:gd name="T74" fmla="*/ 24 w 151"/>
                  <a:gd name="T75" fmla="*/ 59 h 200"/>
                  <a:gd name="T76" fmla="*/ 19 w 151"/>
                  <a:gd name="T77" fmla="*/ 60 h 200"/>
                  <a:gd name="T78" fmla="*/ 15 w 151"/>
                  <a:gd name="T79" fmla="*/ 61 h 200"/>
                  <a:gd name="T80" fmla="*/ 10 w 151"/>
                  <a:gd name="T81" fmla="*/ 59 h 200"/>
                  <a:gd name="T82" fmla="*/ 6 w 151"/>
                  <a:gd name="T83" fmla="*/ 56 h 200"/>
                  <a:gd name="T84" fmla="*/ 4 w 151"/>
                  <a:gd name="T85" fmla="*/ 52 h 200"/>
                  <a:gd name="T86" fmla="*/ 1 w 151"/>
                  <a:gd name="T87" fmla="*/ 42 h 200"/>
                  <a:gd name="T88" fmla="*/ 3 w 151"/>
                  <a:gd name="T89" fmla="*/ 31 h 200"/>
                  <a:gd name="T90" fmla="*/ 1 w 151"/>
                  <a:gd name="T91" fmla="*/ 21 h 200"/>
                  <a:gd name="T92" fmla="*/ 3 w 151"/>
                  <a:gd name="T93" fmla="*/ 12 h 200"/>
                  <a:gd name="T94" fmla="*/ 4 w 151"/>
                  <a:gd name="T95" fmla="*/ 7 h 200"/>
                  <a:gd name="T96" fmla="*/ 7 w 151"/>
                  <a:gd name="T97" fmla="*/ 5 h 200"/>
                  <a:gd name="T98" fmla="*/ 11 w 151"/>
                  <a:gd name="T99" fmla="*/ 3 h 200"/>
                  <a:gd name="T100" fmla="*/ 11 w 151"/>
                  <a:gd name="T101" fmla="*/ 1 h 2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1"/>
                  <a:gd name="T154" fmla="*/ 0 h 200"/>
                  <a:gd name="T155" fmla="*/ 151 w 151"/>
                  <a:gd name="T156" fmla="*/ 200 h 2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1" h="200">
                    <a:moveTo>
                      <a:pt x="47" y="4"/>
                    </a:moveTo>
                    <a:lnTo>
                      <a:pt x="24" y="2"/>
                    </a:lnTo>
                    <a:lnTo>
                      <a:pt x="10" y="21"/>
                    </a:lnTo>
                    <a:lnTo>
                      <a:pt x="3" y="46"/>
                    </a:lnTo>
                    <a:lnTo>
                      <a:pt x="0" y="83"/>
                    </a:lnTo>
                    <a:lnTo>
                      <a:pt x="1" y="128"/>
                    </a:lnTo>
                    <a:lnTo>
                      <a:pt x="1" y="118"/>
                    </a:lnTo>
                    <a:lnTo>
                      <a:pt x="5" y="141"/>
                    </a:lnTo>
                    <a:lnTo>
                      <a:pt x="12" y="166"/>
                    </a:lnTo>
                    <a:lnTo>
                      <a:pt x="23" y="184"/>
                    </a:lnTo>
                    <a:lnTo>
                      <a:pt x="39" y="192"/>
                    </a:lnTo>
                    <a:lnTo>
                      <a:pt x="57" y="196"/>
                    </a:lnTo>
                    <a:lnTo>
                      <a:pt x="75" y="200"/>
                    </a:lnTo>
                    <a:lnTo>
                      <a:pt x="92" y="197"/>
                    </a:lnTo>
                    <a:lnTo>
                      <a:pt x="109" y="192"/>
                    </a:lnTo>
                    <a:lnTo>
                      <a:pt x="122" y="186"/>
                    </a:lnTo>
                    <a:lnTo>
                      <a:pt x="135" y="173"/>
                    </a:lnTo>
                    <a:lnTo>
                      <a:pt x="147" y="154"/>
                    </a:lnTo>
                    <a:lnTo>
                      <a:pt x="151" y="134"/>
                    </a:lnTo>
                    <a:lnTo>
                      <a:pt x="151" y="92"/>
                    </a:lnTo>
                    <a:lnTo>
                      <a:pt x="146" y="61"/>
                    </a:lnTo>
                    <a:lnTo>
                      <a:pt x="141" y="46"/>
                    </a:lnTo>
                    <a:lnTo>
                      <a:pt x="131" y="30"/>
                    </a:lnTo>
                    <a:lnTo>
                      <a:pt x="120" y="21"/>
                    </a:lnTo>
                    <a:lnTo>
                      <a:pt x="107" y="14"/>
                    </a:lnTo>
                    <a:lnTo>
                      <a:pt x="82" y="3"/>
                    </a:lnTo>
                    <a:lnTo>
                      <a:pt x="63" y="0"/>
                    </a:lnTo>
                    <a:lnTo>
                      <a:pt x="51" y="14"/>
                    </a:lnTo>
                    <a:lnTo>
                      <a:pt x="78" y="15"/>
                    </a:lnTo>
                    <a:lnTo>
                      <a:pt x="115" y="37"/>
                    </a:lnTo>
                    <a:lnTo>
                      <a:pt x="129" y="46"/>
                    </a:lnTo>
                    <a:lnTo>
                      <a:pt x="136" y="60"/>
                    </a:lnTo>
                    <a:lnTo>
                      <a:pt x="139" y="72"/>
                    </a:lnTo>
                    <a:lnTo>
                      <a:pt x="141" y="94"/>
                    </a:lnTo>
                    <a:lnTo>
                      <a:pt x="140" y="127"/>
                    </a:lnTo>
                    <a:lnTo>
                      <a:pt x="134" y="153"/>
                    </a:lnTo>
                    <a:lnTo>
                      <a:pt x="124" y="166"/>
                    </a:lnTo>
                    <a:lnTo>
                      <a:pt x="100" y="180"/>
                    </a:lnTo>
                    <a:lnTo>
                      <a:pt x="81" y="182"/>
                    </a:lnTo>
                    <a:lnTo>
                      <a:pt x="61" y="184"/>
                    </a:lnTo>
                    <a:lnTo>
                      <a:pt x="41" y="179"/>
                    </a:lnTo>
                    <a:lnTo>
                      <a:pt x="25" y="169"/>
                    </a:lnTo>
                    <a:lnTo>
                      <a:pt x="16" y="156"/>
                    </a:lnTo>
                    <a:lnTo>
                      <a:pt x="7" y="127"/>
                    </a:lnTo>
                    <a:lnTo>
                      <a:pt x="13" y="94"/>
                    </a:lnTo>
                    <a:lnTo>
                      <a:pt x="6" y="64"/>
                    </a:lnTo>
                    <a:lnTo>
                      <a:pt x="13" y="37"/>
                    </a:lnTo>
                    <a:lnTo>
                      <a:pt x="18" y="21"/>
                    </a:lnTo>
                    <a:lnTo>
                      <a:pt x="29" y="14"/>
                    </a:lnTo>
                    <a:lnTo>
                      <a:pt x="43" y="9"/>
                    </a:lnTo>
                    <a:lnTo>
                      <a:pt x="47" y="4"/>
                    </a:lnTo>
                    <a:close/>
                  </a:path>
                </a:pathLst>
              </a:custGeom>
              <a:solidFill>
                <a:srgbClr val="000000"/>
              </a:solidFill>
              <a:ln w="9525">
                <a:noFill/>
                <a:round/>
                <a:headEnd/>
                <a:tailEnd/>
              </a:ln>
            </p:spPr>
            <p:txBody>
              <a:bodyPr/>
              <a:lstStyle/>
              <a:p>
                <a:endParaRPr lang="tr-TR"/>
              </a:p>
            </p:txBody>
          </p:sp>
          <p:graphicFrame>
            <p:nvGraphicFramePr>
              <p:cNvPr id="3" name="Object 108"/>
              <p:cNvGraphicFramePr>
                <a:graphicFrameLocks noChangeAspect="1"/>
              </p:cNvGraphicFramePr>
              <p:nvPr/>
            </p:nvGraphicFramePr>
            <p:xfrm>
              <a:off x="3304" y="2467"/>
              <a:ext cx="208" cy="189"/>
            </p:xfrm>
            <a:graphic>
              <a:graphicData uri="http://schemas.openxmlformats.org/presentationml/2006/ole">
                <p:oleObj spid="_x0000_s13403" name="Clip" r:id="rId6" imgW="830275" imgH="680314" progId="">
                  <p:embed/>
                </p:oleObj>
              </a:graphicData>
            </a:graphic>
          </p:graphicFrame>
          <p:sp>
            <p:nvSpPr>
              <p:cNvPr id="13354" name="Text Box 111"/>
              <p:cNvSpPr txBox="1">
                <a:spLocks noChangeArrowheads="1"/>
              </p:cNvSpPr>
              <p:nvPr/>
            </p:nvSpPr>
            <p:spPr bwMode="auto">
              <a:xfrm rot="-173314">
                <a:off x="3406" y="2913"/>
                <a:ext cx="537" cy="288"/>
              </a:xfrm>
              <a:prstGeom prst="rect">
                <a:avLst/>
              </a:prstGeom>
              <a:noFill/>
              <a:ln w="9525">
                <a:noFill/>
                <a:miter lim="800000"/>
                <a:headEnd/>
                <a:tailEnd/>
              </a:ln>
            </p:spPr>
            <p:txBody>
              <a:bodyPr wrap="none">
                <a:spAutoFit/>
              </a:bodyPr>
              <a:lstStyle/>
              <a:p>
                <a:r>
                  <a:rPr lang="en-US" b="1"/>
                  <a:t>M 11</a:t>
                </a:r>
                <a:endParaRPr lang="en-US"/>
              </a:p>
            </p:txBody>
          </p:sp>
          <p:grpSp>
            <p:nvGrpSpPr>
              <p:cNvPr id="13" name="Group 112"/>
              <p:cNvGrpSpPr>
                <a:grpSpLocks/>
              </p:cNvGrpSpPr>
              <p:nvPr/>
            </p:nvGrpSpPr>
            <p:grpSpPr bwMode="auto">
              <a:xfrm>
                <a:off x="2711" y="2629"/>
                <a:ext cx="675" cy="1286"/>
                <a:chOff x="304" y="207"/>
                <a:chExt cx="1271" cy="2231"/>
              </a:xfrm>
            </p:grpSpPr>
            <p:sp>
              <p:nvSpPr>
                <p:cNvPr id="13358" name="Freeform 113"/>
                <p:cNvSpPr>
                  <a:spLocks/>
                </p:cNvSpPr>
                <p:nvPr/>
              </p:nvSpPr>
              <p:spPr bwMode="auto">
                <a:xfrm flipH="1">
                  <a:off x="915" y="207"/>
                  <a:ext cx="653" cy="696"/>
                </a:xfrm>
                <a:custGeom>
                  <a:avLst/>
                  <a:gdLst>
                    <a:gd name="T0" fmla="*/ 644 w 653"/>
                    <a:gd name="T1" fmla="*/ 685 h 696"/>
                    <a:gd name="T2" fmla="*/ 571 w 653"/>
                    <a:gd name="T3" fmla="*/ 696 h 696"/>
                    <a:gd name="T4" fmla="*/ 490 w 653"/>
                    <a:gd name="T5" fmla="*/ 643 h 696"/>
                    <a:gd name="T6" fmla="*/ 389 w 653"/>
                    <a:gd name="T7" fmla="*/ 572 h 696"/>
                    <a:gd name="T8" fmla="*/ 281 w 653"/>
                    <a:gd name="T9" fmla="*/ 447 h 696"/>
                    <a:gd name="T10" fmla="*/ 211 w 653"/>
                    <a:gd name="T11" fmla="*/ 327 h 696"/>
                    <a:gd name="T12" fmla="*/ 157 w 653"/>
                    <a:gd name="T13" fmla="*/ 224 h 696"/>
                    <a:gd name="T14" fmla="*/ 136 w 653"/>
                    <a:gd name="T15" fmla="*/ 145 h 696"/>
                    <a:gd name="T16" fmla="*/ 91 w 653"/>
                    <a:gd name="T17" fmla="*/ 75 h 696"/>
                    <a:gd name="T18" fmla="*/ 18 w 653"/>
                    <a:gd name="T19" fmla="*/ 40 h 696"/>
                    <a:gd name="T20" fmla="*/ 0 w 653"/>
                    <a:gd name="T21" fmla="*/ 12 h 696"/>
                    <a:gd name="T22" fmla="*/ 27 w 653"/>
                    <a:gd name="T23" fmla="*/ 0 h 696"/>
                    <a:gd name="T24" fmla="*/ 91 w 653"/>
                    <a:gd name="T25" fmla="*/ 9 h 696"/>
                    <a:gd name="T26" fmla="*/ 127 w 653"/>
                    <a:gd name="T27" fmla="*/ 40 h 696"/>
                    <a:gd name="T28" fmla="*/ 172 w 653"/>
                    <a:gd name="T29" fmla="*/ 81 h 696"/>
                    <a:gd name="T30" fmla="*/ 190 w 653"/>
                    <a:gd name="T31" fmla="*/ 127 h 696"/>
                    <a:gd name="T32" fmla="*/ 184 w 653"/>
                    <a:gd name="T33" fmla="*/ 171 h 696"/>
                    <a:gd name="T34" fmla="*/ 184 w 653"/>
                    <a:gd name="T35" fmla="*/ 198 h 696"/>
                    <a:gd name="T36" fmla="*/ 217 w 653"/>
                    <a:gd name="T37" fmla="*/ 265 h 696"/>
                    <a:gd name="T38" fmla="*/ 254 w 653"/>
                    <a:gd name="T39" fmla="*/ 332 h 696"/>
                    <a:gd name="T40" fmla="*/ 299 w 653"/>
                    <a:gd name="T41" fmla="*/ 388 h 696"/>
                    <a:gd name="T42" fmla="*/ 353 w 653"/>
                    <a:gd name="T43" fmla="*/ 438 h 696"/>
                    <a:gd name="T44" fmla="*/ 417 w 653"/>
                    <a:gd name="T45" fmla="*/ 499 h 696"/>
                    <a:gd name="T46" fmla="*/ 508 w 653"/>
                    <a:gd name="T47" fmla="*/ 543 h 696"/>
                    <a:gd name="T48" fmla="*/ 571 w 653"/>
                    <a:gd name="T49" fmla="*/ 587 h 696"/>
                    <a:gd name="T50" fmla="*/ 617 w 653"/>
                    <a:gd name="T51" fmla="*/ 622 h 696"/>
                    <a:gd name="T52" fmla="*/ 653 w 653"/>
                    <a:gd name="T53" fmla="*/ 667 h 696"/>
                    <a:gd name="T54" fmla="*/ 644 w 653"/>
                    <a:gd name="T55" fmla="*/ 685 h 6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53"/>
                    <a:gd name="T85" fmla="*/ 0 h 696"/>
                    <a:gd name="T86" fmla="*/ 653 w 653"/>
                    <a:gd name="T87" fmla="*/ 696 h 6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53" h="696">
                      <a:moveTo>
                        <a:pt x="644" y="685"/>
                      </a:moveTo>
                      <a:lnTo>
                        <a:pt x="571" y="696"/>
                      </a:lnTo>
                      <a:lnTo>
                        <a:pt x="490" y="643"/>
                      </a:lnTo>
                      <a:lnTo>
                        <a:pt x="389" y="572"/>
                      </a:lnTo>
                      <a:lnTo>
                        <a:pt x="281" y="447"/>
                      </a:lnTo>
                      <a:lnTo>
                        <a:pt x="211" y="327"/>
                      </a:lnTo>
                      <a:lnTo>
                        <a:pt x="157" y="224"/>
                      </a:lnTo>
                      <a:lnTo>
                        <a:pt x="136" y="145"/>
                      </a:lnTo>
                      <a:lnTo>
                        <a:pt x="91" y="75"/>
                      </a:lnTo>
                      <a:lnTo>
                        <a:pt x="18" y="40"/>
                      </a:lnTo>
                      <a:lnTo>
                        <a:pt x="0" y="12"/>
                      </a:lnTo>
                      <a:lnTo>
                        <a:pt x="27" y="0"/>
                      </a:lnTo>
                      <a:lnTo>
                        <a:pt x="91" y="9"/>
                      </a:lnTo>
                      <a:lnTo>
                        <a:pt x="127" y="40"/>
                      </a:lnTo>
                      <a:lnTo>
                        <a:pt x="172" y="81"/>
                      </a:lnTo>
                      <a:lnTo>
                        <a:pt x="190" y="127"/>
                      </a:lnTo>
                      <a:lnTo>
                        <a:pt x="184" y="171"/>
                      </a:lnTo>
                      <a:lnTo>
                        <a:pt x="184" y="198"/>
                      </a:lnTo>
                      <a:lnTo>
                        <a:pt x="217" y="265"/>
                      </a:lnTo>
                      <a:lnTo>
                        <a:pt x="254" y="332"/>
                      </a:lnTo>
                      <a:lnTo>
                        <a:pt x="299" y="388"/>
                      </a:lnTo>
                      <a:lnTo>
                        <a:pt x="353" y="438"/>
                      </a:lnTo>
                      <a:lnTo>
                        <a:pt x="417" y="499"/>
                      </a:lnTo>
                      <a:lnTo>
                        <a:pt x="508" y="543"/>
                      </a:lnTo>
                      <a:lnTo>
                        <a:pt x="571" y="587"/>
                      </a:lnTo>
                      <a:lnTo>
                        <a:pt x="617" y="622"/>
                      </a:lnTo>
                      <a:lnTo>
                        <a:pt x="653" y="667"/>
                      </a:lnTo>
                      <a:lnTo>
                        <a:pt x="644" y="685"/>
                      </a:lnTo>
                      <a:close/>
                    </a:path>
                  </a:pathLst>
                </a:custGeom>
                <a:solidFill>
                  <a:srgbClr val="1C1C1C"/>
                </a:solidFill>
                <a:ln w="9525">
                  <a:noFill/>
                  <a:round/>
                  <a:headEnd/>
                  <a:tailEnd/>
                </a:ln>
              </p:spPr>
              <p:txBody>
                <a:bodyPr/>
                <a:lstStyle/>
                <a:p>
                  <a:endParaRPr lang="tr-TR"/>
                </a:p>
              </p:txBody>
            </p:sp>
            <p:grpSp>
              <p:nvGrpSpPr>
                <p:cNvPr id="14" name="Group 114"/>
                <p:cNvGrpSpPr>
                  <a:grpSpLocks/>
                </p:cNvGrpSpPr>
                <p:nvPr/>
              </p:nvGrpSpPr>
              <p:grpSpPr bwMode="auto">
                <a:xfrm>
                  <a:off x="304" y="729"/>
                  <a:ext cx="1271" cy="1709"/>
                  <a:chOff x="3575" y="2456"/>
                  <a:chExt cx="1271" cy="1709"/>
                </a:xfrm>
              </p:grpSpPr>
              <p:sp>
                <p:nvSpPr>
                  <p:cNvPr id="13360" name="Freeform 115"/>
                  <p:cNvSpPr>
                    <a:spLocks/>
                  </p:cNvSpPr>
                  <p:nvPr/>
                </p:nvSpPr>
                <p:spPr bwMode="auto">
                  <a:xfrm flipH="1">
                    <a:off x="4166" y="2456"/>
                    <a:ext cx="460" cy="490"/>
                  </a:xfrm>
                  <a:custGeom>
                    <a:avLst/>
                    <a:gdLst>
                      <a:gd name="T0" fmla="*/ 108 w 460"/>
                      <a:gd name="T1" fmla="*/ 329 h 490"/>
                      <a:gd name="T2" fmla="*/ 99 w 460"/>
                      <a:gd name="T3" fmla="*/ 273 h 490"/>
                      <a:gd name="T4" fmla="*/ 108 w 460"/>
                      <a:gd name="T5" fmla="*/ 194 h 490"/>
                      <a:gd name="T6" fmla="*/ 147 w 460"/>
                      <a:gd name="T7" fmla="*/ 114 h 490"/>
                      <a:gd name="T8" fmla="*/ 210 w 460"/>
                      <a:gd name="T9" fmla="*/ 47 h 490"/>
                      <a:gd name="T10" fmla="*/ 264 w 460"/>
                      <a:gd name="T11" fmla="*/ 20 h 490"/>
                      <a:gd name="T12" fmla="*/ 331 w 460"/>
                      <a:gd name="T13" fmla="*/ 0 h 490"/>
                      <a:gd name="T14" fmla="*/ 382 w 460"/>
                      <a:gd name="T15" fmla="*/ 18 h 490"/>
                      <a:gd name="T16" fmla="*/ 439 w 460"/>
                      <a:gd name="T17" fmla="*/ 59 h 490"/>
                      <a:gd name="T18" fmla="*/ 457 w 460"/>
                      <a:gd name="T19" fmla="*/ 111 h 490"/>
                      <a:gd name="T20" fmla="*/ 460 w 460"/>
                      <a:gd name="T21" fmla="*/ 174 h 490"/>
                      <a:gd name="T22" fmla="*/ 436 w 460"/>
                      <a:gd name="T23" fmla="*/ 262 h 490"/>
                      <a:gd name="T24" fmla="*/ 379 w 460"/>
                      <a:gd name="T25" fmla="*/ 352 h 490"/>
                      <a:gd name="T26" fmla="*/ 307 w 460"/>
                      <a:gd name="T27" fmla="*/ 399 h 490"/>
                      <a:gd name="T28" fmla="*/ 201 w 460"/>
                      <a:gd name="T29" fmla="*/ 396 h 490"/>
                      <a:gd name="T30" fmla="*/ 144 w 460"/>
                      <a:gd name="T31" fmla="*/ 382 h 490"/>
                      <a:gd name="T32" fmla="*/ 51 w 460"/>
                      <a:gd name="T33" fmla="*/ 490 h 490"/>
                      <a:gd name="T34" fmla="*/ 27 w 460"/>
                      <a:gd name="T35" fmla="*/ 484 h 490"/>
                      <a:gd name="T36" fmla="*/ 0 w 460"/>
                      <a:gd name="T37" fmla="*/ 458 h 490"/>
                      <a:gd name="T38" fmla="*/ 123 w 460"/>
                      <a:gd name="T39" fmla="*/ 352 h 490"/>
                      <a:gd name="T40" fmla="*/ 108 w 460"/>
                      <a:gd name="T41" fmla="*/ 329 h 4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0"/>
                      <a:gd name="T64" fmla="*/ 0 h 490"/>
                      <a:gd name="T65" fmla="*/ 460 w 460"/>
                      <a:gd name="T66" fmla="*/ 490 h 4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0" h="490">
                        <a:moveTo>
                          <a:pt x="108" y="329"/>
                        </a:moveTo>
                        <a:lnTo>
                          <a:pt x="99" y="273"/>
                        </a:lnTo>
                        <a:lnTo>
                          <a:pt x="108" y="194"/>
                        </a:lnTo>
                        <a:lnTo>
                          <a:pt x="147" y="114"/>
                        </a:lnTo>
                        <a:lnTo>
                          <a:pt x="210" y="47"/>
                        </a:lnTo>
                        <a:lnTo>
                          <a:pt x="264" y="20"/>
                        </a:lnTo>
                        <a:lnTo>
                          <a:pt x="331" y="0"/>
                        </a:lnTo>
                        <a:lnTo>
                          <a:pt x="382" y="18"/>
                        </a:lnTo>
                        <a:lnTo>
                          <a:pt x="439" y="59"/>
                        </a:lnTo>
                        <a:lnTo>
                          <a:pt x="457" y="111"/>
                        </a:lnTo>
                        <a:lnTo>
                          <a:pt x="460" y="174"/>
                        </a:lnTo>
                        <a:lnTo>
                          <a:pt x="436" y="262"/>
                        </a:lnTo>
                        <a:lnTo>
                          <a:pt x="379" y="352"/>
                        </a:lnTo>
                        <a:lnTo>
                          <a:pt x="307" y="399"/>
                        </a:lnTo>
                        <a:lnTo>
                          <a:pt x="201" y="396"/>
                        </a:lnTo>
                        <a:lnTo>
                          <a:pt x="144" y="382"/>
                        </a:lnTo>
                        <a:lnTo>
                          <a:pt x="51" y="490"/>
                        </a:lnTo>
                        <a:lnTo>
                          <a:pt x="27" y="484"/>
                        </a:lnTo>
                        <a:lnTo>
                          <a:pt x="0" y="458"/>
                        </a:lnTo>
                        <a:lnTo>
                          <a:pt x="123" y="352"/>
                        </a:lnTo>
                        <a:lnTo>
                          <a:pt x="108" y="329"/>
                        </a:lnTo>
                        <a:close/>
                      </a:path>
                    </a:pathLst>
                  </a:custGeom>
                  <a:solidFill>
                    <a:srgbClr val="1C1C1C"/>
                  </a:solidFill>
                  <a:ln w="9525">
                    <a:noFill/>
                    <a:round/>
                    <a:headEnd/>
                    <a:tailEnd/>
                  </a:ln>
                </p:spPr>
                <p:txBody>
                  <a:bodyPr/>
                  <a:lstStyle/>
                  <a:p>
                    <a:endParaRPr lang="tr-TR"/>
                  </a:p>
                </p:txBody>
              </p:sp>
              <p:sp>
                <p:nvSpPr>
                  <p:cNvPr id="13361" name="Freeform 116"/>
                  <p:cNvSpPr>
                    <a:spLocks/>
                  </p:cNvSpPr>
                  <p:nvPr/>
                </p:nvSpPr>
                <p:spPr bwMode="auto">
                  <a:xfrm flipH="1">
                    <a:off x="3778" y="2631"/>
                    <a:ext cx="460" cy="828"/>
                  </a:xfrm>
                  <a:custGeom>
                    <a:avLst/>
                    <a:gdLst>
                      <a:gd name="T0" fmla="*/ 12 w 460"/>
                      <a:gd name="T1" fmla="*/ 0 h 828"/>
                      <a:gd name="T2" fmla="*/ 111 w 460"/>
                      <a:gd name="T3" fmla="*/ 11 h 828"/>
                      <a:gd name="T4" fmla="*/ 180 w 460"/>
                      <a:gd name="T5" fmla="*/ 35 h 828"/>
                      <a:gd name="T6" fmla="*/ 243 w 460"/>
                      <a:gd name="T7" fmla="*/ 79 h 828"/>
                      <a:gd name="T8" fmla="*/ 297 w 460"/>
                      <a:gd name="T9" fmla="*/ 140 h 828"/>
                      <a:gd name="T10" fmla="*/ 345 w 460"/>
                      <a:gd name="T11" fmla="*/ 205 h 828"/>
                      <a:gd name="T12" fmla="*/ 381 w 460"/>
                      <a:gd name="T13" fmla="*/ 281 h 828"/>
                      <a:gd name="T14" fmla="*/ 418 w 460"/>
                      <a:gd name="T15" fmla="*/ 381 h 828"/>
                      <a:gd name="T16" fmla="*/ 445 w 460"/>
                      <a:gd name="T17" fmla="*/ 492 h 828"/>
                      <a:gd name="T18" fmla="*/ 460 w 460"/>
                      <a:gd name="T19" fmla="*/ 601 h 828"/>
                      <a:gd name="T20" fmla="*/ 460 w 460"/>
                      <a:gd name="T21" fmla="*/ 669 h 828"/>
                      <a:gd name="T22" fmla="*/ 454 w 460"/>
                      <a:gd name="T23" fmla="*/ 740 h 828"/>
                      <a:gd name="T24" fmla="*/ 424 w 460"/>
                      <a:gd name="T25" fmla="*/ 792 h 828"/>
                      <a:gd name="T26" fmla="*/ 354 w 460"/>
                      <a:gd name="T27" fmla="*/ 822 h 828"/>
                      <a:gd name="T28" fmla="*/ 288 w 460"/>
                      <a:gd name="T29" fmla="*/ 828 h 828"/>
                      <a:gd name="T30" fmla="*/ 225 w 460"/>
                      <a:gd name="T31" fmla="*/ 801 h 828"/>
                      <a:gd name="T32" fmla="*/ 156 w 460"/>
                      <a:gd name="T33" fmla="*/ 734 h 828"/>
                      <a:gd name="T34" fmla="*/ 129 w 460"/>
                      <a:gd name="T35" fmla="*/ 646 h 828"/>
                      <a:gd name="T36" fmla="*/ 126 w 460"/>
                      <a:gd name="T37" fmla="*/ 519 h 828"/>
                      <a:gd name="T38" fmla="*/ 138 w 460"/>
                      <a:gd name="T39" fmla="*/ 442 h 828"/>
                      <a:gd name="T40" fmla="*/ 165 w 460"/>
                      <a:gd name="T41" fmla="*/ 354 h 828"/>
                      <a:gd name="T42" fmla="*/ 165 w 460"/>
                      <a:gd name="T43" fmla="*/ 249 h 828"/>
                      <a:gd name="T44" fmla="*/ 138 w 460"/>
                      <a:gd name="T45" fmla="*/ 184 h 828"/>
                      <a:gd name="T46" fmla="*/ 90 w 460"/>
                      <a:gd name="T47" fmla="*/ 134 h 828"/>
                      <a:gd name="T48" fmla="*/ 12 w 460"/>
                      <a:gd name="T49" fmla="*/ 108 h 828"/>
                      <a:gd name="T50" fmla="*/ 0 w 460"/>
                      <a:gd name="T51" fmla="*/ 61 h 828"/>
                      <a:gd name="T52" fmla="*/ 9 w 460"/>
                      <a:gd name="T53" fmla="*/ 26 h 828"/>
                      <a:gd name="T54" fmla="*/ 36 w 460"/>
                      <a:gd name="T55" fmla="*/ 8 h 828"/>
                      <a:gd name="T56" fmla="*/ 48 w 460"/>
                      <a:gd name="T57" fmla="*/ 0 h 828"/>
                      <a:gd name="T58" fmla="*/ 12 w 460"/>
                      <a:gd name="T59" fmla="*/ 0 h 8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0"/>
                      <a:gd name="T91" fmla="*/ 0 h 828"/>
                      <a:gd name="T92" fmla="*/ 460 w 460"/>
                      <a:gd name="T93" fmla="*/ 828 h 82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0" h="828">
                        <a:moveTo>
                          <a:pt x="12" y="0"/>
                        </a:moveTo>
                        <a:lnTo>
                          <a:pt x="111" y="11"/>
                        </a:lnTo>
                        <a:lnTo>
                          <a:pt x="180" y="35"/>
                        </a:lnTo>
                        <a:lnTo>
                          <a:pt x="243" y="79"/>
                        </a:lnTo>
                        <a:lnTo>
                          <a:pt x="297" y="140"/>
                        </a:lnTo>
                        <a:lnTo>
                          <a:pt x="345" y="205"/>
                        </a:lnTo>
                        <a:lnTo>
                          <a:pt x="381" y="281"/>
                        </a:lnTo>
                        <a:lnTo>
                          <a:pt x="418" y="381"/>
                        </a:lnTo>
                        <a:lnTo>
                          <a:pt x="445" y="492"/>
                        </a:lnTo>
                        <a:lnTo>
                          <a:pt x="460" y="601"/>
                        </a:lnTo>
                        <a:lnTo>
                          <a:pt x="460" y="669"/>
                        </a:lnTo>
                        <a:lnTo>
                          <a:pt x="454" y="740"/>
                        </a:lnTo>
                        <a:lnTo>
                          <a:pt x="424" y="792"/>
                        </a:lnTo>
                        <a:lnTo>
                          <a:pt x="354" y="822"/>
                        </a:lnTo>
                        <a:lnTo>
                          <a:pt x="288" y="828"/>
                        </a:lnTo>
                        <a:lnTo>
                          <a:pt x="225" y="801"/>
                        </a:lnTo>
                        <a:lnTo>
                          <a:pt x="156" y="734"/>
                        </a:lnTo>
                        <a:lnTo>
                          <a:pt x="129" y="646"/>
                        </a:lnTo>
                        <a:lnTo>
                          <a:pt x="126" y="519"/>
                        </a:lnTo>
                        <a:lnTo>
                          <a:pt x="138" y="442"/>
                        </a:lnTo>
                        <a:lnTo>
                          <a:pt x="165" y="354"/>
                        </a:lnTo>
                        <a:lnTo>
                          <a:pt x="165" y="249"/>
                        </a:lnTo>
                        <a:lnTo>
                          <a:pt x="138" y="184"/>
                        </a:lnTo>
                        <a:lnTo>
                          <a:pt x="90" y="134"/>
                        </a:lnTo>
                        <a:lnTo>
                          <a:pt x="12" y="108"/>
                        </a:lnTo>
                        <a:lnTo>
                          <a:pt x="0" y="61"/>
                        </a:lnTo>
                        <a:lnTo>
                          <a:pt x="9" y="26"/>
                        </a:lnTo>
                        <a:lnTo>
                          <a:pt x="36" y="8"/>
                        </a:lnTo>
                        <a:lnTo>
                          <a:pt x="48" y="0"/>
                        </a:lnTo>
                        <a:lnTo>
                          <a:pt x="12" y="0"/>
                        </a:lnTo>
                        <a:close/>
                      </a:path>
                    </a:pathLst>
                  </a:custGeom>
                  <a:solidFill>
                    <a:srgbClr val="1C1C1C"/>
                  </a:solidFill>
                  <a:ln w="9525">
                    <a:noFill/>
                    <a:round/>
                    <a:headEnd/>
                    <a:tailEnd/>
                  </a:ln>
                </p:spPr>
                <p:txBody>
                  <a:bodyPr/>
                  <a:lstStyle/>
                  <a:p>
                    <a:endParaRPr lang="tr-TR"/>
                  </a:p>
                </p:txBody>
              </p:sp>
              <p:sp>
                <p:nvSpPr>
                  <p:cNvPr id="13362" name="Freeform 117"/>
                  <p:cNvSpPr>
                    <a:spLocks/>
                  </p:cNvSpPr>
                  <p:nvPr/>
                </p:nvSpPr>
                <p:spPr bwMode="auto">
                  <a:xfrm flipH="1">
                    <a:off x="4110" y="2712"/>
                    <a:ext cx="736" cy="817"/>
                  </a:xfrm>
                  <a:custGeom>
                    <a:avLst/>
                    <a:gdLst>
                      <a:gd name="T0" fmla="*/ 652 w 736"/>
                      <a:gd name="T1" fmla="*/ 141 h 817"/>
                      <a:gd name="T2" fmla="*/ 637 w 736"/>
                      <a:gd name="T3" fmla="*/ 97 h 817"/>
                      <a:gd name="T4" fmla="*/ 634 w 736"/>
                      <a:gd name="T5" fmla="*/ 27 h 817"/>
                      <a:gd name="T6" fmla="*/ 664 w 736"/>
                      <a:gd name="T7" fmla="*/ 0 h 817"/>
                      <a:gd name="T8" fmla="*/ 715 w 736"/>
                      <a:gd name="T9" fmla="*/ 12 h 817"/>
                      <a:gd name="T10" fmla="*/ 736 w 736"/>
                      <a:gd name="T11" fmla="*/ 65 h 817"/>
                      <a:gd name="T12" fmla="*/ 736 w 736"/>
                      <a:gd name="T13" fmla="*/ 126 h 817"/>
                      <a:gd name="T14" fmla="*/ 727 w 736"/>
                      <a:gd name="T15" fmla="*/ 249 h 817"/>
                      <a:gd name="T16" fmla="*/ 706 w 736"/>
                      <a:gd name="T17" fmla="*/ 360 h 817"/>
                      <a:gd name="T18" fmla="*/ 661 w 736"/>
                      <a:gd name="T19" fmla="*/ 465 h 817"/>
                      <a:gd name="T20" fmla="*/ 537 w 736"/>
                      <a:gd name="T21" fmla="*/ 554 h 817"/>
                      <a:gd name="T22" fmla="*/ 389 w 736"/>
                      <a:gd name="T23" fmla="*/ 592 h 817"/>
                      <a:gd name="T24" fmla="*/ 245 w 736"/>
                      <a:gd name="T25" fmla="*/ 624 h 817"/>
                      <a:gd name="T26" fmla="*/ 172 w 736"/>
                      <a:gd name="T27" fmla="*/ 654 h 817"/>
                      <a:gd name="T28" fmla="*/ 163 w 736"/>
                      <a:gd name="T29" fmla="*/ 721 h 817"/>
                      <a:gd name="T30" fmla="*/ 172 w 736"/>
                      <a:gd name="T31" fmla="*/ 803 h 817"/>
                      <a:gd name="T32" fmla="*/ 145 w 736"/>
                      <a:gd name="T33" fmla="*/ 817 h 817"/>
                      <a:gd name="T34" fmla="*/ 136 w 736"/>
                      <a:gd name="T35" fmla="*/ 733 h 817"/>
                      <a:gd name="T36" fmla="*/ 121 w 736"/>
                      <a:gd name="T37" fmla="*/ 730 h 817"/>
                      <a:gd name="T38" fmla="*/ 67 w 736"/>
                      <a:gd name="T39" fmla="*/ 809 h 817"/>
                      <a:gd name="T40" fmla="*/ 55 w 736"/>
                      <a:gd name="T41" fmla="*/ 785 h 817"/>
                      <a:gd name="T42" fmla="*/ 76 w 736"/>
                      <a:gd name="T43" fmla="*/ 741 h 817"/>
                      <a:gd name="T44" fmla="*/ 103 w 736"/>
                      <a:gd name="T45" fmla="*/ 698 h 817"/>
                      <a:gd name="T46" fmla="*/ 100 w 736"/>
                      <a:gd name="T47" fmla="*/ 689 h 817"/>
                      <a:gd name="T48" fmla="*/ 3 w 736"/>
                      <a:gd name="T49" fmla="*/ 698 h 817"/>
                      <a:gd name="T50" fmla="*/ 0 w 736"/>
                      <a:gd name="T51" fmla="*/ 680 h 817"/>
                      <a:gd name="T52" fmla="*/ 3 w 736"/>
                      <a:gd name="T53" fmla="*/ 671 h 817"/>
                      <a:gd name="T54" fmla="*/ 94 w 736"/>
                      <a:gd name="T55" fmla="*/ 660 h 817"/>
                      <a:gd name="T56" fmla="*/ 103 w 736"/>
                      <a:gd name="T57" fmla="*/ 645 h 817"/>
                      <a:gd name="T58" fmla="*/ 31 w 736"/>
                      <a:gd name="T59" fmla="*/ 598 h 817"/>
                      <a:gd name="T60" fmla="*/ 31 w 736"/>
                      <a:gd name="T61" fmla="*/ 589 h 817"/>
                      <a:gd name="T62" fmla="*/ 55 w 736"/>
                      <a:gd name="T63" fmla="*/ 581 h 817"/>
                      <a:gd name="T64" fmla="*/ 112 w 736"/>
                      <a:gd name="T65" fmla="*/ 619 h 817"/>
                      <a:gd name="T66" fmla="*/ 163 w 736"/>
                      <a:gd name="T67" fmla="*/ 619 h 817"/>
                      <a:gd name="T68" fmla="*/ 239 w 736"/>
                      <a:gd name="T69" fmla="*/ 589 h 817"/>
                      <a:gd name="T70" fmla="*/ 347 w 736"/>
                      <a:gd name="T71" fmla="*/ 572 h 817"/>
                      <a:gd name="T72" fmla="*/ 479 w 736"/>
                      <a:gd name="T73" fmla="*/ 537 h 817"/>
                      <a:gd name="T74" fmla="*/ 562 w 736"/>
                      <a:gd name="T75" fmla="*/ 477 h 817"/>
                      <a:gd name="T76" fmla="*/ 610 w 736"/>
                      <a:gd name="T77" fmla="*/ 416 h 817"/>
                      <a:gd name="T78" fmla="*/ 643 w 736"/>
                      <a:gd name="T79" fmla="*/ 310 h 817"/>
                      <a:gd name="T80" fmla="*/ 652 w 736"/>
                      <a:gd name="T81" fmla="*/ 205 h 817"/>
                      <a:gd name="T82" fmla="*/ 652 w 736"/>
                      <a:gd name="T83" fmla="*/ 117 h 817"/>
                      <a:gd name="T84" fmla="*/ 646 w 736"/>
                      <a:gd name="T85" fmla="*/ 109 h 817"/>
                      <a:gd name="T86" fmla="*/ 652 w 736"/>
                      <a:gd name="T87" fmla="*/ 141 h 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6"/>
                      <a:gd name="T133" fmla="*/ 0 h 817"/>
                      <a:gd name="T134" fmla="*/ 736 w 736"/>
                      <a:gd name="T135" fmla="*/ 817 h 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6" h="817">
                        <a:moveTo>
                          <a:pt x="652" y="141"/>
                        </a:moveTo>
                        <a:lnTo>
                          <a:pt x="637" y="97"/>
                        </a:lnTo>
                        <a:lnTo>
                          <a:pt x="634" y="27"/>
                        </a:lnTo>
                        <a:lnTo>
                          <a:pt x="664" y="0"/>
                        </a:lnTo>
                        <a:lnTo>
                          <a:pt x="715" y="12"/>
                        </a:lnTo>
                        <a:lnTo>
                          <a:pt x="736" y="65"/>
                        </a:lnTo>
                        <a:lnTo>
                          <a:pt x="736" y="126"/>
                        </a:lnTo>
                        <a:lnTo>
                          <a:pt x="727" y="249"/>
                        </a:lnTo>
                        <a:lnTo>
                          <a:pt x="706" y="360"/>
                        </a:lnTo>
                        <a:lnTo>
                          <a:pt x="661" y="465"/>
                        </a:lnTo>
                        <a:lnTo>
                          <a:pt x="537" y="554"/>
                        </a:lnTo>
                        <a:lnTo>
                          <a:pt x="389" y="592"/>
                        </a:lnTo>
                        <a:lnTo>
                          <a:pt x="245" y="624"/>
                        </a:lnTo>
                        <a:lnTo>
                          <a:pt x="172" y="654"/>
                        </a:lnTo>
                        <a:lnTo>
                          <a:pt x="163" y="721"/>
                        </a:lnTo>
                        <a:lnTo>
                          <a:pt x="172" y="803"/>
                        </a:lnTo>
                        <a:lnTo>
                          <a:pt x="145" y="817"/>
                        </a:lnTo>
                        <a:lnTo>
                          <a:pt x="136" y="733"/>
                        </a:lnTo>
                        <a:lnTo>
                          <a:pt x="121" y="730"/>
                        </a:lnTo>
                        <a:lnTo>
                          <a:pt x="67" y="809"/>
                        </a:lnTo>
                        <a:lnTo>
                          <a:pt x="55" y="785"/>
                        </a:lnTo>
                        <a:lnTo>
                          <a:pt x="76" y="741"/>
                        </a:lnTo>
                        <a:lnTo>
                          <a:pt x="103" y="698"/>
                        </a:lnTo>
                        <a:lnTo>
                          <a:pt x="100" y="689"/>
                        </a:lnTo>
                        <a:lnTo>
                          <a:pt x="3" y="698"/>
                        </a:lnTo>
                        <a:lnTo>
                          <a:pt x="0" y="680"/>
                        </a:lnTo>
                        <a:lnTo>
                          <a:pt x="3" y="671"/>
                        </a:lnTo>
                        <a:lnTo>
                          <a:pt x="94" y="660"/>
                        </a:lnTo>
                        <a:lnTo>
                          <a:pt x="103" y="645"/>
                        </a:lnTo>
                        <a:lnTo>
                          <a:pt x="31" y="598"/>
                        </a:lnTo>
                        <a:lnTo>
                          <a:pt x="31" y="589"/>
                        </a:lnTo>
                        <a:lnTo>
                          <a:pt x="55" y="581"/>
                        </a:lnTo>
                        <a:lnTo>
                          <a:pt x="112" y="619"/>
                        </a:lnTo>
                        <a:lnTo>
                          <a:pt x="163" y="619"/>
                        </a:lnTo>
                        <a:lnTo>
                          <a:pt x="239" y="589"/>
                        </a:lnTo>
                        <a:lnTo>
                          <a:pt x="347" y="572"/>
                        </a:lnTo>
                        <a:lnTo>
                          <a:pt x="479" y="537"/>
                        </a:lnTo>
                        <a:lnTo>
                          <a:pt x="562" y="477"/>
                        </a:lnTo>
                        <a:lnTo>
                          <a:pt x="610" y="416"/>
                        </a:lnTo>
                        <a:lnTo>
                          <a:pt x="643" y="310"/>
                        </a:lnTo>
                        <a:lnTo>
                          <a:pt x="652" y="205"/>
                        </a:lnTo>
                        <a:lnTo>
                          <a:pt x="652" y="117"/>
                        </a:lnTo>
                        <a:lnTo>
                          <a:pt x="646" y="109"/>
                        </a:lnTo>
                        <a:lnTo>
                          <a:pt x="652" y="141"/>
                        </a:lnTo>
                        <a:close/>
                      </a:path>
                    </a:pathLst>
                  </a:custGeom>
                  <a:solidFill>
                    <a:srgbClr val="1C1C1C"/>
                  </a:solidFill>
                  <a:ln w="9525">
                    <a:noFill/>
                    <a:round/>
                    <a:headEnd/>
                    <a:tailEnd/>
                  </a:ln>
                </p:spPr>
                <p:txBody>
                  <a:bodyPr/>
                  <a:lstStyle/>
                  <a:p>
                    <a:endParaRPr lang="tr-TR"/>
                  </a:p>
                </p:txBody>
              </p:sp>
              <p:sp>
                <p:nvSpPr>
                  <p:cNvPr id="13363" name="Freeform 118"/>
                  <p:cNvSpPr>
                    <a:spLocks/>
                  </p:cNvSpPr>
                  <p:nvPr/>
                </p:nvSpPr>
                <p:spPr bwMode="auto">
                  <a:xfrm flipH="1">
                    <a:off x="3575" y="3258"/>
                    <a:ext cx="365" cy="907"/>
                  </a:xfrm>
                  <a:custGeom>
                    <a:avLst/>
                    <a:gdLst>
                      <a:gd name="T0" fmla="*/ 30 w 365"/>
                      <a:gd name="T1" fmla="*/ 129 h 907"/>
                      <a:gd name="T2" fmla="*/ 0 w 365"/>
                      <a:gd name="T3" fmla="*/ 44 h 907"/>
                      <a:gd name="T4" fmla="*/ 39 w 365"/>
                      <a:gd name="T5" fmla="*/ 0 h 907"/>
                      <a:gd name="T6" fmla="*/ 93 w 365"/>
                      <a:gd name="T7" fmla="*/ 9 h 907"/>
                      <a:gd name="T8" fmla="*/ 181 w 365"/>
                      <a:gd name="T9" fmla="*/ 106 h 907"/>
                      <a:gd name="T10" fmla="*/ 253 w 365"/>
                      <a:gd name="T11" fmla="*/ 217 h 907"/>
                      <a:gd name="T12" fmla="*/ 301 w 365"/>
                      <a:gd name="T13" fmla="*/ 314 h 907"/>
                      <a:gd name="T14" fmla="*/ 319 w 365"/>
                      <a:gd name="T15" fmla="*/ 379 h 907"/>
                      <a:gd name="T16" fmla="*/ 316 w 365"/>
                      <a:gd name="T17" fmla="*/ 440 h 907"/>
                      <a:gd name="T18" fmla="*/ 271 w 365"/>
                      <a:gd name="T19" fmla="*/ 560 h 907"/>
                      <a:gd name="T20" fmla="*/ 217 w 365"/>
                      <a:gd name="T21" fmla="*/ 635 h 907"/>
                      <a:gd name="T22" fmla="*/ 190 w 365"/>
                      <a:gd name="T23" fmla="*/ 693 h 907"/>
                      <a:gd name="T24" fmla="*/ 181 w 365"/>
                      <a:gd name="T25" fmla="*/ 755 h 907"/>
                      <a:gd name="T26" fmla="*/ 217 w 365"/>
                      <a:gd name="T27" fmla="*/ 773 h 907"/>
                      <a:gd name="T28" fmla="*/ 328 w 365"/>
                      <a:gd name="T29" fmla="*/ 811 h 907"/>
                      <a:gd name="T30" fmla="*/ 365 w 365"/>
                      <a:gd name="T31" fmla="*/ 855 h 907"/>
                      <a:gd name="T32" fmla="*/ 352 w 365"/>
                      <a:gd name="T33" fmla="*/ 887 h 907"/>
                      <a:gd name="T34" fmla="*/ 319 w 365"/>
                      <a:gd name="T35" fmla="*/ 907 h 907"/>
                      <a:gd name="T36" fmla="*/ 289 w 365"/>
                      <a:gd name="T37" fmla="*/ 872 h 907"/>
                      <a:gd name="T38" fmla="*/ 244 w 365"/>
                      <a:gd name="T39" fmla="*/ 843 h 907"/>
                      <a:gd name="T40" fmla="*/ 184 w 365"/>
                      <a:gd name="T41" fmla="*/ 802 h 907"/>
                      <a:gd name="T42" fmla="*/ 127 w 365"/>
                      <a:gd name="T43" fmla="*/ 790 h 907"/>
                      <a:gd name="T44" fmla="*/ 93 w 365"/>
                      <a:gd name="T45" fmla="*/ 781 h 907"/>
                      <a:gd name="T46" fmla="*/ 93 w 365"/>
                      <a:gd name="T47" fmla="*/ 746 h 907"/>
                      <a:gd name="T48" fmla="*/ 136 w 365"/>
                      <a:gd name="T49" fmla="*/ 705 h 907"/>
                      <a:gd name="T50" fmla="*/ 175 w 365"/>
                      <a:gd name="T51" fmla="*/ 608 h 907"/>
                      <a:gd name="T52" fmla="*/ 217 w 365"/>
                      <a:gd name="T53" fmla="*/ 537 h 907"/>
                      <a:gd name="T54" fmla="*/ 244 w 365"/>
                      <a:gd name="T55" fmla="*/ 464 h 907"/>
                      <a:gd name="T56" fmla="*/ 247 w 365"/>
                      <a:gd name="T57" fmla="*/ 405 h 907"/>
                      <a:gd name="T58" fmla="*/ 238 w 365"/>
                      <a:gd name="T59" fmla="*/ 358 h 907"/>
                      <a:gd name="T60" fmla="*/ 193 w 365"/>
                      <a:gd name="T61" fmla="*/ 273 h 907"/>
                      <a:gd name="T62" fmla="*/ 136 w 365"/>
                      <a:gd name="T63" fmla="*/ 212 h 907"/>
                      <a:gd name="T64" fmla="*/ 99 w 365"/>
                      <a:gd name="T65" fmla="*/ 173 h 907"/>
                      <a:gd name="T66" fmla="*/ 30 w 365"/>
                      <a:gd name="T67" fmla="*/ 129 h 9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5"/>
                      <a:gd name="T103" fmla="*/ 0 h 907"/>
                      <a:gd name="T104" fmla="*/ 365 w 365"/>
                      <a:gd name="T105" fmla="*/ 907 h 9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5" h="907">
                        <a:moveTo>
                          <a:pt x="30" y="129"/>
                        </a:moveTo>
                        <a:lnTo>
                          <a:pt x="0" y="44"/>
                        </a:lnTo>
                        <a:lnTo>
                          <a:pt x="39" y="0"/>
                        </a:lnTo>
                        <a:lnTo>
                          <a:pt x="93" y="9"/>
                        </a:lnTo>
                        <a:lnTo>
                          <a:pt x="181" y="106"/>
                        </a:lnTo>
                        <a:lnTo>
                          <a:pt x="253" y="217"/>
                        </a:lnTo>
                        <a:lnTo>
                          <a:pt x="301" y="314"/>
                        </a:lnTo>
                        <a:lnTo>
                          <a:pt x="319" y="379"/>
                        </a:lnTo>
                        <a:lnTo>
                          <a:pt x="316" y="440"/>
                        </a:lnTo>
                        <a:lnTo>
                          <a:pt x="271" y="560"/>
                        </a:lnTo>
                        <a:lnTo>
                          <a:pt x="217" y="635"/>
                        </a:lnTo>
                        <a:lnTo>
                          <a:pt x="190" y="693"/>
                        </a:lnTo>
                        <a:lnTo>
                          <a:pt x="181" y="755"/>
                        </a:lnTo>
                        <a:lnTo>
                          <a:pt x="217" y="773"/>
                        </a:lnTo>
                        <a:lnTo>
                          <a:pt x="328" y="811"/>
                        </a:lnTo>
                        <a:lnTo>
                          <a:pt x="365" y="855"/>
                        </a:lnTo>
                        <a:lnTo>
                          <a:pt x="352" y="887"/>
                        </a:lnTo>
                        <a:lnTo>
                          <a:pt x="319" y="907"/>
                        </a:lnTo>
                        <a:lnTo>
                          <a:pt x="289" y="872"/>
                        </a:lnTo>
                        <a:lnTo>
                          <a:pt x="244" y="843"/>
                        </a:lnTo>
                        <a:lnTo>
                          <a:pt x="184" y="802"/>
                        </a:lnTo>
                        <a:lnTo>
                          <a:pt x="127" y="790"/>
                        </a:lnTo>
                        <a:lnTo>
                          <a:pt x="93" y="781"/>
                        </a:lnTo>
                        <a:lnTo>
                          <a:pt x="93" y="746"/>
                        </a:lnTo>
                        <a:lnTo>
                          <a:pt x="136" y="705"/>
                        </a:lnTo>
                        <a:lnTo>
                          <a:pt x="175" y="608"/>
                        </a:lnTo>
                        <a:lnTo>
                          <a:pt x="217" y="537"/>
                        </a:lnTo>
                        <a:lnTo>
                          <a:pt x="244" y="464"/>
                        </a:lnTo>
                        <a:lnTo>
                          <a:pt x="247" y="405"/>
                        </a:lnTo>
                        <a:lnTo>
                          <a:pt x="238" y="358"/>
                        </a:lnTo>
                        <a:lnTo>
                          <a:pt x="193" y="273"/>
                        </a:lnTo>
                        <a:lnTo>
                          <a:pt x="136" y="212"/>
                        </a:lnTo>
                        <a:lnTo>
                          <a:pt x="99" y="173"/>
                        </a:lnTo>
                        <a:lnTo>
                          <a:pt x="30" y="129"/>
                        </a:lnTo>
                        <a:close/>
                      </a:path>
                    </a:pathLst>
                  </a:custGeom>
                  <a:solidFill>
                    <a:srgbClr val="1C1C1C"/>
                  </a:solidFill>
                  <a:ln w="9525">
                    <a:noFill/>
                    <a:round/>
                    <a:headEnd/>
                    <a:tailEnd/>
                  </a:ln>
                </p:spPr>
                <p:txBody>
                  <a:bodyPr/>
                  <a:lstStyle/>
                  <a:p>
                    <a:endParaRPr lang="tr-TR"/>
                  </a:p>
                </p:txBody>
              </p:sp>
              <p:sp>
                <p:nvSpPr>
                  <p:cNvPr id="13364" name="Freeform 119"/>
                  <p:cNvSpPr>
                    <a:spLocks/>
                  </p:cNvSpPr>
                  <p:nvPr/>
                </p:nvSpPr>
                <p:spPr bwMode="auto">
                  <a:xfrm flipH="1">
                    <a:off x="3975" y="3300"/>
                    <a:ext cx="361" cy="768"/>
                  </a:xfrm>
                  <a:custGeom>
                    <a:avLst/>
                    <a:gdLst>
                      <a:gd name="T0" fmla="*/ 190 w 361"/>
                      <a:gd name="T1" fmla="*/ 158 h 768"/>
                      <a:gd name="T2" fmla="*/ 244 w 361"/>
                      <a:gd name="T3" fmla="*/ 61 h 768"/>
                      <a:gd name="T4" fmla="*/ 298 w 361"/>
                      <a:gd name="T5" fmla="*/ 0 h 768"/>
                      <a:gd name="T6" fmla="*/ 331 w 361"/>
                      <a:gd name="T7" fmla="*/ 0 h 768"/>
                      <a:gd name="T8" fmla="*/ 361 w 361"/>
                      <a:gd name="T9" fmla="*/ 17 h 768"/>
                      <a:gd name="T10" fmla="*/ 358 w 361"/>
                      <a:gd name="T11" fmla="*/ 73 h 768"/>
                      <a:gd name="T12" fmla="*/ 322 w 361"/>
                      <a:gd name="T13" fmla="*/ 125 h 768"/>
                      <a:gd name="T14" fmla="*/ 268 w 361"/>
                      <a:gd name="T15" fmla="*/ 175 h 768"/>
                      <a:gd name="T16" fmla="*/ 235 w 361"/>
                      <a:gd name="T17" fmla="*/ 266 h 768"/>
                      <a:gd name="T18" fmla="*/ 223 w 361"/>
                      <a:gd name="T19" fmla="*/ 301 h 768"/>
                      <a:gd name="T20" fmla="*/ 226 w 361"/>
                      <a:gd name="T21" fmla="*/ 371 h 768"/>
                      <a:gd name="T22" fmla="*/ 280 w 361"/>
                      <a:gd name="T23" fmla="*/ 509 h 768"/>
                      <a:gd name="T24" fmla="*/ 322 w 361"/>
                      <a:gd name="T25" fmla="*/ 633 h 768"/>
                      <a:gd name="T26" fmla="*/ 358 w 361"/>
                      <a:gd name="T27" fmla="*/ 688 h 768"/>
                      <a:gd name="T28" fmla="*/ 352 w 361"/>
                      <a:gd name="T29" fmla="*/ 729 h 768"/>
                      <a:gd name="T30" fmla="*/ 316 w 361"/>
                      <a:gd name="T31" fmla="*/ 738 h 768"/>
                      <a:gd name="T32" fmla="*/ 235 w 361"/>
                      <a:gd name="T33" fmla="*/ 724 h 768"/>
                      <a:gd name="T34" fmla="*/ 196 w 361"/>
                      <a:gd name="T35" fmla="*/ 724 h 768"/>
                      <a:gd name="T36" fmla="*/ 133 w 361"/>
                      <a:gd name="T37" fmla="*/ 750 h 768"/>
                      <a:gd name="T38" fmla="*/ 70 w 361"/>
                      <a:gd name="T39" fmla="*/ 768 h 768"/>
                      <a:gd name="T40" fmla="*/ 34 w 361"/>
                      <a:gd name="T41" fmla="*/ 759 h 768"/>
                      <a:gd name="T42" fmla="*/ 0 w 361"/>
                      <a:gd name="T43" fmla="*/ 724 h 768"/>
                      <a:gd name="T44" fmla="*/ 70 w 361"/>
                      <a:gd name="T45" fmla="*/ 703 h 768"/>
                      <a:gd name="T46" fmla="*/ 145 w 361"/>
                      <a:gd name="T47" fmla="*/ 688 h 768"/>
                      <a:gd name="T48" fmla="*/ 223 w 361"/>
                      <a:gd name="T49" fmla="*/ 688 h 768"/>
                      <a:gd name="T50" fmla="*/ 268 w 361"/>
                      <a:gd name="T51" fmla="*/ 694 h 768"/>
                      <a:gd name="T52" fmla="*/ 295 w 361"/>
                      <a:gd name="T53" fmla="*/ 694 h 768"/>
                      <a:gd name="T54" fmla="*/ 289 w 361"/>
                      <a:gd name="T55" fmla="*/ 659 h 768"/>
                      <a:gd name="T56" fmla="*/ 241 w 361"/>
                      <a:gd name="T57" fmla="*/ 538 h 768"/>
                      <a:gd name="T58" fmla="*/ 196 w 361"/>
                      <a:gd name="T59" fmla="*/ 415 h 768"/>
                      <a:gd name="T60" fmla="*/ 178 w 361"/>
                      <a:gd name="T61" fmla="*/ 345 h 768"/>
                      <a:gd name="T62" fmla="*/ 172 w 361"/>
                      <a:gd name="T63" fmla="*/ 266 h 768"/>
                      <a:gd name="T64" fmla="*/ 178 w 361"/>
                      <a:gd name="T65" fmla="*/ 210 h 768"/>
                      <a:gd name="T66" fmla="*/ 190 w 361"/>
                      <a:gd name="T67" fmla="*/ 158 h 7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1"/>
                      <a:gd name="T103" fmla="*/ 0 h 768"/>
                      <a:gd name="T104" fmla="*/ 361 w 361"/>
                      <a:gd name="T105" fmla="*/ 768 h 7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1" h="768">
                        <a:moveTo>
                          <a:pt x="190" y="158"/>
                        </a:moveTo>
                        <a:lnTo>
                          <a:pt x="244" y="61"/>
                        </a:lnTo>
                        <a:lnTo>
                          <a:pt x="298" y="0"/>
                        </a:lnTo>
                        <a:lnTo>
                          <a:pt x="331" y="0"/>
                        </a:lnTo>
                        <a:lnTo>
                          <a:pt x="361" y="17"/>
                        </a:lnTo>
                        <a:lnTo>
                          <a:pt x="358" y="73"/>
                        </a:lnTo>
                        <a:lnTo>
                          <a:pt x="322" y="125"/>
                        </a:lnTo>
                        <a:lnTo>
                          <a:pt x="268" y="175"/>
                        </a:lnTo>
                        <a:lnTo>
                          <a:pt x="235" y="266"/>
                        </a:lnTo>
                        <a:lnTo>
                          <a:pt x="223" y="301"/>
                        </a:lnTo>
                        <a:lnTo>
                          <a:pt x="226" y="371"/>
                        </a:lnTo>
                        <a:lnTo>
                          <a:pt x="280" y="509"/>
                        </a:lnTo>
                        <a:lnTo>
                          <a:pt x="322" y="633"/>
                        </a:lnTo>
                        <a:lnTo>
                          <a:pt x="358" y="688"/>
                        </a:lnTo>
                        <a:lnTo>
                          <a:pt x="352" y="729"/>
                        </a:lnTo>
                        <a:lnTo>
                          <a:pt x="316" y="738"/>
                        </a:lnTo>
                        <a:lnTo>
                          <a:pt x="235" y="724"/>
                        </a:lnTo>
                        <a:lnTo>
                          <a:pt x="196" y="724"/>
                        </a:lnTo>
                        <a:lnTo>
                          <a:pt x="133" y="750"/>
                        </a:lnTo>
                        <a:lnTo>
                          <a:pt x="70" y="768"/>
                        </a:lnTo>
                        <a:lnTo>
                          <a:pt x="34" y="759"/>
                        </a:lnTo>
                        <a:lnTo>
                          <a:pt x="0" y="724"/>
                        </a:lnTo>
                        <a:lnTo>
                          <a:pt x="70" y="703"/>
                        </a:lnTo>
                        <a:lnTo>
                          <a:pt x="145" y="688"/>
                        </a:lnTo>
                        <a:lnTo>
                          <a:pt x="223" y="688"/>
                        </a:lnTo>
                        <a:lnTo>
                          <a:pt x="268" y="694"/>
                        </a:lnTo>
                        <a:lnTo>
                          <a:pt x="295" y="694"/>
                        </a:lnTo>
                        <a:lnTo>
                          <a:pt x="289" y="659"/>
                        </a:lnTo>
                        <a:lnTo>
                          <a:pt x="241" y="538"/>
                        </a:lnTo>
                        <a:lnTo>
                          <a:pt x="196" y="415"/>
                        </a:lnTo>
                        <a:lnTo>
                          <a:pt x="178" y="345"/>
                        </a:lnTo>
                        <a:lnTo>
                          <a:pt x="172" y="266"/>
                        </a:lnTo>
                        <a:lnTo>
                          <a:pt x="178" y="210"/>
                        </a:lnTo>
                        <a:lnTo>
                          <a:pt x="190" y="158"/>
                        </a:lnTo>
                        <a:close/>
                      </a:path>
                    </a:pathLst>
                  </a:custGeom>
                  <a:solidFill>
                    <a:srgbClr val="1C1C1C"/>
                  </a:solidFill>
                  <a:ln w="9525">
                    <a:noFill/>
                    <a:round/>
                    <a:headEnd/>
                    <a:tailEnd/>
                  </a:ln>
                </p:spPr>
                <p:txBody>
                  <a:bodyPr/>
                  <a:lstStyle/>
                  <a:p>
                    <a:endParaRPr lang="tr-TR"/>
                  </a:p>
                </p:txBody>
              </p:sp>
            </p:grpSp>
          </p:grpSp>
          <p:sp>
            <p:nvSpPr>
              <p:cNvPr id="13356" name="Freeform 70"/>
              <p:cNvSpPr>
                <a:spLocks/>
              </p:cNvSpPr>
              <p:nvPr/>
            </p:nvSpPr>
            <p:spPr bwMode="auto">
              <a:xfrm>
                <a:off x="3267" y="2258"/>
                <a:ext cx="2072" cy="1496"/>
              </a:xfrm>
              <a:custGeom>
                <a:avLst/>
                <a:gdLst>
                  <a:gd name="T0" fmla="*/ 802 w 3330"/>
                  <a:gd name="T1" fmla="*/ 432 h 2162"/>
                  <a:gd name="T2" fmla="*/ 800 w 3330"/>
                  <a:gd name="T3" fmla="*/ 481 h 2162"/>
                  <a:gd name="T4" fmla="*/ 791 w 3330"/>
                  <a:gd name="T5" fmla="*/ 492 h 2162"/>
                  <a:gd name="T6" fmla="*/ 770 w 3330"/>
                  <a:gd name="T7" fmla="*/ 499 h 2162"/>
                  <a:gd name="T8" fmla="*/ 722 w 3330"/>
                  <a:gd name="T9" fmla="*/ 515 h 2162"/>
                  <a:gd name="T10" fmla="*/ 679 w 3330"/>
                  <a:gd name="T11" fmla="*/ 538 h 2162"/>
                  <a:gd name="T12" fmla="*/ 605 w 3330"/>
                  <a:gd name="T13" fmla="*/ 590 h 2162"/>
                  <a:gd name="T14" fmla="*/ 550 w 3330"/>
                  <a:gd name="T15" fmla="*/ 622 h 2162"/>
                  <a:gd name="T16" fmla="*/ 472 w 3330"/>
                  <a:gd name="T17" fmla="*/ 638 h 2162"/>
                  <a:gd name="T18" fmla="*/ 332 w 3330"/>
                  <a:gd name="T19" fmla="*/ 660 h 2162"/>
                  <a:gd name="T20" fmla="*/ 276 w 3330"/>
                  <a:gd name="T21" fmla="*/ 673 h 2162"/>
                  <a:gd name="T22" fmla="*/ 138 w 3330"/>
                  <a:gd name="T23" fmla="*/ 692 h 2162"/>
                  <a:gd name="T24" fmla="*/ 75 w 3330"/>
                  <a:gd name="T25" fmla="*/ 711 h 2162"/>
                  <a:gd name="T26" fmla="*/ 45 w 3330"/>
                  <a:gd name="T27" fmla="*/ 716 h 2162"/>
                  <a:gd name="T28" fmla="*/ 33 w 3330"/>
                  <a:gd name="T29" fmla="*/ 708 h 2162"/>
                  <a:gd name="T30" fmla="*/ 10 w 3330"/>
                  <a:gd name="T31" fmla="*/ 660 h 2162"/>
                  <a:gd name="T32" fmla="*/ 2 w 3330"/>
                  <a:gd name="T33" fmla="*/ 608 h 2162"/>
                  <a:gd name="T34" fmla="*/ 0 w 3330"/>
                  <a:gd name="T35" fmla="*/ 522 h 2162"/>
                  <a:gd name="T36" fmla="*/ 7 w 3330"/>
                  <a:gd name="T37" fmla="*/ 341 h 2162"/>
                  <a:gd name="T38" fmla="*/ 2 w 3330"/>
                  <a:gd name="T39" fmla="*/ 240 h 2162"/>
                  <a:gd name="T40" fmla="*/ 6 w 3330"/>
                  <a:gd name="T41" fmla="*/ 229 h 2162"/>
                  <a:gd name="T42" fmla="*/ 21 w 3330"/>
                  <a:gd name="T43" fmla="*/ 255 h 2162"/>
                  <a:gd name="T44" fmla="*/ 57 w 3330"/>
                  <a:gd name="T45" fmla="*/ 259 h 2162"/>
                  <a:gd name="T46" fmla="*/ 157 w 3330"/>
                  <a:gd name="T47" fmla="*/ 244 h 2162"/>
                  <a:gd name="T48" fmla="*/ 222 w 3330"/>
                  <a:gd name="T49" fmla="*/ 55 h 2162"/>
                  <a:gd name="T50" fmla="*/ 541 w 3330"/>
                  <a:gd name="T51" fmla="*/ 127 h 2162"/>
                  <a:gd name="T52" fmla="*/ 765 w 3330"/>
                  <a:gd name="T53" fmla="*/ 3 h 2162"/>
                  <a:gd name="T54" fmla="*/ 791 w 3330"/>
                  <a:gd name="T55" fmla="*/ 30 h 2162"/>
                  <a:gd name="T56" fmla="*/ 660 w 3330"/>
                  <a:gd name="T57" fmla="*/ 91 h 2162"/>
                  <a:gd name="T58" fmla="*/ 536 w 3330"/>
                  <a:gd name="T59" fmla="*/ 147 h 2162"/>
                  <a:gd name="T60" fmla="*/ 245 w 3330"/>
                  <a:gd name="T61" fmla="*/ 62 h 2162"/>
                  <a:gd name="T62" fmla="*/ 327 w 3330"/>
                  <a:gd name="T63" fmla="*/ 226 h 2162"/>
                  <a:gd name="T64" fmla="*/ 246 w 3330"/>
                  <a:gd name="T65" fmla="*/ 248 h 2162"/>
                  <a:gd name="T66" fmla="*/ 102 w 3330"/>
                  <a:gd name="T67" fmla="*/ 271 h 2162"/>
                  <a:gd name="T68" fmla="*/ 34 w 3330"/>
                  <a:gd name="T69" fmla="*/ 281 h 2162"/>
                  <a:gd name="T70" fmla="*/ 18 w 3330"/>
                  <a:gd name="T71" fmla="*/ 307 h 2162"/>
                  <a:gd name="T72" fmla="*/ 12 w 3330"/>
                  <a:gd name="T73" fmla="*/ 448 h 2162"/>
                  <a:gd name="T74" fmla="*/ 9 w 3330"/>
                  <a:gd name="T75" fmla="*/ 572 h 2162"/>
                  <a:gd name="T76" fmla="*/ 12 w 3330"/>
                  <a:gd name="T77" fmla="*/ 622 h 2162"/>
                  <a:gd name="T78" fmla="*/ 26 w 3330"/>
                  <a:gd name="T79" fmla="*/ 664 h 2162"/>
                  <a:gd name="T80" fmla="*/ 47 w 3330"/>
                  <a:gd name="T81" fmla="*/ 684 h 2162"/>
                  <a:gd name="T82" fmla="*/ 118 w 3330"/>
                  <a:gd name="T83" fmla="*/ 676 h 2162"/>
                  <a:gd name="T84" fmla="*/ 192 w 3330"/>
                  <a:gd name="T85" fmla="*/ 660 h 2162"/>
                  <a:gd name="T86" fmla="*/ 278 w 3330"/>
                  <a:gd name="T87" fmla="*/ 641 h 2162"/>
                  <a:gd name="T88" fmla="*/ 391 w 3330"/>
                  <a:gd name="T89" fmla="*/ 626 h 2162"/>
                  <a:gd name="T90" fmla="*/ 514 w 3330"/>
                  <a:gd name="T91" fmla="*/ 610 h 2162"/>
                  <a:gd name="T92" fmla="*/ 597 w 3330"/>
                  <a:gd name="T93" fmla="*/ 569 h 2162"/>
                  <a:gd name="T94" fmla="*/ 702 w 3330"/>
                  <a:gd name="T95" fmla="*/ 501 h 2162"/>
                  <a:gd name="T96" fmla="*/ 788 w 3330"/>
                  <a:gd name="T97" fmla="*/ 462 h 2162"/>
                  <a:gd name="T98" fmla="*/ 791 w 3330"/>
                  <a:gd name="T99" fmla="*/ 410 h 2162"/>
                  <a:gd name="T100" fmla="*/ 800 w 3330"/>
                  <a:gd name="T101" fmla="*/ 398 h 21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330"/>
                  <a:gd name="T154" fmla="*/ 0 h 2162"/>
                  <a:gd name="T155" fmla="*/ 3330 w 3330"/>
                  <a:gd name="T156" fmla="*/ 2162 h 21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330" h="2162">
                    <a:moveTo>
                      <a:pt x="3320" y="1201"/>
                    </a:moveTo>
                    <a:lnTo>
                      <a:pt x="3330" y="1305"/>
                    </a:lnTo>
                    <a:lnTo>
                      <a:pt x="3330" y="1402"/>
                    </a:lnTo>
                    <a:lnTo>
                      <a:pt x="3320" y="1452"/>
                    </a:lnTo>
                    <a:lnTo>
                      <a:pt x="3290" y="1481"/>
                    </a:lnTo>
                    <a:lnTo>
                      <a:pt x="3282" y="1485"/>
                    </a:lnTo>
                    <a:lnTo>
                      <a:pt x="3274" y="1485"/>
                    </a:lnTo>
                    <a:lnTo>
                      <a:pt x="3196" y="1506"/>
                    </a:lnTo>
                    <a:lnTo>
                      <a:pt x="3006" y="1549"/>
                    </a:lnTo>
                    <a:lnTo>
                      <a:pt x="2997" y="1554"/>
                    </a:lnTo>
                    <a:lnTo>
                      <a:pt x="2990" y="1554"/>
                    </a:lnTo>
                    <a:lnTo>
                      <a:pt x="2818" y="1623"/>
                    </a:lnTo>
                    <a:lnTo>
                      <a:pt x="2661" y="1698"/>
                    </a:lnTo>
                    <a:lnTo>
                      <a:pt x="2513" y="1781"/>
                    </a:lnTo>
                    <a:lnTo>
                      <a:pt x="2381" y="1840"/>
                    </a:lnTo>
                    <a:lnTo>
                      <a:pt x="2283" y="1878"/>
                    </a:lnTo>
                    <a:lnTo>
                      <a:pt x="2144" y="1903"/>
                    </a:lnTo>
                    <a:lnTo>
                      <a:pt x="1958" y="1927"/>
                    </a:lnTo>
                    <a:lnTo>
                      <a:pt x="1730" y="1947"/>
                    </a:lnTo>
                    <a:lnTo>
                      <a:pt x="1380" y="1991"/>
                    </a:lnTo>
                    <a:lnTo>
                      <a:pt x="1162" y="2020"/>
                    </a:lnTo>
                    <a:lnTo>
                      <a:pt x="1147" y="2030"/>
                    </a:lnTo>
                    <a:lnTo>
                      <a:pt x="893" y="2060"/>
                    </a:lnTo>
                    <a:lnTo>
                      <a:pt x="573" y="2089"/>
                    </a:lnTo>
                    <a:lnTo>
                      <a:pt x="319" y="2138"/>
                    </a:lnTo>
                    <a:lnTo>
                      <a:pt x="312" y="2148"/>
                    </a:lnTo>
                    <a:lnTo>
                      <a:pt x="196" y="2162"/>
                    </a:lnTo>
                    <a:lnTo>
                      <a:pt x="188" y="2162"/>
                    </a:lnTo>
                    <a:lnTo>
                      <a:pt x="144" y="2133"/>
                    </a:lnTo>
                    <a:lnTo>
                      <a:pt x="137" y="2138"/>
                    </a:lnTo>
                    <a:lnTo>
                      <a:pt x="82" y="2065"/>
                    </a:lnTo>
                    <a:lnTo>
                      <a:pt x="40" y="1991"/>
                    </a:lnTo>
                    <a:lnTo>
                      <a:pt x="21" y="1908"/>
                    </a:lnTo>
                    <a:lnTo>
                      <a:pt x="10" y="1835"/>
                    </a:lnTo>
                    <a:lnTo>
                      <a:pt x="5" y="1691"/>
                    </a:lnTo>
                    <a:lnTo>
                      <a:pt x="0" y="1575"/>
                    </a:lnTo>
                    <a:lnTo>
                      <a:pt x="5" y="1428"/>
                    </a:lnTo>
                    <a:lnTo>
                      <a:pt x="31" y="1031"/>
                    </a:lnTo>
                    <a:lnTo>
                      <a:pt x="43" y="858"/>
                    </a:lnTo>
                    <a:lnTo>
                      <a:pt x="10" y="726"/>
                    </a:lnTo>
                    <a:lnTo>
                      <a:pt x="7" y="667"/>
                    </a:lnTo>
                    <a:lnTo>
                      <a:pt x="26" y="692"/>
                    </a:lnTo>
                    <a:lnTo>
                      <a:pt x="59" y="745"/>
                    </a:lnTo>
                    <a:lnTo>
                      <a:pt x="89" y="770"/>
                    </a:lnTo>
                    <a:lnTo>
                      <a:pt x="127" y="790"/>
                    </a:lnTo>
                    <a:lnTo>
                      <a:pt x="238" y="780"/>
                    </a:lnTo>
                    <a:lnTo>
                      <a:pt x="418" y="766"/>
                    </a:lnTo>
                    <a:lnTo>
                      <a:pt x="654" y="735"/>
                    </a:lnTo>
                    <a:lnTo>
                      <a:pt x="1233" y="652"/>
                    </a:lnTo>
                    <a:lnTo>
                      <a:pt x="922" y="165"/>
                    </a:lnTo>
                    <a:lnTo>
                      <a:pt x="2009" y="0"/>
                    </a:lnTo>
                    <a:lnTo>
                      <a:pt x="2246" y="382"/>
                    </a:lnTo>
                    <a:lnTo>
                      <a:pt x="2587" y="265"/>
                    </a:lnTo>
                    <a:lnTo>
                      <a:pt x="3177" y="10"/>
                    </a:lnTo>
                    <a:lnTo>
                      <a:pt x="3271" y="20"/>
                    </a:lnTo>
                    <a:lnTo>
                      <a:pt x="3281" y="93"/>
                    </a:lnTo>
                    <a:lnTo>
                      <a:pt x="3157" y="93"/>
                    </a:lnTo>
                    <a:lnTo>
                      <a:pt x="2737" y="274"/>
                    </a:lnTo>
                    <a:lnTo>
                      <a:pt x="2549" y="338"/>
                    </a:lnTo>
                    <a:lnTo>
                      <a:pt x="2226" y="444"/>
                    </a:lnTo>
                    <a:lnTo>
                      <a:pt x="1988" y="72"/>
                    </a:lnTo>
                    <a:lnTo>
                      <a:pt x="1015" y="186"/>
                    </a:lnTo>
                    <a:lnTo>
                      <a:pt x="1109" y="341"/>
                    </a:lnTo>
                    <a:lnTo>
                      <a:pt x="1357" y="682"/>
                    </a:lnTo>
                    <a:lnTo>
                      <a:pt x="1030" y="745"/>
                    </a:lnTo>
                    <a:lnTo>
                      <a:pt x="1022" y="750"/>
                    </a:lnTo>
                    <a:lnTo>
                      <a:pt x="692" y="790"/>
                    </a:lnTo>
                    <a:lnTo>
                      <a:pt x="424" y="818"/>
                    </a:lnTo>
                    <a:lnTo>
                      <a:pt x="413" y="825"/>
                    </a:lnTo>
                    <a:lnTo>
                      <a:pt x="142" y="849"/>
                    </a:lnTo>
                    <a:lnTo>
                      <a:pt x="94" y="873"/>
                    </a:lnTo>
                    <a:lnTo>
                      <a:pt x="76" y="927"/>
                    </a:lnTo>
                    <a:lnTo>
                      <a:pt x="61" y="1109"/>
                    </a:lnTo>
                    <a:lnTo>
                      <a:pt x="49" y="1353"/>
                    </a:lnTo>
                    <a:lnTo>
                      <a:pt x="31" y="1554"/>
                    </a:lnTo>
                    <a:lnTo>
                      <a:pt x="38" y="1726"/>
                    </a:lnTo>
                    <a:lnTo>
                      <a:pt x="38" y="1741"/>
                    </a:lnTo>
                    <a:lnTo>
                      <a:pt x="51" y="1878"/>
                    </a:lnTo>
                    <a:lnTo>
                      <a:pt x="76" y="1942"/>
                    </a:lnTo>
                    <a:lnTo>
                      <a:pt x="106" y="2006"/>
                    </a:lnTo>
                    <a:lnTo>
                      <a:pt x="147" y="2046"/>
                    </a:lnTo>
                    <a:lnTo>
                      <a:pt x="193" y="2065"/>
                    </a:lnTo>
                    <a:lnTo>
                      <a:pt x="356" y="2074"/>
                    </a:lnTo>
                    <a:lnTo>
                      <a:pt x="487" y="2041"/>
                    </a:lnTo>
                    <a:lnTo>
                      <a:pt x="609" y="2025"/>
                    </a:lnTo>
                    <a:lnTo>
                      <a:pt x="796" y="1991"/>
                    </a:lnTo>
                    <a:lnTo>
                      <a:pt x="999" y="1967"/>
                    </a:lnTo>
                    <a:lnTo>
                      <a:pt x="1154" y="1937"/>
                    </a:lnTo>
                    <a:lnTo>
                      <a:pt x="1405" y="1918"/>
                    </a:lnTo>
                    <a:lnTo>
                      <a:pt x="1625" y="1888"/>
                    </a:lnTo>
                    <a:lnTo>
                      <a:pt x="1910" y="1864"/>
                    </a:lnTo>
                    <a:lnTo>
                      <a:pt x="2135" y="1840"/>
                    </a:lnTo>
                    <a:lnTo>
                      <a:pt x="2303" y="1795"/>
                    </a:lnTo>
                    <a:lnTo>
                      <a:pt x="2478" y="1717"/>
                    </a:lnTo>
                    <a:lnTo>
                      <a:pt x="2785" y="1565"/>
                    </a:lnTo>
                    <a:lnTo>
                      <a:pt x="2917" y="1511"/>
                    </a:lnTo>
                    <a:lnTo>
                      <a:pt x="3107" y="1457"/>
                    </a:lnTo>
                    <a:lnTo>
                      <a:pt x="3269" y="1393"/>
                    </a:lnTo>
                    <a:lnTo>
                      <a:pt x="3277" y="1348"/>
                    </a:lnTo>
                    <a:lnTo>
                      <a:pt x="3282" y="1236"/>
                    </a:lnTo>
                    <a:lnTo>
                      <a:pt x="3299" y="1173"/>
                    </a:lnTo>
                    <a:lnTo>
                      <a:pt x="3320" y="1201"/>
                    </a:lnTo>
                    <a:close/>
                  </a:path>
                </a:pathLst>
              </a:custGeom>
              <a:solidFill>
                <a:schemeClr val="tx1"/>
              </a:solidFill>
              <a:ln w="9525">
                <a:noFill/>
                <a:round/>
                <a:headEnd/>
                <a:tailEnd/>
              </a:ln>
            </p:spPr>
            <p:txBody>
              <a:bodyPr/>
              <a:lstStyle/>
              <a:p>
                <a:endParaRPr lang="tr-TR"/>
              </a:p>
            </p:txBody>
          </p:sp>
          <p:sp>
            <p:nvSpPr>
              <p:cNvPr id="13357" name="Freeform 65"/>
              <p:cNvSpPr>
                <a:spLocks/>
              </p:cNvSpPr>
              <p:nvPr/>
            </p:nvSpPr>
            <p:spPr bwMode="auto">
              <a:xfrm>
                <a:off x="3092" y="1940"/>
                <a:ext cx="2255" cy="1517"/>
              </a:xfrm>
              <a:custGeom>
                <a:avLst/>
                <a:gdLst>
                  <a:gd name="T0" fmla="*/ 181 w 4392"/>
                  <a:gd name="T1" fmla="*/ 269 h 1374"/>
                  <a:gd name="T2" fmla="*/ 83 w 4392"/>
                  <a:gd name="T3" fmla="*/ 307 h 1374"/>
                  <a:gd name="T4" fmla="*/ 44 w 4392"/>
                  <a:gd name="T5" fmla="*/ 327 h 1374"/>
                  <a:gd name="T6" fmla="*/ 14 w 4392"/>
                  <a:gd name="T7" fmla="*/ 364 h 1374"/>
                  <a:gd name="T8" fmla="*/ 6 w 4392"/>
                  <a:gd name="T9" fmla="*/ 492 h 1374"/>
                  <a:gd name="T10" fmla="*/ 0 w 4392"/>
                  <a:gd name="T11" fmla="*/ 952 h 1374"/>
                  <a:gd name="T12" fmla="*/ 2 w 4392"/>
                  <a:gd name="T13" fmla="*/ 1128 h 1374"/>
                  <a:gd name="T14" fmla="*/ 5 w 4392"/>
                  <a:gd name="T15" fmla="*/ 1201 h 1374"/>
                  <a:gd name="T16" fmla="*/ 30 w 4392"/>
                  <a:gd name="T17" fmla="*/ 1593 h 1374"/>
                  <a:gd name="T18" fmla="*/ 42 w 4392"/>
                  <a:gd name="T19" fmla="*/ 1807 h 1374"/>
                  <a:gd name="T20" fmla="*/ 49 w 4392"/>
                  <a:gd name="T21" fmla="*/ 1825 h 1374"/>
                  <a:gd name="T22" fmla="*/ 41 w 4392"/>
                  <a:gd name="T23" fmla="*/ 1646 h 1374"/>
                  <a:gd name="T24" fmla="*/ 21 w 4392"/>
                  <a:gd name="T25" fmla="*/ 1316 h 1374"/>
                  <a:gd name="T26" fmla="*/ 6 w 4392"/>
                  <a:gd name="T27" fmla="*/ 1104 h 1374"/>
                  <a:gd name="T28" fmla="*/ 7 w 4392"/>
                  <a:gd name="T29" fmla="*/ 844 h 1374"/>
                  <a:gd name="T30" fmla="*/ 9 w 4392"/>
                  <a:gd name="T31" fmla="*/ 608 h 1374"/>
                  <a:gd name="T32" fmla="*/ 14 w 4392"/>
                  <a:gd name="T33" fmla="*/ 508 h 1374"/>
                  <a:gd name="T34" fmla="*/ 34 w 4392"/>
                  <a:gd name="T35" fmla="*/ 789 h 1374"/>
                  <a:gd name="T36" fmla="*/ 52 w 4392"/>
                  <a:gd name="T37" fmla="*/ 1063 h 1374"/>
                  <a:gd name="T38" fmla="*/ 40 w 4392"/>
                  <a:gd name="T39" fmla="*/ 777 h 1374"/>
                  <a:gd name="T40" fmla="*/ 23 w 4392"/>
                  <a:gd name="T41" fmla="*/ 447 h 1374"/>
                  <a:gd name="T42" fmla="*/ 31 w 4392"/>
                  <a:gd name="T43" fmla="*/ 393 h 1374"/>
                  <a:gd name="T44" fmla="*/ 83 w 4392"/>
                  <a:gd name="T45" fmla="*/ 361 h 1374"/>
                  <a:gd name="T46" fmla="*/ 208 w 4392"/>
                  <a:gd name="T47" fmla="*/ 315 h 1374"/>
                  <a:gd name="T48" fmla="*/ 354 w 4392"/>
                  <a:gd name="T49" fmla="*/ 195 h 1374"/>
                  <a:gd name="T50" fmla="*/ 471 w 4392"/>
                  <a:gd name="T51" fmla="*/ 72 h 1374"/>
                  <a:gd name="T52" fmla="*/ 497 w 4392"/>
                  <a:gd name="T53" fmla="*/ 92 h 1374"/>
                  <a:gd name="T54" fmla="*/ 543 w 4392"/>
                  <a:gd name="T55" fmla="*/ 245 h 1374"/>
                  <a:gd name="T56" fmla="*/ 585 w 4392"/>
                  <a:gd name="T57" fmla="*/ 431 h 1374"/>
                  <a:gd name="T58" fmla="*/ 587 w 4392"/>
                  <a:gd name="T59" fmla="*/ 547 h 1374"/>
                  <a:gd name="T60" fmla="*/ 583 w 4392"/>
                  <a:gd name="T61" fmla="*/ 969 h 1374"/>
                  <a:gd name="T62" fmla="*/ 584 w 4392"/>
                  <a:gd name="T63" fmla="*/ 1436 h 1374"/>
                  <a:gd name="T64" fmla="*/ 589 w 4392"/>
                  <a:gd name="T65" fmla="*/ 1486 h 1374"/>
                  <a:gd name="T66" fmla="*/ 591 w 4392"/>
                  <a:gd name="T67" fmla="*/ 1312 h 1374"/>
                  <a:gd name="T68" fmla="*/ 590 w 4392"/>
                  <a:gd name="T69" fmla="*/ 1009 h 1374"/>
                  <a:gd name="T70" fmla="*/ 592 w 4392"/>
                  <a:gd name="T71" fmla="*/ 630 h 1374"/>
                  <a:gd name="T72" fmla="*/ 594 w 4392"/>
                  <a:gd name="T73" fmla="*/ 435 h 1374"/>
                  <a:gd name="T74" fmla="*/ 585 w 4392"/>
                  <a:gd name="T75" fmla="*/ 357 h 1374"/>
                  <a:gd name="T76" fmla="*/ 553 w 4392"/>
                  <a:gd name="T77" fmla="*/ 220 h 1374"/>
                  <a:gd name="T78" fmla="*/ 507 w 4392"/>
                  <a:gd name="T79" fmla="*/ 63 h 1374"/>
                  <a:gd name="T80" fmla="*/ 490 w 4392"/>
                  <a:gd name="T81" fmla="*/ 4 h 1374"/>
                  <a:gd name="T82" fmla="*/ 467 w 4392"/>
                  <a:gd name="T83" fmla="*/ 17 h 1374"/>
                  <a:gd name="T84" fmla="*/ 430 w 4392"/>
                  <a:gd name="T85" fmla="*/ 46 h 1374"/>
                  <a:gd name="T86" fmla="*/ 313 w 4392"/>
                  <a:gd name="T87" fmla="*/ 169 h 1374"/>
                  <a:gd name="T88" fmla="*/ 219 w 4392"/>
                  <a:gd name="T89" fmla="*/ 261 h 13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392"/>
                  <a:gd name="T136" fmla="*/ 0 h 1374"/>
                  <a:gd name="T137" fmla="*/ 4392 w 4392"/>
                  <a:gd name="T138" fmla="*/ 1374 h 13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392" h="1374">
                    <a:moveTo>
                      <a:pt x="1620" y="194"/>
                    </a:moveTo>
                    <a:lnTo>
                      <a:pt x="1337" y="200"/>
                    </a:lnTo>
                    <a:lnTo>
                      <a:pt x="1014" y="209"/>
                    </a:lnTo>
                    <a:lnTo>
                      <a:pt x="615" y="228"/>
                    </a:lnTo>
                    <a:lnTo>
                      <a:pt x="332" y="240"/>
                    </a:lnTo>
                    <a:lnTo>
                      <a:pt x="323" y="243"/>
                    </a:lnTo>
                    <a:lnTo>
                      <a:pt x="184" y="255"/>
                    </a:lnTo>
                    <a:lnTo>
                      <a:pt x="101" y="271"/>
                    </a:lnTo>
                    <a:lnTo>
                      <a:pt x="68" y="302"/>
                    </a:lnTo>
                    <a:lnTo>
                      <a:pt x="40" y="366"/>
                    </a:lnTo>
                    <a:lnTo>
                      <a:pt x="9" y="532"/>
                    </a:lnTo>
                    <a:lnTo>
                      <a:pt x="0" y="707"/>
                    </a:lnTo>
                    <a:lnTo>
                      <a:pt x="3" y="796"/>
                    </a:lnTo>
                    <a:lnTo>
                      <a:pt x="12" y="839"/>
                    </a:lnTo>
                    <a:lnTo>
                      <a:pt x="34" y="882"/>
                    </a:lnTo>
                    <a:lnTo>
                      <a:pt x="34" y="892"/>
                    </a:lnTo>
                    <a:lnTo>
                      <a:pt x="120" y="1018"/>
                    </a:lnTo>
                    <a:lnTo>
                      <a:pt x="224" y="1184"/>
                    </a:lnTo>
                    <a:lnTo>
                      <a:pt x="283" y="1266"/>
                    </a:lnTo>
                    <a:lnTo>
                      <a:pt x="310" y="1343"/>
                    </a:lnTo>
                    <a:lnTo>
                      <a:pt x="344" y="1374"/>
                    </a:lnTo>
                    <a:lnTo>
                      <a:pt x="360" y="1356"/>
                    </a:lnTo>
                    <a:lnTo>
                      <a:pt x="353" y="1297"/>
                    </a:lnTo>
                    <a:lnTo>
                      <a:pt x="298" y="1223"/>
                    </a:lnTo>
                    <a:lnTo>
                      <a:pt x="221" y="1076"/>
                    </a:lnTo>
                    <a:lnTo>
                      <a:pt x="151" y="978"/>
                    </a:lnTo>
                    <a:lnTo>
                      <a:pt x="80" y="889"/>
                    </a:lnTo>
                    <a:lnTo>
                      <a:pt x="43" y="821"/>
                    </a:lnTo>
                    <a:lnTo>
                      <a:pt x="52" y="741"/>
                    </a:lnTo>
                    <a:lnTo>
                      <a:pt x="52" y="627"/>
                    </a:lnTo>
                    <a:lnTo>
                      <a:pt x="61" y="541"/>
                    </a:lnTo>
                    <a:lnTo>
                      <a:pt x="71" y="452"/>
                    </a:lnTo>
                    <a:lnTo>
                      <a:pt x="83" y="394"/>
                    </a:lnTo>
                    <a:lnTo>
                      <a:pt x="101" y="378"/>
                    </a:lnTo>
                    <a:lnTo>
                      <a:pt x="132" y="388"/>
                    </a:lnTo>
                    <a:lnTo>
                      <a:pt x="255" y="587"/>
                    </a:lnTo>
                    <a:lnTo>
                      <a:pt x="357" y="772"/>
                    </a:lnTo>
                    <a:lnTo>
                      <a:pt x="384" y="790"/>
                    </a:lnTo>
                    <a:lnTo>
                      <a:pt x="387" y="756"/>
                    </a:lnTo>
                    <a:lnTo>
                      <a:pt x="292" y="578"/>
                    </a:lnTo>
                    <a:lnTo>
                      <a:pt x="224" y="431"/>
                    </a:lnTo>
                    <a:lnTo>
                      <a:pt x="169" y="332"/>
                    </a:lnTo>
                    <a:lnTo>
                      <a:pt x="172" y="308"/>
                    </a:lnTo>
                    <a:lnTo>
                      <a:pt x="227" y="292"/>
                    </a:lnTo>
                    <a:lnTo>
                      <a:pt x="372" y="283"/>
                    </a:lnTo>
                    <a:lnTo>
                      <a:pt x="615" y="268"/>
                    </a:lnTo>
                    <a:lnTo>
                      <a:pt x="851" y="259"/>
                    </a:lnTo>
                    <a:lnTo>
                      <a:pt x="1534" y="234"/>
                    </a:lnTo>
                    <a:lnTo>
                      <a:pt x="2281" y="176"/>
                    </a:lnTo>
                    <a:lnTo>
                      <a:pt x="2613" y="145"/>
                    </a:lnTo>
                    <a:lnTo>
                      <a:pt x="3006" y="96"/>
                    </a:lnTo>
                    <a:lnTo>
                      <a:pt x="3480" y="53"/>
                    </a:lnTo>
                    <a:lnTo>
                      <a:pt x="3606" y="59"/>
                    </a:lnTo>
                    <a:lnTo>
                      <a:pt x="3673" y="68"/>
                    </a:lnTo>
                    <a:lnTo>
                      <a:pt x="3744" y="102"/>
                    </a:lnTo>
                    <a:lnTo>
                      <a:pt x="4008" y="182"/>
                    </a:lnTo>
                    <a:lnTo>
                      <a:pt x="4242" y="271"/>
                    </a:lnTo>
                    <a:lnTo>
                      <a:pt x="4319" y="320"/>
                    </a:lnTo>
                    <a:lnTo>
                      <a:pt x="4337" y="354"/>
                    </a:lnTo>
                    <a:lnTo>
                      <a:pt x="4337" y="406"/>
                    </a:lnTo>
                    <a:lnTo>
                      <a:pt x="4313" y="560"/>
                    </a:lnTo>
                    <a:lnTo>
                      <a:pt x="4306" y="720"/>
                    </a:lnTo>
                    <a:lnTo>
                      <a:pt x="4309" y="938"/>
                    </a:lnTo>
                    <a:lnTo>
                      <a:pt x="4313" y="1067"/>
                    </a:lnTo>
                    <a:lnTo>
                      <a:pt x="4331" y="1104"/>
                    </a:lnTo>
                    <a:lnTo>
                      <a:pt x="4353" y="1104"/>
                    </a:lnTo>
                    <a:lnTo>
                      <a:pt x="4371" y="1073"/>
                    </a:lnTo>
                    <a:lnTo>
                      <a:pt x="4368" y="975"/>
                    </a:lnTo>
                    <a:lnTo>
                      <a:pt x="4356" y="759"/>
                    </a:lnTo>
                    <a:lnTo>
                      <a:pt x="4356" y="750"/>
                    </a:lnTo>
                    <a:lnTo>
                      <a:pt x="4356" y="609"/>
                    </a:lnTo>
                    <a:lnTo>
                      <a:pt x="4374" y="468"/>
                    </a:lnTo>
                    <a:lnTo>
                      <a:pt x="4392" y="363"/>
                    </a:lnTo>
                    <a:lnTo>
                      <a:pt x="4389" y="323"/>
                    </a:lnTo>
                    <a:lnTo>
                      <a:pt x="4353" y="289"/>
                    </a:lnTo>
                    <a:lnTo>
                      <a:pt x="4322" y="265"/>
                    </a:lnTo>
                    <a:lnTo>
                      <a:pt x="4226" y="222"/>
                    </a:lnTo>
                    <a:lnTo>
                      <a:pt x="4085" y="163"/>
                    </a:lnTo>
                    <a:lnTo>
                      <a:pt x="3910" y="102"/>
                    </a:lnTo>
                    <a:lnTo>
                      <a:pt x="3744" y="47"/>
                    </a:lnTo>
                    <a:lnTo>
                      <a:pt x="3661" y="16"/>
                    </a:lnTo>
                    <a:lnTo>
                      <a:pt x="3618" y="4"/>
                    </a:lnTo>
                    <a:lnTo>
                      <a:pt x="3563" y="0"/>
                    </a:lnTo>
                    <a:lnTo>
                      <a:pt x="3452" y="13"/>
                    </a:lnTo>
                    <a:lnTo>
                      <a:pt x="3184" y="31"/>
                    </a:lnTo>
                    <a:lnTo>
                      <a:pt x="3175" y="34"/>
                    </a:lnTo>
                    <a:lnTo>
                      <a:pt x="2739" y="86"/>
                    </a:lnTo>
                    <a:lnTo>
                      <a:pt x="2315" y="126"/>
                    </a:lnTo>
                    <a:lnTo>
                      <a:pt x="1786" y="173"/>
                    </a:lnTo>
                    <a:lnTo>
                      <a:pt x="1620" y="194"/>
                    </a:lnTo>
                    <a:close/>
                  </a:path>
                </a:pathLst>
              </a:custGeom>
              <a:solidFill>
                <a:schemeClr val="tx1"/>
              </a:solidFill>
              <a:ln w="9525">
                <a:noFill/>
                <a:round/>
                <a:headEnd/>
                <a:tailEnd/>
              </a:ln>
            </p:spPr>
            <p:txBody>
              <a:bodyPr/>
              <a:lstStyle/>
              <a:p>
                <a:endParaRPr lang="tr-TR"/>
              </a:p>
            </p:txBody>
          </p:sp>
        </p:grpSp>
        <p:grpSp>
          <p:nvGrpSpPr>
            <p:cNvPr id="15" name="Group 123"/>
            <p:cNvGrpSpPr>
              <a:grpSpLocks/>
            </p:cNvGrpSpPr>
            <p:nvPr/>
          </p:nvGrpSpPr>
          <p:grpSpPr bwMode="auto">
            <a:xfrm>
              <a:off x="4736" y="2476"/>
              <a:ext cx="580" cy="1238"/>
              <a:chOff x="2856" y="918"/>
              <a:chExt cx="1290" cy="2452"/>
            </a:xfrm>
          </p:grpSpPr>
          <p:sp>
            <p:nvSpPr>
              <p:cNvPr id="13332" name="Freeform 124"/>
              <p:cNvSpPr>
                <a:spLocks/>
              </p:cNvSpPr>
              <p:nvPr/>
            </p:nvSpPr>
            <p:spPr bwMode="auto">
              <a:xfrm>
                <a:off x="2856" y="1669"/>
                <a:ext cx="505" cy="835"/>
              </a:xfrm>
              <a:custGeom>
                <a:avLst/>
                <a:gdLst>
                  <a:gd name="T0" fmla="*/ 267 w 505"/>
                  <a:gd name="T1" fmla="*/ 124 h 835"/>
                  <a:gd name="T2" fmla="*/ 319 w 505"/>
                  <a:gd name="T3" fmla="*/ 72 h 835"/>
                  <a:gd name="T4" fmla="*/ 392 w 505"/>
                  <a:gd name="T5" fmla="*/ 21 h 835"/>
                  <a:gd name="T6" fmla="*/ 443 w 505"/>
                  <a:gd name="T7" fmla="*/ 0 h 835"/>
                  <a:gd name="T8" fmla="*/ 505 w 505"/>
                  <a:gd name="T9" fmla="*/ 4 h 835"/>
                  <a:gd name="T10" fmla="*/ 505 w 505"/>
                  <a:gd name="T11" fmla="*/ 52 h 835"/>
                  <a:gd name="T12" fmla="*/ 474 w 505"/>
                  <a:gd name="T13" fmla="*/ 93 h 835"/>
                  <a:gd name="T14" fmla="*/ 416 w 505"/>
                  <a:gd name="T15" fmla="*/ 124 h 835"/>
                  <a:gd name="T16" fmla="*/ 271 w 505"/>
                  <a:gd name="T17" fmla="*/ 190 h 835"/>
                  <a:gd name="T18" fmla="*/ 133 w 505"/>
                  <a:gd name="T19" fmla="*/ 269 h 835"/>
                  <a:gd name="T20" fmla="*/ 75 w 505"/>
                  <a:gd name="T21" fmla="*/ 289 h 835"/>
                  <a:gd name="T22" fmla="*/ 55 w 505"/>
                  <a:gd name="T23" fmla="*/ 320 h 835"/>
                  <a:gd name="T24" fmla="*/ 75 w 505"/>
                  <a:gd name="T25" fmla="*/ 351 h 835"/>
                  <a:gd name="T26" fmla="*/ 195 w 505"/>
                  <a:gd name="T27" fmla="*/ 467 h 835"/>
                  <a:gd name="T28" fmla="*/ 250 w 505"/>
                  <a:gd name="T29" fmla="*/ 505 h 835"/>
                  <a:gd name="T30" fmla="*/ 332 w 505"/>
                  <a:gd name="T31" fmla="*/ 570 h 835"/>
                  <a:gd name="T32" fmla="*/ 416 w 505"/>
                  <a:gd name="T33" fmla="*/ 632 h 835"/>
                  <a:gd name="T34" fmla="*/ 412 w 505"/>
                  <a:gd name="T35" fmla="*/ 663 h 835"/>
                  <a:gd name="T36" fmla="*/ 350 w 505"/>
                  <a:gd name="T37" fmla="*/ 673 h 835"/>
                  <a:gd name="T38" fmla="*/ 257 w 505"/>
                  <a:gd name="T39" fmla="*/ 673 h 835"/>
                  <a:gd name="T40" fmla="*/ 199 w 505"/>
                  <a:gd name="T41" fmla="*/ 704 h 835"/>
                  <a:gd name="T42" fmla="*/ 178 w 505"/>
                  <a:gd name="T43" fmla="*/ 783 h 835"/>
                  <a:gd name="T44" fmla="*/ 178 w 505"/>
                  <a:gd name="T45" fmla="*/ 825 h 835"/>
                  <a:gd name="T46" fmla="*/ 154 w 505"/>
                  <a:gd name="T47" fmla="*/ 835 h 835"/>
                  <a:gd name="T48" fmla="*/ 116 w 505"/>
                  <a:gd name="T49" fmla="*/ 797 h 835"/>
                  <a:gd name="T50" fmla="*/ 123 w 505"/>
                  <a:gd name="T51" fmla="*/ 731 h 835"/>
                  <a:gd name="T52" fmla="*/ 157 w 505"/>
                  <a:gd name="T53" fmla="*/ 683 h 835"/>
                  <a:gd name="T54" fmla="*/ 226 w 505"/>
                  <a:gd name="T55" fmla="*/ 642 h 835"/>
                  <a:gd name="T56" fmla="*/ 301 w 505"/>
                  <a:gd name="T57" fmla="*/ 622 h 835"/>
                  <a:gd name="T58" fmla="*/ 308 w 505"/>
                  <a:gd name="T59" fmla="*/ 601 h 835"/>
                  <a:gd name="T60" fmla="*/ 271 w 505"/>
                  <a:gd name="T61" fmla="*/ 560 h 835"/>
                  <a:gd name="T62" fmla="*/ 113 w 505"/>
                  <a:gd name="T63" fmla="*/ 457 h 835"/>
                  <a:gd name="T64" fmla="*/ 65 w 505"/>
                  <a:gd name="T65" fmla="*/ 416 h 835"/>
                  <a:gd name="T66" fmla="*/ 20 w 505"/>
                  <a:gd name="T67" fmla="*/ 361 h 835"/>
                  <a:gd name="T68" fmla="*/ 0 w 505"/>
                  <a:gd name="T69" fmla="*/ 299 h 835"/>
                  <a:gd name="T70" fmla="*/ 13 w 505"/>
                  <a:gd name="T71" fmla="*/ 262 h 835"/>
                  <a:gd name="T72" fmla="*/ 92 w 505"/>
                  <a:gd name="T73" fmla="*/ 238 h 835"/>
                  <a:gd name="T74" fmla="*/ 188 w 505"/>
                  <a:gd name="T75" fmla="*/ 197 h 835"/>
                  <a:gd name="T76" fmla="*/ 250 w 505"/>
                  <a:gd name="T77" fmla="*/ 154 h 835"/>
                  <a:gd name="T78" fmla="*/ 267 w 505"/>
                  <a:gd name="T79" fmla="*/ 124 h 8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05"/>
                  <a:gd name="T121" fmla="*/ 0 h 835"/>
                  <a:gd name="T122" fmla="*/ 505 w 505"/>
                  <a:gd name="T123" fmla="*/ 835 h 83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05" h="835">
                    <a:moveTo>
                      <a:pt x="267" y="124"/>
                    </a:moveTo>
                    <a:lnTo>
                      <a:pt x="319" y="72"/>
                    </a:lnTo>
                    <a:lnTo>
                      <a:pt x="392" y="21"/>
                    </a:lnTo>
                    <a:lnTo>
                      <a:pt x="443" y="0"/>
                    </a:lnTo>
                    <a:lnTo>
                      <a:pt x="505" y="4"/>
                    </a:lnTo>
                    <a:lnTo>
                      <a:pt x="505" y="52"/>
                    </a:lnTo>
                    <a:lnTo>
                      <a:pt x="474" y="93"/>
                    </a:lnTo>
                    <a:lnTo>
                      <a:pt x="416" y="124"/>
                    </a:lnTo>
                    <a:lnTo>
                      <a:pt x="271" y="190"/>
                    </a:lnTo>
                    <a:lnTo>
                      <a:pt x="133" y="269"/>
                    </a:lnTo>
                    <a:lnTo>
                      <a:pt x="75" y="289"/>
                    </a:lnTo>
                    <a:lnTo>
                      <a:pt x="55" y="320"/>
                    </a:lnTo>
                    <a:lnTo>
                      <a:pt x="75" y="351"/>
                    </a:lnTo>
                    <a:lnTo>
                      <a:pt x="195" y="467"/>
                    </a:lnTo>
                    <a:lnTo>
                      <a:pt x="250" y="505"/>
                    </a:lnTo>
                    <a:lnTo>
                      <a:pt x="332" y="570"/>
                    </a:lnTo>
                    <a:lnTo>
                      <a:pt x="416" y="632"/>
                    </a:lnTo>
                    <a:lnTo>
                      <a:pt x="412" y="663"/>
                    </a:lnTo>
                    <a:lnTo>
                      <a:pt x="350" y="673"/>
                    </a:lnTo>
                    <a:lnTo>
                      <a:pt x="257" y="673"/>
                    </a:lnTo>
                    <a:lnTo>
                      <a:pt x="199" y="704"/>
                    </a:lnTo>
                    <a:lnTo>
                      <a:pt x="178" y="783"/>
                    </a:lnTo>
                    <a:lnTo>
                      <a:pt x="178" y="825"/>
                    </a:lnTo>
                    <a:lnTo>
                      <a:pt x="154" y="835"/>
                    </a:lnTo>
                    <a:lnTo>
                      <a:pt x="116" y="797"/>
                    </a:lnTo>
                    <a:lnTo>
                      <a:pt x="123" y="731"/>
                    </a:lnTo>
                    <a:lnTo>
                      <a:pt x="157" y="683"/>
                    </a:lnTo>
                    <a:lnTo>
                      <a:pt x="226" y="642"/>
                    </a:lnTo>
                    <a:lnTo>
                      <a:pt x="301" y="622"/>
                    </a:lnTo>
                    <a:lnTo>
                      <a:pt x="308" y="601"/>
                    </a:lnTo>
                    <a:lnTo>
                      <a:pt x="271" y="560"/>
                    </a:lnTo>
                    <a:lnTo>
                      <a:pt x="113" y="457"/>
                    </a:lnTo>
                    <a:lnTo>
                      <a:pt x="65" y="416"/>
                    </a:lnTo>
                    <a:lnTo>
                      <a:pt x="20" y="361"/>
                    </a:lnTo>
                    <a:lnTo>
                      <a:pt x="0" y="299"/>
                    </a:lnTo>
                    <a:lnTo>
                      <a:pt x="13" y="262"/>
                    </a:lnTo>
                    <a:lnTo>
                      <a:pt x="92" y="238"/>
                    </a:lnTo>
                    <a:lnTo>
                      <a:pt x="188" y="197"/>
                    </a:lnTo>
                    <a:lnTo>
                      <a:pt x="250" y="154"/>
                    </a:lnTo>
                    <a:lnTo>
                      <a:pt x="267" y="124"/>
                    </a:lnTo>
                    <a:close/>
                  </a:path>
                </a:pathLst>
              </a:custGeom>
              <a:solidFill>
                <a:srgbClr val="292929"/>
              </a:solidFill>
              <a:ln w="9525">
                <a:noFill/>
                <a:round/>
                <a:headEnd/>
                <a:tailEnd/>
              </a:ln>
            </p:spPr>
            <p:txBody>
              <a:bodyPr/>
              <a:lstStyle/>
              <a:p>
                <a:endParaRPr lang="tr-TR"/>
              </a:p>
            </p:txBody>
          </p:sp>
          <p:sp>
            <p:nvSpPr>
              <p:cNvPr id="13333" name="Freeform 125"/>
              <p:cNvSpPr>
                <a:spLocks/>
              </p:cNvSpPr>
              <p:nvPr/>
            </p:nvSpPr>
            <p:spPr bwMode="auto">
              <a:xfrm>
                <a:off x="3306" y="1632"/>
                <a:ext cx="351" cy="799"/>
              </a:xfrm>
              <a:custGeom>
                <a:avLst/>
                <a:gdLst>
                  <a:gd name="T0" fmla="*/ 75 w 351"/>
                  <a:gd name="T1" fmla="*/ 61 h 799"/>
                  <a:gd name="T2" fmla="*/ 106 w 351"/>
                  <a:gd name="T3" fmla="*/ 10 h 799"/>
                  <a:gd name="T4" fmla="*/ 144 w 351"/>
                  <a:gd name="T5" fmla="*/ 0 h 799"/>
                  <a:gd name="T6" fmla="*/ 196 w 351"/>
                  <a:gd name="T7" fmla="*/ 0 h 799"/>
                  <a:gd name="T8" fmla="*/ 261 w 351"/>
                  <a:gd name="T9" fmla="*/ 37 h 799"/>
                  <a:gd name="T10" fmla="*/ 302 w 351"/>
                  <a:gd name="T11" fmla="*/ 120 h 799"/>
                  <a:gd name="T12" fmla="*/ 333 w 351"/>
                  <a:gd name="T13" fmla="*/ 227 h 799"/>
                  <a:gd name="T14" fmla="*/ 351 w 351"/>
                  <a:gd name="T15" fmla="*/ 336 h 799"/>
                  <a:gd name="T16" fmla="*/ 351 w 351"/>
                  <a:gd name="T17" fmla="*/ 484 h 799"/>
                  <a:gd name="T18" fmla="*/ 313 w 351"/>
                  <a:gd name="T19" fmla="*/ 645 h 799"/>
                  <a:gd name="T20" fmla="*/ 258 w 351"/>
                  <a:gd name="T21" fmla="*/ 740 h 799"/>
                  <a:gd name="T22" fmla="*/ 185 w 351"/>
                  <a:gd name="T23" fmla="*/ 788 h 799"/>
                  <a:gd name="T24" fmla="*/ 117 w 351"/>
                  <a:gd name="T25" fmla="*/ 799 h 799"/>
                  <a:gd name="T26" fmla="*/ 65 w 351"/>
                  <a:gd name="T27" fmla="*/ 768 h 799"/>
                  <a:gd name="T28" fmla="*/ 24 w 351"/>
                  <a:gd name="T29" fmla="*/ 730 h 799"/>
                  <a:gd name="T30" fmla="*/ 13 w 351"/>
                  <a:gd name="T31" fmla="*/ 669 h 799"/>
                  <a:gd name="T32" fmla="*/ 0 w 351"/>
                  <a:gd name="T33" fmla="*/ 552 h 799"/>
                  <a:gd name="T34" fmla="*/ 10 w 351"/>
                  <a:gd name="T35" fmla="*/ 408 h 799"/>
                  <a:gd name="T36" fmla="*/ 41 w 351"/>
                  <a:gd name="T37" fmla="*/ 258 h 799"/>
                  <a:gd name="T38" fmla="*/ 61 w 351"/>
                  <a:gd name="T39" fmla="*/ 150 h 799"/>
                  <a:gd name="T40" fmla="*/ 75 w 351"/>
                  <a:gd name="T41" fmla="*/ 61 h 7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1"/>
                  <a:gd name="T64" fmla="*/ 0 h 799"/>
                  <a:gd name="T65" fmla="*/ 351 w 351"/>
                  <a:gd name="T66" fmla="*/ 799 h 7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1" h="799">
                    <a:moveTo>
                      <a:pt x="75" y="61"/>
                    </a:moveTo>
                    <a:lnTo>
                      <a:pt x="106" y="10"/>
                    </a:lnTo>
                    <a:lnTo>
                      <a:pt x="144" y="0"/>
                    </a:lnTo>
                    <a:lnTo>
                      <a:pt x="196" y="0"/>
                    </a:lnTo>
                    <a:lnTo>
                      <a:pt x="261" y="37"/>
                    </a:lnTo>
                    <a:lnTo>
                      <a:pt x="302" y="120"/>
                    </a:lnTo>
                    <a:lnTo>
                      <a:pt x="333" y="227"/>
                    </a:lnTo>
                    <a:lnTo>
                      <a:pt x="351" y="336"/>
                    </a:lnTo>
                    <a:lnTo>
                      <a:pt x="351" y="484"/>
                    </a:lnTo>
                    <a:lnTo>
                      <a:pt x="313" y="645"/>
                    </a:lnTo>
                    <a:lnTo>
                      <a:pt x="258" y="740"/>
                    </a:lnTo>
                    <a:lnTo>
                      <a:pt x="185" y="788"/>
                    </a:lnTo>
                    <a:lnTo>
                      <a:pt x="117" y="799"/>
                    </a:lnTo>
                    <a:lnTo>
                      <a:pt x="65" y="768"/>
                    </a:lnTo>
                    <a:lnTo>
                      <a:pt x="24" y="730"/>
                    </a:lnTo>
                    <a:lnTo>
                      <a:pt x="13" y="669"/>
                    </a:lnTo>
                    <a:lnTo>
                      <a:pt x="0" y="552"/>
                    </a:lnTo>
                    <a:lnTo>
                      <a:pt x="10" y="408"/>
                    </a:lnTo>
                    <a:lnTo>
                      <a:pt x="41" y="258"/>
                    </a:lnTo>
                    <a:lnTo>
                      <a:pt x="61" y="150"/>
                    </a:lnTo>
                    <a:lnTo>
                      <a:pt x="75" y="61"/>
                    </a:lnTo>
                    <a:close/>
                  </a:path>
                </a:pathLst>
              </a:custGeom>
              <a:solidFill>
                <a:srgbClr val="292929"/>
              </a:solidFill>
              <a:ln w="9525">
                <a:noFill/>
                <a:round/>
                <a:headEnd/>
                <a:tailEnd/>
              </a:ln>
            </p:spPr>
            <p:txBody>
              <a:bodyPr/>
              <a:lstStyle/>
              <a:p>
                <a:endParaRPr lang="tr-TR"/>
              </a:p>
            </p:txBody>
          </p:sp>
          <p:sp>
            <p:nvSpPr>
              <p:cNvPr id="13334" name="Freeform 126"/>
              <p:cNvSpPr>
                <a:spLocks/>
              </p:cNvSpPr>
              <p:nvPr/>
            </p:nvSpPr>
            <p:spPr bwMode="auto">
              <a:xfrm>
                <a:off x="3403" y="2327"/>
                <a:ext cx="205" cy="1043"/>
              </a:xfrm>
              <a:custGeom>
                <a:avLst/>
                <a:gdLst>
                  <a:gd name="T0" fmla="*/ 99 w 205"/>
                  <a:gd name="T1" fmla="*/ 185 h 1043"/>
                  <a:gd name="T2" fmla="*/ 71 w 205"/>
                  <a:gd name="T3" fmla="*/ 116 h 1043"/>
                  <a:gd name="T4" fmla="*/ 71 w 205"/>
                  <a:gd name="T5" fmla="*/ 41 h 1043"/>
                  <a:gd name="T6" fmla="*/ 109 w 205"/>
                  <a:gd name="T7" fmla="*/ 0 h 1043"/>
                  <a:gd name="T8" fmla="*/ 153 w 205"/>
                  <a:gd name="T9" fmla="*/ 20 h 1043"/>
                  <a:gd name="T10" fmla="*/ 184 w 205"/>
                  <a:gd name="T11" fmla="*/ 92 h 1043"/>
                  <a:gd name="T12" fmla="*/ 201 w 205"/>
                  <a:gd name="T13" fmla="*/ 216 h 1043"/>
                  <a:gd name="T14" fmla="*/ 205 w 205"/>
                  <a:gd name="T15" fmla="*/ 370 h 1043"/>
                  <a:gd name="T16" fmla="*/ 194 w 205"/>
                  <a:gd name="T17" fmla="*/ 504 h 1043"/>
                  <a:gd name="T18" fmla="*/ 174 w 205"/>
                  <a:gd name="T19" fmla="*/ 648 h 1043"/>
                  <a:gd name="T20" fmla="*/ 174 w 205"/>
                  <a:gd name="T21" fmla="*/ 823 h 1043"/>
                  <a:gd name="T22" fmla="*/ 201 w 205"/>
                  <a:gd name="T23" fmla="*/ 895 h 1043"/>
                  <a:gd name="T24" fmla="*/ 191 w 205"/>
                  <a:gd name="T25" fmla="*/ 929 h 1043"/>
                  <a:gd name="T26" fmla="*/ 143 w 205"/>
                  <a:gd name="T27" fmla="*/ 940 h 1043"/>
                  <a:gd name="T28" fmla="*/ 92 w 205"/>
                  <a:gd name="T29" fmla="*/ 988 h 1043"/>
                  <a:gd name="T30" fmla="*/ 68 w 205"/>
                  <a:gd name="T31" fmla="*/ 1029 h 1043"/>
                  <a:gd name="T32" fmla="*/ 10 w 205"/>
                  <a:gd name="T33" fmla="*/ 1043 h 1043"/>
                  <a:gd name="T34" fmla="*/ 0 w 205"/>
                  <a:gd name="T35" fmla="*/ 998 h 1043"/>
                  <a:gd name="T36" fmla="*/ 20 w 205"/>
                  <a:gd name="T37" fmla="*/ 960 h 1043"/>
                  <a:gd name="T38" fmla="*/ 92 w 205"/>
                  <a:gd name="T39" fmla="*/ 929 h 1043"/>
                  <a:gd name="T40" fmla="*/ 143 w 205"/>
                  <a:gd name="T41" fmla="*/ 906 h 1043"/>
                  <a:gd name="T42" fmla="*/ 160 w 205"/>
                  <a:gd name="T43" fmla="*/ 885 h 1043"/>
                  <a:gd name="T44" fmla="*/ 140 w 205"/>
                  <a:gd name="T45" fmla="*/ 827 h 1043"/>
                  <a:gd name="T46" fmla="*/ 123 w 205"/>
                  <a:gd name="T47" fmla="*/ 709 h 1043"/>
                  <a:gd name="T48" fmla="*/ 119 w 205"/>
                  <a:gd name="T49" fmla="*/ 569 h 1043"/>
                  <a:gd name="T50" fmla="*/ 123 w 205"/>
                  <a:gd name="T51" fmla="*/ 476 h 1043"/>
                  <a:gd name="T52" fmla="*/ 129 w 205"/>
                  <a:gd name="T53" fmla="*/ 350 h 1043"/>
                  <a:gd name="T54" fmla="*/ 119 w 205"/>
                  <a:gd name="T55" fmla="*/ 237 h 1043"/>
                  <a:gd name="T56" fmla="*/ 99 w 205"/>
                  <a:gd name="T57" fmla="*/ 185 h 10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5"/>
                  <a:gd name="T88" fmla="*/ 0 h 1043"/>
                  <a:gd name="T89" fmla="*/ 205 w 205"/>
                  <a:gd name="T90" fmla="*/ 1043 h 104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5" h="1043">
                    <a:moveTo>
                      <a:pt x="99" y="185"/>
                    </a:moveTo>
                    <a:lnTo>
                      <a:pt x="71" y="116"/>
                    </a:lnTo>
                    <a:lnTo>
                      <a:pt x="71" y="41"/>
                    </a:lnTo>
                    <a:lnTo>
                      <a:pt x="109" y="0"/>
                    </a:lnTo>
                    <a:lnTo>
                      <a:pt x="153" y="20"/>
                    </a:lnTo>
                    <a:lnTo>
                      <a:pt x="184" y="92"/>
                    </a:lnTo>
                    <a:lnTo>
                      <a:pt x="201" y="216"/>
                    </a:lnTo>
                    <a:lnTo>
                      <a:pt x="205" y="370"/>
                    </a:lnTo>
                    <a:lnTo>
                      <a:pt x="194" y="504"/>
                    </a:lnTo>
                    <a:lnTo>
                      <a:pt x="174" y="648"/>
                    </a:lnTo>
                    <a:lnTo>
                      <a:pt x="174" y="823"/>
                    </a:lnTo>
                    <a:lnTo>
                      <a:pt x="201" y="895"/>
                    </a:lnTo>
                    <a:lnTo>
                      <a:pt x="191" y="929"/>
                    </a:lnTo>
                    <a:lnTo>
                      <a:pt x="143" y="940"/>
                    </a:lnTo>
                    <a:lnTo>
                      <a:pt x="92" y="988"/>
                    </a:lnTo>
                    <a:lnTo>
                      <a:pt x="68" y="1029"/>
                    </a:lnTo>
                    <a:lnTo>
                      <a:pt x="10" y="1043"/>
                    </a:lnTo>
                    <a:lnTo>
                      <a:pt x="0" y="998"/>
                    </a:lnTo>
                    <a:lnTo>
                      <a:pt x="20" y="960"/>
                    </a:lnTo>
                    <a:lnTo>
                      <a:pt x="92" y="929"/>
                    </a:lnTo>
                    <a:lnTo>
                      <a:pt x="143" y="906"/>
                    </a:lnTo>
                    <a:lnTo>
                      <a:pt x="160" y="885"/>
                    </a:lnTo>
                    <a:lnTo>
                      <a:pt x="140" y="827"/>
                    </a:lnTo>
                    <a:lnTo>
                      <a:pt x="123" y="709"/>
                    </a:lnTo>
                    <a:lnTo>
                      <a:pt x="119" y="569"/>
                    </a:lnTo>
                    <a:lnTo>
                      <a:pt x="123" y="476"/>
                    </a:lnTo>
                    <a:lnTo>
                      <a:pt x="129" y="350"/>
                    </a:lnTo>
                    <a:lnTo>
                      <a:pt x="119" y="237"/>
                    </a:lnTo>
                    <a:lnTo>
                      <a:pt x="99" y="185"/>
                    </a:lnTo>
                    <a:close/>
                  </a:path>
                </a:pathLst>
              </a:custGeom>
              <a:solidFill>
                <a:srgbClr val="292929"/>
              </a:solidFill>
              <a:ln w="9525">
                <a:noFill/>
                <a:round/>
                <a:headEnd/>
                <a:tailEnd/>
              </a:ln>
            </p:spPr>
            <p:txBody>
              <a:bodyPr/>
              <a:lstStyle/>
              <a:p>
                <a:endParaRPr lang="tr-TR"/>
              </a:p>
            </p:txBody>
          </p:sp>
          <p:sp>
            <p:nvSpPr>
              <p:cNvPr id="13335" name="Freeform 127"/>
              <p:cNvSpPr>
                <a:spLocks/>
              </p:cNvSpPr>
              <p:nvPr/>
            </p:nvSpPr>
            <p:spPr bwMode="auto">
              <a:xfrm>
                <a:off x="3115" y="2329"/>
                <a:ext cx="320" cy="1040"/>
              </a:xfrm>
              <a:custGeom>
                <a:avLst/>
                <a:gdLst>
                  <a:gd name="T0" fmla="*/ 197 w 320"/>
                  <a:gd name="T1" fmla="*/ 96 h 1040"/>
                  <a:gd name="T2" fmla="*/ 231 w 320"/>
                  <a:gd name="T3" fmla="*/ 31 h 1040"/>
                  <a:gd name="T4" fmla="*/ 272 w 320"/>
                  <a:gd name="T5" fmla="*/ 0 h 1040"/>
                  <a:gd name="T6" fmla="*/ 320 w 320"/>
                  <a:gd name="T7" fmla="*/ 20 h 1040"/>
                  <a:gd name="T8" fmla="*/ 313 w 320"/>
                  <a:gd name="T9" fmla="*/ 82 h 1040"/>
                  <a:gd name="T10" fmla="*/ 282 w 320"/>
                  <a:gd name="T11" fmla="*/ 126 h 1040"/>
                  <a:gd name="T12" fmla="*/ 221 w 320"/>
                  <a:gd name="T13" fmla="*/ 237 h 1040"/>
                  <a:gd name="T14" fmla="*/ 180 w 320"/>
                  <a:gd name="T15" fmla="*/ 343 h 1040"/>
                  <a:gd name="T16" fmla="*/ 156 w 320"/>
                  <a:gd name="T17" fmla="*/ 456 h 1040"/>
                  <a:gd name="T18" fmla="*/ 159 w 320"/>
                  <a:gd name="T19" fmla="*/ 566 h 1040"/>
                  <a:gd name="T20" fmla="*/ 197 w 320"/>
                  <a:gd name="T21" fmla="*/ 713 h 1040"/>
                  <a:gd name="T22" fmla="*/ 228 w 320"/>
                  <a:gd name="T23" fmla="*/ 855 h 1040"/>
                  <a:gd name="T24" fmla="*/ 272 w 320"/>
                  <a:gd name="T25" fmla="*/ 916 h 1040"/>
                  <a:gd name="T26" fmla="*/ 269 w 320"/>
                  <a:gd name="T27" fmla="*/ 951 h 1040"/>
                  <a:gd name="T28" fmla="*/ 231 w 320"/>
                  <a:gd name="T29" fmla="*/ 968 h 1040"/>
                  <a:gd name="T30" fmla="*/ 145 w 320"/>
                  <a:gd name="T31" fmla="*/ 981 h 1040"/>
                  <a:gd name="T32" fmla="*/ 84 w 320"/>
                  <a:gd name="T33" fmla="*/ 1019 h 1040"/>
                  <a:gd name="T34" fmla="*/ 52 w 320"/>
                  <a:gd name="T35" fmla="*/ 1040 h 1040"/>
                  <a:gd name="T36" fmla="*/ 0 w 320"/>
                  <a:gd name="T37" fmla="*/ 992 h 1040"/>
                  <a:gd name="T38" fmla="*/ 11 w 320"/>
                  <a:gd name="T39" fmla="*/ 961 h 1040"/>
                  <a:gd name="T40" fmla="*/ 62 w 320"/>
                  <a:gd name="T41" fmla="*/ 940 h 1040"/>
                  <a:gd name="T42" fmla="*/ 128 w 320"/>
                  <a:gd name="T43" fmla="*/ 930 h 1040"/>
                  <a:gd name="T44" fmla="*/ 190 w 320"/>
                  <a:gd name="T45" fmla="*/ 930 h 1040"/>
                  <a:gd name="T46" fmla="*/ 200 w 320"/>
                  <a:gd name="T47" fmla="*/ 910 h 1040"/>
                  <a:gd name="T48" fmla="*/ 190 w 320"/>
                  <a:gd name="T49" fmla="*/ 875 h 1040"/>
                  <a:gd name="T50" fmla="*/ 138 w 320"/>
                  <a:gd name="T51" fmla="*/ 741 h 1040"/>
                  <a:gd name="T52" fmla="*/ 104 w 320"/>
                  <a:gd name="T53" fmla="*/ 610 h 1040"/>
                  <a:gd name="T54" fmla="*/ 87 w 320"/>
                  <a:gd name="T55" fmla="*/ 515 h 1040"/>
                  <a:gd name="T56" fmla="*/ 84 w 320"/>
                  <a:gd name="T57" fmla="*/ 426 h 1040"/>
                  <a:gd name="T58" fmla="*/ 97 w 320"/>
                  <a:gd name="T59" fmla="*/ 340 h 1040"/>
                  <a:gd name="T60" fmla="*/ 128 w 320"/>
                  <a:gd name="T61" fmla="*/ 251 h 1040"/>
                  <a:gd name="T62" fmla="*/ 176 w 320"/>
                  <a:gd name="T63" fmla="*/ 133 h 1040"/>
                  <a:gd name="T64" fmla="*/ 197 w 320"/>
                  <a:gd name="T65" fmla="*/ 96 h 10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0"/>
                  <a:gd name="T100" fmla="*/ 0 h 1040"/>
                  <a:gd name="T101" fmla="*/ 320 w 320"/>
                  <a:gd name="T102" fmla="*/ 1040 h 10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0" h="1040">
                    <a:moveTo>
                      <a:pt x="197" y="96"/>
                    </a:moveTo>
                    <a:lnTo>
                      <a:pt x="231" y="31"/>
                    </a:lnTo>
                    <a:lnTo>
                      <a:pt x="272" y="0"/>
                    </a:lnTo>
                    <a:lnTo>
                      <a:pt x="320" y="20"/>
                    </a:lnTo>
                    <a:lnTo>
                      <a:pt x="313" y="82"/>
                    </a:lnTo>
                    <a:lnTo>
                      <a:pt x="282" y="126"/>
                    </a:lnTo>
                    <a:lnTo>
                      <a:pt x="221" y="237"/>
                    </a:lnTo>
                    <a:lnTo>
                      <a:pt x="180" y="343"/>
                    </a:lnTo>
                    <a:lnTo>
                      <a:pt x="156" y="456"/>
                    </a:lnTo>
                    <a:lnTo>
                      <a:pt x="159" y="566"/>
                    </a:lnTo>
                    <a:lnTo>
                      <a:pt x="197" y="713"/>
                    </a:lnTo>
                    <a:lnTo>
                      <a:pt x="228" y="855"/>
                    </a:lnTo>
                    <a:lnTo>
                      <a:pt x="272" y="916"/>
                    </a:lnTo>
                    <a:lnTo>
                      <a:pt x="269" y="951"/>
                    </a:lnTo>
                    <a:lnTo>
                      <a:pt x="231" y="968"/>
                    </a:lnTo>
                    <a:lnTo>
                      <a:pt x="145" y="981"/>
                    </a:lnTo>
                    <a:lnTo>
                      <a:pt x="84" y="1019"/>
                    </a:lnTo>
                    <a:lnTo>
                      <a:pt x="52" y="1040"/>
                    </a:lnTo>
                    <a:lnTo>
                      <a:pt x="0" y="992"/>
                    </a:lnTo>
                    <a:lnTo>
                      <a:pt x="11" y="961"/>
                    </a:lnTo>
                    <a:lnTo>
                      <a:pt x="62" y="940"/>
                    </a:lnTo>
                    <a:lnTo>
                      <a:pt x="128" y="930"/>
                    </a:lnTo>
                    <a:lnTo>
                      <a:pt x="190" y="930"/>
                    </a:lnTo>
                    <a:lnTo>
                      <a:pt x="200" y="910"/>
                    </a:lnTo>
                    <a:lnTo>
                      <a:pt x="190" y="875"/>
                    </a:lnTo>
                    <a:lnTo>
                      <a:pt x="138" y="741"/>
                    </a:lnTo>
                    <a:lnTo>
                      <a:pt x="104" y="610"/>
                    </a:lnTo>
                    <a:lnTo>
                      <a:pt x="87" y="515"/>
                    </a:lnTo>
                    <a:lnTo>
                      <a:pt x="84" y="426"/>
                    </a:lnTo>
                    <a:lnTo>
                      <a:pt x="97" y="340"/>
                    </a:lnTo>
                    <a:lnTo>
                      <a:pt x="128" y="251"/>
                    </a:lnTo>
                    <a:lnTo>
                      <a:pt x="176" y="133"/>
                    </a:lnTo>
                    <a:lnTo>
                      <a:pt x="197" y="96"/>
                    </a:lnTo>
                    <a:close/>
                  </a:path>
                </a:pathLst>
              </a:custGeom>
              <a:solidFill>
                <a:srgbClr val="292929"/>
              </a:solidFill>
              <a:ln w="9525">
                <a:noFill/>
                <a:round/>
                <a:headEnd/>
                <a:tailEnd/>
              </a:ln>
            </p:spPr>
            <p:txBody>
              <a:bodyPr/>
              <a:lstStyle/>
              <a:p>
                <a:endParaRPr lang="tr-TR"/>
              </a:p>
            </p:txBody>
          </p:sp>
          <p:sp>
            <p:nvSpPr>
              <p:cNvPr id="13336" name="Freeform 128"/>
              <p:cNvSpPr>
                <a:spLocks/>
              </p:cNvSpPr>
              <p:nvPr/>
            </p:nvSpPr>
            <p:spPr bwMode="auto">
              <a:xfrm>
                <a:off x="3176" y="1033"/>
                <a:ext cx="412" cy="543"/>
              </a:xfrm>
              <a:custGeom>
                <a:avLst/>
                <a:gdLst>
                  <a:gd name="T0" fmla="*/ 151 w 412"/>
                  <a:gd name="T1" fmla="*/ 454 h 543"/>
                  <a:gd name="T2" fmla="*/ 182 w 412"/>
                  <a:gd name="T3" fmla="*/ 522 h 543"/>
                  <a:gd name="T4" fmla="*/ 254 w 412"/>
                  <a:gd name="T5" fmla="*/ 543 h 543"/>
                  <a:gd name="T6" fmla="*/ 316 w 412"/>
                  <a:gd name="T7" fmla="*/ 536 h 543"/>
                  <a:gd name="T8" fmla="*/ 367 w 412"/>
                  <a:gd name="T9" fmla="*/ 492 h 543"/>
                  <a:gd name="T10" fmla="*/ 408 w 412"/>
                  <a:gd name="T11" fmla="*/ 402 h 543"/>
                  <a:gd name="T12" fmla="*/ 412 w 412"/>
                  <a:gd name="T13" fmla="*/ 296 h 543"/>
                  <a:gd name="T14" fmla="*/ 398 w 412"/>
                  <a:gd name="T15" fmla="*/ 203 h 543"/>
                  <a:gd name="T16" fmla="*/ 340 w 412"/>
                  <a:gd name="T17" fmla="*/ 99 h 543"/>
                  <a:gd name="T18" fmla="*/ 298 w 412"/>
                  <a:gd name="T19" fmla="*/ 51 h 543"/>
                  <a:gd name="T20" fmla="*/ 254 w 412"/>
                  <a:gd name="T21" fmla="*/ 21 h 543"/>
                  <a:gd name="T22" fmla="*/ 213 w 412"/>
                  <a:gd name="T23" fmla="*/ 0 h 543"/>
                  <a:gd name="T24" fmla="*/ 141 w 412"/>
                  <a:gd name="T25" fmla="*/ 7 h 543"/>
                  <a:gd name="T26" fmla="*/ 103 w 412"/>
                  <a:gd name="T27" fmla="*/ 69 h 543"/>
                  <a:gd name="T28" fmla="*/ 83 w 412"/>
                  <a:gd name="T29" fmla="*/ 134 h 543"/>
                  <a:gd name="T30" fmla="*/ 83 w 412"/>
                  <a:gd name="T31" fmla="*/ 238 h 543"/>
                  <a:gd name="T32" fmla="*/ 100 w 412"/>
                  <a:gd name="T33" fmla="*/ 337 h 543"/>
                  <a:gd name="T34" fmla="*/ 120 w 412"/>
                  <a:gd name="T35" fmla="*/ 392 h 543"/>
                  <a:gd name="T36" fmla="*/ 6 w 412"/>
                  <a:gd name="T37" fmla="*/ 474 h 543"/>
                  <a:gd name="T38" fmla="*/ 0 w 412"/>
                  <a:gd name="T39" fmla="*/ 505 h 543"/>
                  <a:gd name="T40" fmla="*/ 17 w 412"/>
                  <a:gd name="T41" fmla="*/ 522 h 543"/>
                  <a:gd name="T42" fmla="*/ 141 w 412"/>
                  <a:gd name="T43" fmla="*/ 430 h 543"/>
                  <a:gd name="T44" fmla="*/ 151 w 412"/>
                  <a:gd name="T45" fmla="*/ 454 h 5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2"/>
                  <a:gd name="T70" fmla="*/ 0 h 543"/>
                  <a:gd name="T71" fmla="*/ 412 w 412"/>
                  <a:gd name="T72" fmla="*/ 543 h 5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2" h="543">
                    <a:moveTo>
                      <a:pt x="151" y="454"/>
                    </a:moveTo>
                    <a:lnTo>
                      <a:pt x="182" y="522"/>
                    </a:lnTo>
                    <a:lnTo>
                      <a:pt x="254" y="543"/>
                    </a:lnTo>
                    <a:lnTo>
                      <a:pt x="316" y="536"/>
                    </a:lnTo>
                    <a:lnTo>
                      <a:pt x="367" y="492"/>
                    </a:lnTo>
                    <a:lnTo>
                      <a:pt x="408" y="402"/>
                    </a:lnTo>
                    <a:lnTo>
                      <a:pt x="412" y="296"/>
                    </a:lnTo>
                    <a:lnTo>
                      <a:pt x="398" y="203"/>
                    </a:lnTo>
                    <a:lnTo>
                      <a:pt x="340" y="99"/>
                    </a:lnTo>
                    <a:lnTo>
                      <a:pt x="298" y="51"/>
                    </a:lnTo>
                    <a:lnTo>
                      <a:pt x="254" y="21"/>
                    </a:lnTo>
                    <a:lnTo>
                      <a:pt x="213" y="0"/>
                    </a:lnTo>
                    <a:lnTo>
                      <a:pt x="141" y="7"/>
                    </a:lnTo>
                    <a:lnTo>
                      <a:pt x="103" y="69"/>
                    </a:lnTo>
                    <a:lnTo>
                      <a:pt x="83" y="134"/>
                    </a:lnTo>
                    <a:lnTo>
                      <a:pt x="83" y="238"/>
                    </a:lnTo>
                    <a:lnTo>
                      <a:pt x="100" y="337"/>
                    </a:lnTo>
                    <a:lnTo>
                      <a:pt x="120" y="392"/>
                    </a:lnTo>
                    <a:lnTo>
                      <a:pt x="6" y="474"/>
                    </a:lnTo>
                    <a:lnTo>
                      <a:pt x="0" y="505"/>
                    </a:lnTo>
                    <a:lnTo>
                      <a:pt x="17" y="522"/>
                    </a:lnTo>
                    <a:lnTo>
                      <a:pt x="141" y="430"/>
                    </a:lnTo>
                    <a:lnTo>
                      <a:pt x="151" y="454"/>
                    </a:lnTo>
                    <a:close/>
                  </a:path>
                </a:pathLst>
              </a:custGeom>
              <a:solidFill>
                <a:srgbClr val="292929"/>
              </a:solidFill>
              <a:ln w="9525">
                <a:noFill/>
                <a:round/>
                <a:headEnd/>
                <a:tailEnd/>
              </a:ln>
            </p:spPr>
            <p:txBody>
              <a:bodyPr/>
              <a:lstStyle/>
              <a:p>
                <a:endParaRPr lang="tr-TR"/>
              </a:p>
            </p:txBody>
          </p:sp>
          <p:sp>
            <p:nvSpPr>
              <p:cNvPr id="13337" name="Freeform 129"/>
              <p:cNvSpPr>
                <a:spLocks/>
              </p:cNvSpPr>
              <p:nvPr/>
            </p:nvSpPr>
            <p:spPr bwMode="auto">
              <a:xfrm>
                <a:off x="3327" y="918"/>
                <a:ext cx="819" cy="908"/>
              </a:xfrm>
              <a:custGeom>
                <a:avLst/>
                <a:gdLst>
                  <a:gd name="T0" fmla="*/ 545 w 819"/>
                  <a:gd name="T1" fmla="*/ 628 h 908"/>
                  <a:gd name="T2" fmla="*/ 504 w 819"/>
                  <a:gd name="T3" fmla="*/ 669 h 908"/>
                  <a:gd name="T4" fmla="*/ 417 w 819"/>
                  <a:gd name="T5" fmla="*/ 720 h 908"/>
                  <a:gd name="T6" fmla="*/ 339 w 819"/>
                  <a:gd name="T7" fmla="*/ 751 h 908"/>
                  <a:gd name="T8" fmla="*/ 284 w 819"/>
                  <a:gd name="T9" fmla="*/ 782 h 908"/>
                  <a:gd name="T10" fmla="*/ 232 w 819"/>
                  <a:gd name="T11" fmla="*/ 823 h 908"/>
                  <a:gd name="T12" fmla="*/ 226 w 819"/>
                  <a:gd name="T13" fmla="*/ 895 h 908"/>
                  <a:gd name="T14" fmla="*/ 277 w 819"/>
                  <a:gd name="T15" fmla="*/ 908 h 908"/>
                  <a:gd name="T16" fmla="*/ 407 w 819"/>
                  <a:gd name="T17" fmla="*/ 833 h 908"/>
                  <a:gd name="T18" fmla="*/ 504 w 819"/>
                  <a:gd name="T19" fmla="*/ 744 h 908"/>
                  <a:gd name="T20" fmla="*/ 617 w 819"/>
                  <a:gd name="T21" fmla="*/ 631 h 908"/>
                  <a:gd name="T22" fmla="*/ 709 w 819"/>
                  <a:gd name="T23" fmla="*/ 559 h 908"/>
                  <a:gd name="T24" fmla="*/ 788 w 819"/>
                  <a:gd name="T25" fmla="*/ 504 h 908"/>
                  <a:gd name="T26" fmla="*/ 819 w 819"/>
                  <a:gd name="T27" fmla="*/ 477 h 908"/>
                  <a:gd name="T28" fmla="*/ 808 w 819"/>
                  <a:gd name="T29" fmla="*/ 443 h 908"/>
                  <a:gd name="T30" fmla="*/ 771 w 819"/>
                  <a:gd name="T31" fmla="*/ 395 h 908"/>
                  <a:gd name="T32" fmla="*/ 634 w 819"/>
                  <a:gd name="T33" fmla="*/ 320 h 908"/>
                  <a:gd name="T34" fmla="*/ 504 w 819"/>
                  <a:gd name="T35" fmla="*/ 250 h 908"/>
                  <a:gd name="T36" fmla="*/ 345 w 819"/>
                  <a:gd name="T37" fmla="*/ 178 h 908"/>
                  <a:gd name="T38" fmla="*/ 287 w 819"/>
                  <a:gd name="T39" fmla="*/ 137 h 908"/>
                  <a:gd name="T40" fmla="*/ 226 w 819"/>
                  <a:gd name="T41" fmla="*/ 82 h 908"/>
                  <a:gd name="T42" fmla="*/ 164 w 819"/>
                  <a:gd name="T43" fmla="*/ 21 h 908"/>
                  <a:gd name="T44" fmla="*/ 109 w 819"/>
                  <a:gd name="T45" fmla="*/ 0 h 908"/>
                  <a:gd name="T46" fmla="*/ 0 w 819"/>
                  <a:gd name="T47" fmla="*/ 76 h 908"/>
                  <a:gd name="T48" fmla="*/ 7 w 819"/>
                  <a:gd name="T49" fmla="*/ 147 h 908"/>
                  <a:gd name="T50" fmla="*/ 27 w 819"/>
                  <a:gd name="T51" fmla="*/ 175 h 908"/>
                  <a:gd name="T52" fmla="*/ 82 w 819"/>
                  <a:gd name="T53" fmla="*/ 164 h 908"/>
                  <a:gd name="T54" fmla="*/ 72 w 819"/>
                  <a:gd name="T55" fmla="*/ 134 h 908"/>
                  <a:gd name="T56" fmla="*/ 51 w 819"/>
                  <a:gd name="T57" fmla="*/ 123 h 908"/>
                  <a:gd name="T58" fmla="*/ 41 w 819"/>
                  <a:gd name="T59" fmla="*/ 86 h 908"/>
                  <a:gd name="T60" fmla="*/ 102 w 819"/>
                  <a:gd name="T61" fmla="*/ 45 h 908"/>
                  <a:gd name="T62" fmla="*/ 154 w 819"/>
                  <a:gd name="T63" fmla="*/ 86 h 908"/>
                  <a:gd name="T64" fmla="*/ 154 w 819"/>
                  <a:gd name="T65" fmla="*/ 123 h 908"/>
                  <a:gd name="T66" fmla="*/ 133 w 819"/>
                  <a:gd name="T67" fmla="*/ 168 h 908"/>
                  <a:gd name="T68" fmla="*/ 150 w 819"/>
                  <a:gd name="T69" fmla="*/ 199 h 908"/>
                  <a:gd name="T70" fmla="*/ 253 w 819"/>
                  <a:gd name="T71" fmla="*/ 226 h 908"/>
                  <a:gd name="T72" fmla="*/ 294 w 819"/>
                  <a:gd name="T73" fmla="*/ 188 h 908"/>
                  <a:gd name="T74" fmla="*/ 431 w 819"/>
                  <a:gd name="T75" fmla="*/ 271 h 908"/>
                  <a:gd name="T76" fmla="*/ 545 w 819"/>
                  <a:gd name="T77" fmla="*/ 323 h 908"/>
                  <a:gd name="T78" fmla="*/ 607 w 819"/>
                  <a:gd name="T79" fmla="*/ 354 h 908"/>
                  <a:gd name="T80" fmla="*/ 668 w 819"/>
                  <a:gd name="T81" fmla="*/ 385 h 908"/>
                  <a:gd name="T82" fmla="*/ 716 w 819"/>
                  <a:gd name="T83" fmla="*/ 426 h 908"/>
                  <a:gd name="T84" fmla="*/ 747 w 819"/>
                  <a:gd name="T85" fmla="*/ 467 h 908"/>
                  <a:gd name="T86" fmla="*/ 719 w 819"/>
                  <a:gd name="T87" fmla="*/ 497 h 908"/>
                  <a:gd name="T88" fmla="*/ 654 w 819"/>
                  <a:gd name="T89" fmla="*/ 539 h 908"/>
                  <a:gd name="T90" fmla="*/ 586 w 819"/>
                  <a:gd name="T91" fmla="*/ 586 h 908"/>
                  <a:gd name="T92" fmla="*/ 545 w 819"/>
                  <a:gd name="T93" fmla="*/ 628 h 9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19"/>
                  <a:gd name="T142" fmla="*/ 0 h 908"/>
                  <a:gd name="T143" fmla="*/ 819 w 819"/>
                  <a:gd name="T144" fmla="*/ 908 h 9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19" h="908">
                    <a:moveTo>
                      <a:pt x="545" y="628"/>
                    </a:moveTo>
                    <a:lnTo>
                      <a:pt x="504" y="669"/>
                    </a:lnTo>
                    <a:lnTo>
                      <a:pt x="417" y="720"/>
                    </a:lnTo>
                    <a:lnTo>
                      <a:pt x="339" y="751"/>
                    </a:lnTo>
                    <a:lnTo>
                      <a:pt x="284" y="782"/>
                    </a:lnTo>
                    <a:lnTo>
                      <a:pt x="232" y="823"/>
                    </a:lnTo>
                    <a:lnTo>
                      <a:pt x="226" y="895"/>
                    </a:lnTo>
                    <a:lnTo>
                      <a:pt x="277" y="908"/>
                    </a:lnTo>
                    <a:lnTo>
                      <a:pt x="407" y="833"/>
                    </a:lnTo>
                    <a:lnTo>
                      <a:pt x="504" y="744"/>
                    </a:lnTo>
                    <a:lnTo>
                      <a:pt x="617" y="631"/>
                    </a:lnTo>
                    <a:lnTo>
                      <a:pt x="709" y="559"/>
                    </a:lnTo>
                    <a:lnTo>
                      <a:pt x="788" y="504"/>
                    </a:lnTo>
                    <a:lnTo>
                      <a:pt x="819" y="477"/>
                    </a:lnTo>
                    <a:lnTo>
                      <a:pt x="808" y="443"/>
                    </a:lnTo>
                    <a:lnTo>
                      <a:pt x="771" y="395"/>
                    </a:lnTo>
                    <a:lnTo>
                      <a:pt x="634" y="320"/>
                    </a:lnTo>
                    <a:lnTo>
                      <a:pt x="504" y="250"/>
                    </a:lnTo>
                    <a:lnTo>
                      <a:pt x="345" y="178"/>
                    </a:lnTo>
                    <a:lnTo>
                      <a:pt x="287" y="137"/>
                    </a:lnTo>
                    <a:lnTo>
                      <a:pt x="226" y="82"/>
                    </a:lnTo>
                    <a:lnTo>
                      <a:pt x="164" y="21"/>
                    </a:lnTo>
                    <a:lnTo>
                      <a:pt x="109" y="0"/>
                    </a:lnTo>
                    <a:lnTo>
                      <a:pt x="0" y="76"/>
                    </a:lnTo>
                    <a:lnTo>
                      <a:pt x="7" y="147"/>
                    </a:lnTo>
                    <a:lnTo>
                      <a:pt x="27" y="175"/>
                    </a:lnTo>
                    <a:lnTo>
                      <a:pt x="82" y="164"/>
                    </a:lnTo>
                    <a:lnTo>
                      <a:pt x="72" y="134"/>
                    </a:lnTo>
                    <a:lnTo>
                      <a:pt x="51" y="123"/>
                    </a:lnTo>
                    <a:lnTo>
                      <a:pt x="41" y="86"/>
                    </a:lnTo>
                    <a:lnTo>
                      <a:pt x="102" y="45"/>
                    </a:lnTo>
                    <a:lnTo>
                      <a:pt x="154" y="86"/>
                    </a:lnTo>
                    <a:lnTo>
                      <a:pt x="154" y="123"/>
                    </a:lnTo>
                    <a:lnTo>
                      <a:pt x="133" y="168"/>
                    </a:lnTo>
                    <a:lnTo>
                      <a:pt x="150" y="199"/>
                    </a:lnTo>
                    <a:lnTo>
                      <a:pt x="253" y="226"/>
                    </a:lnTo>
                    <a:lnTo>
                      <a:pt x="294" y="188"/>
                    </a:lnTo>
                    <a:lnTo>
                      <a:pt x="431" y="271"/>
                    </a:lnTo>
                    <a:lnTo>
                      <a:pt x="545" y="323"/>
                    </a:lnTo>
                    <a:lnTo>
                      <a:pt x="607" y="354"/>
                    </a:lnTo>
                    <a:lnTo>
                      <a:pt x="668" y="385"/>
                    </a:lnTo>
                    <a:lnTo>
                      <a:pt x="716" y="426"/>
                    </a:lnTo>
                    <a:lnTo>
                      <a:pt x="747" y="467"/>
                    </a:lnTo>
                    <a:lnTo>
                      <a:pt x="719" y="497"/>
                    </a:lnTo>
                    <a:lnTo>
                      <a:pt x="654" y="539"/>
                    </a:lnTo>
                    <a:lnTo>
                      <a:pt x="586" y="586"/>
                    </a:lnTo>
                    <a:lnTo>
                      <a:pt x="545" y="628"/>
                    </a:lnTo>
                    <a:close/>
                  </a:path>
                </a:pathLst>
              </a:custGeom>
              <a:solidFill>
                <a:srgbClr val="292929"/>
              </a:solidFill>
              <a:ln w="9525">
                <a:noFill/>
                <a:round/>
                <a:headEnd/>
                <a:tailEnd/>
              </a:ln>
            </p:spPr>
            <p:txBody>
              <a:bodyPr/>
              <a:lstStyle/>
              <a:p>
                <a:endParaRPr lang="tr-TR"/>
              </a:p>
            </p:txBody>
          </p:sp>
        </p:grpSp>
        <p:grpSp>
          <p:nvGrpSpPr>
            <p:cNvPr id="16" name="Group 131"/>
            <p:cNvGrpSpPr>
              <a:grpSpLocks/>
            </p:cNvGrpSpPr>
            <p:nvPr/>
          </p:nvGrpSpPr>
          <p:grpSpPr bwMode="auto">
            <a:xfrm>
              <a:off x="4871" y="2084"/>
              <a:ext cx="533" cy="273"/>
              <a:chOff x="1698" y="1582"/>
              <a:chExt cx="496" cy="405"/>
            </a:xfrm>
          </p:grpSpPr>
          <p:grpSp>
            <p:nvGrpSpPr>
              <p:cNvPr id="17" name="Group 132"/>
              <p:cNvGrpSpPr>
                <a:grpSpLocks/>
              </p:cNvGrpSpPr>
              <p:nvPr/>
            </p:nvGrpSpPr>
            <p:grpSpPr bwMode="auto">
              <a:xfrm>
                <a:off x="1698" y="1582"/>
                <a:ext cx="496" cy="405"/>
                <a:chOff x="1698" y="1582"/>
                <a:chExt cx="496" cy="405"/>
              </a:xfrm>
            </p:grpSpPr>
            <p:sp>
              <p:nvSpPr>
                <p:cNvPr id="13328" name="Freeform 133"/>
                <p:cNvSpPr>
                  <a:spLocks/>
                </p:cNvSpPr>
                <p:nvPr/>
              </p:nvSpPr>
              <p:spPr bwMode="auto">
                <a:xfrm>
                  <a:off x="1708" y="1590"/>
                  <a:ext cx="474" cy="396"/>
                </a:xfrm>
                <a:custGeom>
                  <a:avLst/>
                  <a:gdLst>
                    <a:gd name="T0" fmla="*/ 128 w 474"/>
                    <a:gd name="T1" fmla="*/ 61 h 396"/>
                    <a:gd name="T2" fmla="*/ 180 w 474"/>
                    <a:gd name="T3" fmla="*/ 55 h 396"/>
                    <a:gd name="T4" fmla="*/ 201 w 474"/>
                    <a:gd name="T5" fmla="*/ 6 h 396"/>
                    <a:gd name="T6" fmla="*/ 261 w 474"/>
                    <a:gd name="T7" fmla="*/ 0 h 396"/>
                    <a:gd name="T8" fmla="*/ 261 w 474"/>
                    <a:gd name="T9" fmla="*/ 77 h 396"/>
                    <a:gd name="T10" fmla="*/ 296 w 474"/>
                    <a:gd name="T11" fmla="*/ 85 h 396"/>
                    <a:gd name="T12" fmla="*/ 363 w 474"/>
                    <a:gd name="T13" fmla="*/ 43 h 396"/>
                    <a:gd name="T14" fmla="*/ 423 w 474"/>
                    <a:gd name="T15" fmla="*/ 89 h 396"/>
                    <a:gd name="T16" fmla="*/ 350 w 474"/>
                    <a:gd name="T17" fmla="*/ 144 h 396"/>
                    <a:gd name="T18" fmla="*/ 365 w 474"/>
                    <a:gd name="T19" fmla="*/ 164 h 396"/>
                    <a:gd name="T20" fmla="*/ 454 w 474"/>
                    <a:gd name="T21" fmla="*/ 144 h 396"/>
                    <a:gd name="T22" fmla="*/ 474 w 474"/>
                    <a:gd name="T23" fmla="*/ 223 h 396"/>
                    <a:gd name="T24" fmla="*/ 369 w 474"/>
                    <a:gd name="T25" fmla="*/ 238 h 396"/>
                    <a:gd name="T26" fmla="*/ 363 w 474"/>
                    <a:gd name="T27" fmla="*/ 266 h 396"/>
                    <a:gd name="T28" fmla="*/ 413 w 474"/>
                    <a:gd name="T29" fmla="*/ 303 h 396"/>
                    <a:gd name="T30" fmla="*/ 350 w 474"/>
                    <a:gd name="T31" fmla="*/ 366 h 396"/>
                    <a:gd name="T32" fmla="*/ 314 w 474"/>
                    <a:gd name="T33" fmla="*/ 321 h 396"/>
                    <a:gd name="T34" fmla="*/ 296 w 474"/>
                    <a:gd name="T35" fmla="*/ 327 h 396"/>
                    <a:gd name="T36" fmla="*/ 296 w 474"/>
                    <a:gd name="T37" fmla="*/ 390 h 396"/>
                    <a:gd name="T38" fmla="*/ 219 w 474"/>
                    <a:gd name="T39" fmla="*/ 396 h 396"/>
                    <a:gd name="T40" fmla="*/ 223 w 474"/>
                    <a:gd name="T41" fmla="*/ 329 h 396"/>
                    <a:gd name="T42" fmla="*/ 164 w 474"/>
                    <a:gd name="T43" fmla="*/ 329 h 396"/>
                    <a:gd name="T44" fmla="*/ 144 w 474"/>
                    <a:gd name="T45" fmla="*/ 376 h 396"/>
                    <a:gd name="T46" fmla="*/ 65 w 474"/>
                    <a:gd name="T47" fmla="*/ 335 h 396"/>
                    <a:gd name="T48" fmla="*/ 101 w 474"/>
                    <a:gd name="T49" fmla="*/ 296 h 396"/>
                    <a:gd name="T50" fmla="*/ 71 w 474"/>
                    <a:gd name="T51" fmla="*/ 254 h 396"/>
                    <a:gd name="T52" fmla="*/ 16 w 474"/>
                    <a:gd name="T53" fmla="*/ 262 h 396"/>
                    <a:gd name="T54" fmla="*/ 0 w 474"/>
                    <a:gd name="T55" fmla="*/ 193 h 396"/>
                    <a:gd name="T56" fmla="*/ 67 w 474"/>
                    <a:gd name="T57" fmla="*/ 175 h 396"/>
                    <a:gd name="T58" fmla="*/ 73 w 474"/>
                    <a:gd name="T59" fmla="*/ 116 h 396"/>
                    <a:gd name="T60" fmla="*/ 34 w 474"/>
                    <a:gd name="T61" fmla="*/ 91 h 396"/>
                    <a:gd name="T62" fmla="*/ 89 w 474"/>
                    <a:gd name="T63" fmla="*/ 22 h 396"/>
                    <a:gd name="T64" fmla="*/ 128 w 474"/>
                    <a:gd name="T65" fmla="*/ 61 h 3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4"/>
                    <a:gd name="T100" fmla="*/ 0 h 396"/>
                    <a:gd name="T101" fmla="*/ 474 w 474"/>
                    <a:gd name="T102" fmla="*/ 396 h 3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4" h="396">
                      <a:moveTo>
                        <a:pt x="128" y="61"/>
                      </a:moveTo>
                      <a:lnTo>
                        <a:pt x="180" y="55"/>
                      </a:lnTo>
                      <a:lnTo>
                        <a:pt x="201" y="6"/>
                      </a:lnTo>
                      <a:lnTo>
                        <a:pt x="261" y="0"/>
                      </a:lnTo>
                      <a:lnTo>
                        <a:pt x="261" y="77"/>
                      </a:lnTo>
                      <a:lnTo>
                        <a:pt x="296" y="85"/>
                      </a:lnTo>
                      <a:lnTo>
                        <a:pt x="363" y="43"/>
                      </a:lnTo>
                      <a:lnTo>
                        <a:pt x="423" y="89"/>
                      </a:lnTo>
                      <a:lnTo>
                        <a:pt x="350" y="144"/>
                      </a:lnTo>
                      <a:lnTo>
                        <a:pt x="365" y="164"/>
                      </a:lnTo>
                      <a:lnTo>
                        <a:pt x="454" y="144"/>
                      </a:lnTo>
                      <a:lnTo>
                        <a:pt x="474" y="223"/>
                      </a:lnTo>
                      <a:lnTo>
                        <a:pt x="369" y="238"/>
                      </a:lnTo>
                      <a:lnTo>
                        <a:pt x="363" y="266"/>
                      </a:lnTo>
                      <a:lnTo>
                        <a:pt x="413" y="303"/>
                      </a:lnTo>
                      <a:lnTo>
                        <a:pt x="350" y="366"/>
                      </a:lnTo>
                      <a:lnTo>
                        <a:pt x="314" y="321"/>
                      </a:lnTo>
                      <a:lnTo>
                        <a:pt x="296" y="327"/>
                      </a:lnTo>
                      <a:lnTo>
                        <a:pt x="296" y="390"/>
                      </a:lnTo>
                      <a:lnTo>
                        <a:pt x="219" y="396"/>
                      </a:lnTo>
                      <a:lnTo>
                        <a:pt x="223" y="329"/>
                      </a:lnTo>
                      <a:lnTo>
                        <a:pt x="164" y="329"/>
                      </a:lnTo>
                      <a:lnTo>
                        <a:pt x="144" y="376"/>
                      </a:lnTo>
                      <a:lnTo>
                        <a:pt x="65" y="335"/>
                      </a:lnTo>
                      <a:lnTo>
                        <a:pt x="101" y="296"/>
                      </a:lnTo>
                      <a:lnTo>
                        <a:pt x="71" y="254"/>
                      </a:lnTo>
                      <a:lnTo>
                        <a:pt x="16" y="262"/>
                      </a:lnTo>
                      <a:lnTo>
                        <a:pt x="0" y="193"/>
                      </a:lnTo>
                      <a:lnTo>
                        <a:pt x="67" y="175"/>
                      </a:lnTo>
                      <a:lnTo>
                        <a:pt x="73" y="116"/>
                      </a:lnTo>
                      <a:lnTo>
                        <a:pt x="34" y="91"/>
                      </a:lnTo>
                      <a:lnTo>
                        <a:pt x="89" y="22"/>
                      </a:lnTo>
                      <a:lnTo>
                        <a:pt x="128" y="61"/>
                      </a:lnTo>
                      <a:close/>
                    </a:path>
                  </a:pathLst>
                </a:custGeom>
                <a:solidFill>
                  <a:srgbClr val="CECECE"/>
                </a:solidFill>
                <a:ln w="9525">
                  <a:noFill/>
                  <a:round/>
                  <a:headEnd/>
                  <a:tailEnd/>
                </a:ln>
              </p:spPr>
              <p:txBody>
                <a:bodyPr/>
                <a:lstStyle/>
                <a:p>
                  <a:endParaRPr lang="tr-TR"/>
                </a:p>
              </p:txBody>
            </p:sp>
            <p:grpSp>
              <p:nvGrpSpPr>
                <p:cNvPr id="18" name="Group 134"/>
                <p:cNvGrpSpPr>
                  <a:grpSpLocks/>
                </p:cNvGrpSpPr>
                <p:nvPr/>
              </p:nvGrpSpPr>
              <p:grpSpPr bwMode="auto">
                <a:xfrm>
                  <a:off x="1698" y="1582"/>
                  <a:ext cx="496" cy="405"/>
                  <a:chOff x="1698" y="1582"/>
                  <a:chExt cx="496" cy="405"/>
                </a:xfrm>
              </p:grpSpPr>
              <p:sp>
                <p:nvSpPr>
                  <p:cNvPr id="13330" name="Freeform 135"/>
                  <p:cNvSpPr>
                    <a:spLocks/>
                  </p:cNvSpPr>
                  <p:nvPr/>
                </p:nvSpPr>
                <p:spPr bwMode="auto">
                  <a:xfrm>
                    <a:off x="1698" y="1582"/>
                    <a:ext cx="496" cy="405"/>
                  </a:xfrm>
                  <a:custGeom>
                    <a:avLst/>
                    <a:gdLst>
                      <a:gd name="T0" fmla="*/ 202 w 496"/>
                      <a:gd name="T1" fmla="*/ 73 h 405"/>
                      <a:gd name="T2" fmla="*/ 264 w 496"/>
                      <a:gd name="T3" fmla="*/ 20 h 405"/>
                      <a:gd name="T4" fmla="*/ 307 w 496"/>
                      <a:gd name="T5" fmla="*/ 103 h 405"/>
                      <a:gd name="T6" fmla="*/ 414 w 496"/>
                      <a:gd name="T7" fmla="*/ 95 h 405"/>
                      <a:gd name="T8" fmla="*/ 366 w 496"/>
                      <a:gd name="T9" fmla="*/ 180 h 405"/>
                      <a:gd name="T10" fmla="*/ 474 w 496"/>
                      <a:gd name="T11" fmla="*/ 218 h 405"/>
                      <a:gd name="T12" fmla="*/ 361 w 496"/>
                      <a:gd name="T13" fmla="*/ 275 h 405"/>
                      <a:gd name="T14" fmla="*/ 361 w 496"/>
                      <a:gd name="T15" fmla="*/ 353 h 405"/>
                      <a:gd name="T16" fmla="*/ 294 w 496"/>
                      <a:gd name="T17" fmla="*/ 320 h 405"/>
                      <a:gd name="T18" fmla="*/ 242 w 496"/>
                      <a:gd name="T19" fmla="*/ 390 h 405"/>
                      <a:gd name="T20" fmla="*/ 172 w 496"/>
                      <a:gd name="T21" fmla="*/ 320 h 405"/>
                      <a:gd name="T22" fmla="*/ 92 w 496"/>
                      <a:gd name="T23" fmla="*/ 335 h 405"/>
                      <a:gd name="T24" fmla="*/ 92 w 496"/>
                      <a:gd name="T25" fmla="*/ 245 h 405"/>
                      <a:gd name="T26" fmla="*/ 30 w 496"/>
                      <a:gd name="T27" fmla="*/ 203 h 405"/>
                      <a:gd name="T28" fmla="*/ 97 w 496"/>
                      <a:gd name="T29" fmla="*/ 120 h 405"/>
                      <a:gd name="T30" fmla="*/ 107 w 496"/>
                      <a:gd name="T31" fmla="*/ 38 h 405"/>
                      <a:gd name="T32" fmla="*/ 30 w 496"/>
                      <a:gd name="T33" fmla="*/ 103 h 405"/>
                      <a:gd name="T34" fmla="*/ 67 w 496"/>
                      <a:gd name="T35" fmla="*/ 173 h 405"/>
                      <a:gd name="T36" fmla="*/ 17 w 496"/>
                      <a:gd name="T37" fmla="*/ 278 h 405"/>
                      <a:gd name="T38" fmla="*/ 97 w 496"/>
                      <a:gd name="T39" fmla="*/ 298 h 405"/>
                      <a:gd name="T40" fmla="*/ 142 w 496"/>
                      <a:gd name="T41" fmla="*/ 383 h 405"/>
                      <a:gd name="T42" fmla="*/ 187 w 496"/>
                      <a:gd name="T43" fmla="*/ 338 h 405"/>
                      <a:gd name="T44" fmla="*/ 224 w 496"/>
                      <a:gd name="T45" fmla="*/ 405 h 405"/>
                      <a:gd name="T46" fmla="*/ 317 w 496"/>
                      <a:gd name="T47" fmla="*/ 338 h 405"/>
                      <a:gd name="T48" fmla="*/ 361 w 496"/>
                      <a:gd name="T49" fmla="*/ 380 h 405"/>
                      <a:gd name="T50" fmla="*/ 426 w 496"/>
                      <a:gd name="T51" fmla="*/ 283 h 405"/>
                      <a:gd name="T52" fmla="*/ 396 w 496"/>
                      <a:gd name="T53" fmla="*/ 248 h 405"/>
                      <a:gd name="T54" fmla="*/ 466 w 496"/>
                      <a:gd name="T55" fmla="*/ 135 h 405"/>
                      <a:gd name="T56" fmla="*/ 369 w 496"/>
                      <a:gd name="T57" fmla="*/ 155 h 405"/>
                      <a:gd name="T58" fmla="*/ 374 w 496"/>
                      <a:gd name="T59" fmla="*/ 38 h 405"/>
                      <a:gd name="T60" fmla="*/ 307 w 496"/>
                      <a:gd name="T61" fmla="*/ 83 h 405"/>
                      <a:gd name="T62" fmla="*/ 279 w 496"/>
                      <a:gd name="T63" fmla="*/ 0 h 405"/>
                      <a:gd name="T64" fmla="*/ 179 w 496"/>
                      <a:gd name="T65" fmla="*/ 58 h 405"/>
                      <a:gd name="T66" fmla="*/ 135 w 496"/>
                      <a:gd name="T67" fmla="*/ 80 h 40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96"/>
                      <a:gd name="T103" fmla="*/ 0 h 405"/>
                      <a:gd name="T104" fmla="*/ 496 w 496"/>
                      <a:gd name="T105" fmla="*/ 405 h 40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96" h="405">
                        <a:moveTo>
                          <a:pt x="135" y="80"/>
                        </a:moveTo>
                        <a:lnTo>
                          <a:pt x="202" y="73"/>
                        </a:lnTo>
                        <a:lnTo>
                          <a:pt x="219" y="23"/>
                        </a:lnTo>
                        <a:lnTo>
                          <a:pt x="264" y="20"/>
                        </a:lnTo>
                        <a:lnTo>
                          <a:pt x="262" y="90"/>
                        </a:lnTo>
                        <a:lnTo>
                          <a:pt x="307" y="103"/>
                        </a:lnTo>
                        <a:lnTo>
                          <a:pt x="376" y="68"/>
                        </a:lnTo>
                        <a:lnTo>
                          <a:pt x="414" y="95"/>
                        </a:lnTo>
                        <a:lnTo>
                          <a:pt x="354" y="148"/>
                        </a:lnTo>
                        <a:lnTo>
                          <a:pt x="366" y="180"/>
                        </a:lnTo>
                        <a:lnTo>
                          <a:pt x="456" y="165"/>
                        </a:lnTo>
                        <a:lnTo>
                          <a:pt x="474" y="218"/>
                        </a:lnTo>
                        <a:lnTo>
                          <a:pt x="369" y="238"/>
                        </a:lnTo>
                        <a:lnTo>
                          <a:pt x="361" y="275"/>
                        </a:lnTo>
                        <a:lnTo>
                          <a:pt x="411" y="308"/>
                        </a:lnTo>
                        <a:lnTo>
                          <a:pt x="361" y="353"/>
                        </a:lnTo>
                        <a:lnTo>
                          <a:pt x="324" y="305"/>
                        </a:lnTo>
                        <a:lnTo>
                          <a:pt x="294" y="320"/>
                        </a:lnTo>
                        <a:lnTo>
                          <a:pt x="299" y="388"/>
                        </a:lnTo>
                        <a:lnTo>
                          <a:pt x="242" y="390"/>
                        </a:lnTo>
                        <a:lnTo>
                          <a:pt x="239" y="328"/>
                        </a:lnTo>
                        <a:lnTo>
                          <a:pt x="172" y="320"/>
                        </a:lnTo>
                        <a:lnTo>
                          <a:pt x="150" y="365"/>
                        </a:lnTo>
                        <a:lnTo>
                          <a:pt x="92" y="335"/>
                        </a:lnTo>
                        <a:lnTo>
                          <a:pt x="122" y="300"/>
                        </a:lnTo>
                        <a:lnTo>
                          <a:pt x="92" y="245"/>
                        </a:lnTo>
                        <a:lnTo>
                          <a:pt x="37" y="255"/>
                        </a:lnTo>
                        <a:lnTo>
                          <a:pt x="30" y="203"/>
                        </a:lnTo>
                        <a:lnTo>
                          <a:pt x="90" y="193"/>
                        </a:lnTo>
                        <a:lnTo>
                          <a:pt x="97" y="120"/>
                        </a:lnTo>
                        <a:lnTo>
                          <a:pt x="62" y="95"/>
                        </a:lnTo>
                        <a:lnTo>
                          <a:pt x="107" y="38"/>
                        </a:lnTo>
                        <a:lnTo>
                          <a:pt x="85" y="23"/>
                        </a:lnTo>
                        <a:lnTo>
                          <a:pt x="30" y="103"/>
                        </a:lnTo>
                        <a:lnTo>
                          <a:pt x="75" y="133"/>
                        </a:lnTo>
                        <a:lnTo>
                          <a:pt x="67" y="173"/>
                        </a:lnTo>
                        <a:lnTo>
                          <a:pt x="0" y="193"/>
                        </a:lnTo>
                        <a:lnTo>
                          <a:pt x="17" y="278"/>
                        </a:lnTo>
                        <a:lnTo>
                          <a:pt x="82" y="275"/>
                        </a:lnTo>
                        <a:lnTo>
                          <a:pt x="97" y="298"/>
                        </a:lnTo>
                        <a:lnTo>
                          <a:pt x="60" y="345"/>
                        </a:lnTo>
                        <a:lnTo>
                          <a:pt x="142" y="383"/>
                        </a:lnTo>
                        <a:lnTo>
                          <a:pt x="165" y="388"/>
                        </a:lnTo>
                        <a:lnTo>
                          <a:pt x="187" y="338"/>
                        </a:lnTo>
                        <a:lnTo>
                          <a:pt x="212" y="353"/>
                        </a:lnTo>
                        <a:lnTo>
                          <a:pt x="224" y="405"/>
                        </a:lnTo>
                        <a:lnTo>
                          <a:pt x="317" y="403"/>
                        </a:lnTo>
                        <a:lnTo>
                          <a:pt x="317" y="338"/>
                        </a:lnTo>
                        <a:lnTo>
                          <a:pt x="324" y="335"/>
                        </a:lnTo>
                        <a:lnTo>
                          <a:pt x="361" y="380"/>
                        </a:lnTo>
                        <a:lnTo>
                          <a:pt x="441" y="305"/>
                        </a:lnTo>
                        <a:lnTo>
                          <a:pt x="426" y="283"/>
                        </a:lnTo>
                        <a:lnTo>
                          <a:pt x="381" y="260"/>
                        </a:lnTo>
                        <a:lnTo>
                          <a:pt x="396" y="248"/>
                        </a:lnTo>
                        <a:lnTo>
                          <a:pt x="496" y="233"/>
                        </a:lnTo>
                        <a:lnTo>
                          <a:pt x="466" y="135"/>
                        </a:lnTo>
                        <a:lnTo>
                          <a:pt x="374" y="158"/>
                        </a:lnTo>
                        <a:lnTo>
                          <a:pt x="369" y="155"/>
                        </a:lnTo>
                        <a:lnTo>
                          <a:pt x="444" y="95"/>
                        </a:lnTo>
                        <a:lnTo>
                          <a:pt x="374" y="38"/>
                        </a:lnTo>
                        <a:lnTo>
                          <a:pt x="354" y="50"/>
                        </a:lnTo>
                        <a:lnTo>
                          <a:pt x="307" y="83"/>
                        </a:lnTo>
                        <a:lnTo>
                          <a:pt x="279" y="75"/>
                        </a:lnTo>
                        <a:lnTo>
                          <a:pt x="279" y="0"/>
                        </a:lnTo>
                        <a:lnTo>
                          <a:pt x="204" y="5"/>
                        </a:lnTo>
                        <a:lnTo>
                          <a:pt x="179" y="58"/>
                        </a:lnTo>
                        <a:lnTo>
                          <a:pt x="135" y="58"/>
                        </a:lnTo>
                        <a:lnTo>
                          <a:pt x="135" y="80"/>
                        </a:lnTo>
                        <a:close/>
                      </a:path>
                    </a:pathLst>
                  </a:custGeom>
                  <a:solidFill>
                    <a:srgbClr val="000000"/>
                  </a:solidFill>
                  <a:ln w="9525">
                    <a:noFill/>
                    <a:round/>
                    <a:headEnd/>
                    <a:tailEnd/>
                  </a:ln>
                </p:spPr>
                <p:txBody>
                  <a:bodyPr/>
                  <a:lstStyle/>
                  <a:p>
                    <a:endParaRPr lang="tr-TR"/>
                  </a:p>
                </p:txBody>
              </p:sp>
              <p:sp>
                <p:nvSpPr>
                  <p:cNvPr id="13331" name="Freeform 136"/>
                  <p:cNvSpPr>
                    <a:spLocks/>
                  </p:cNvSpPr>
                  <p:nvPr/>
                </p:nvSpPr>
                <p:spPr bwMode="auto">
                  <a:xfrm>
                    <a:off x="1785" y="1602"/>
                    <a:ext cx="83" cy="63"/>
                  </a:xfrm>
                  <a:custGeom>
                    <a:avLst/>
                    <a:gdLst>
                      <a:gd name="T0" fmla="*/ 53 w 83"/>
                      <a:gd name="T1" fmla="*/ 63 h 63"/>
                      <a:gd name="T2" fmla="*/ 0 w 83"/>
                      <a:gd name="T3" fmla="*/ 11 h 63"/>
                      <a:gd name="T4" fmla="*/ 11 w 83"/>
                      <a:gd name="T5" fmla="*/ 0 h 63"/>
                      <a:gd name="T6" fmla="*/ 83 w 83"/>
                      <a:gd name="T7" fmla="*/ 54 h 63"/>
                      <a:gd name="T8" fmla="*/ 53 w 83"/>
                      <a:gd name="T9" fmla="*/ 63 h 63"/>
                      <a:gd name="T10" fmla="*/ 0 60000 65536"/>
                      <a:gd name="T11" fmla="*/ 0 60000 65536"/>
                      <a:gd name="T12" fmla="*/ 0 60000 65536"/>
                      <a:gd name="T13" fmla="*/ 0 60000 65536"/>
                      <a:gd name="T14" fmla="*/ 0 60000 65536"/>
                      <a:gd name="T15" fmla="*/ 0 w 83"/>
                      <a:gd name="T16" fmla="*/ 0 h 63"/>
                      <a:gd name="T17" fmla="*/ 83 w 83"/>
                      <a:gd name="T18" fmla="*/ 63 h 63"/>
                    </a:gdLst>
                    <a:ahLst/>
                    <a:cxnLst>
                      <a:cxn ang="T10">
                        <a:pos x="T0" y="T1"/>
                      </a:cxn>
                      <a:cxn ang="T11">
                        <a:pos x="T2" y="T3"/>
                      </a:cxn>
                      <a:cxn ang="T12">
                        <a:pos x="T4" y="T5"/>
                      </a:cxn>
                      <a:cxn ang="T13">
                        <a:pos x="T6" y="T7"/>
                      </a:cxn>
                      <a:cxn ang="T14">
                        <a:pos x="T8" y="T9"/>
                      </a:cxn>
                    </a:cxnLst>
                    <a:rect l="T15" t="T16" r="T17" b="T18"/>
                    <a:pathLst>
                      <a:path w="83" h="63">
                        <a:moveTo>
                          <a:pt x="53" y="63"/>
                        </a:moveTo>
                        <a:lnTo>
                          <a:pt x="0" y="11"/>
                        </a:lnTo>
                        <a:lnTo>
                          <a:pt x="11" y="0"/>
                        </a:lnTo>
                        <a:lnTo>
                          <a:pt x="83" y="54"/>
                        </a:lnTo>
                        <a:lnTo>
                          <a:pt x="53" y="63"/>
                        </a:lnTo>
                        <a:close/>
                      </a:path>
                    </a:pathLst>
                  </a:custGeom>
                  <a:solidFill>
                    <a:srgbClr val="000000"/>
                  </a:solidFill>
                  <a:ln w="9525">
                    <a:noFill/>
                    <a:round/>
                    <a:headEnd/>
                    <a:tailEnd/>
                  </a:ln>
                </p:spPr>
                <p:txBody>
                  <a:bodyPr/>
                  <a:lstStyle/>
                  <a:p>
                    <a:endParaRPr lang="tr-TR"/>
                  </a:p>
                </p:txBody>
              </p:sp>
            </p:grpSp>
          </p:grpSp>
          <p:sp>
            <p:nvSpPr>
              <p:cNvPr id="13327" name="Oval 137"/>
              <p:cNvSpPr>
                <a:spLocks noChangeArrowheads="1"/>
              </p:cNvSpPr>
              <p:nvPr/>
            </p:nvSpPr>
            <p:spPr bwMode="auto">
              <a:xfrm>
                <a:off x="1887" y="1755"/>
                <a:ext cx="81" cy="53"/>
              </a:xfrm>
              <a:prstGeom prst="ellipse">
                <a:avLst/>
              </a:prstGeom>
              <a:solidFill>
                <a:srgbClr val="000000"/>
              </a:solidFill>
              <a:ln w="9525">
                <a:noFill/>
                <a:round/>
                <a:headEnd/>
                <a:tailEnd/>
              </a:ln>
            </p:spPr>
            <p:txBody>
              <a:bodyPr/>
              <a:lstStyle/>
              <a:p>
                <a:endParaRPr lang="tr-TR"/>
              </a:p>
            </p:txBody>
          </p:sp>
        </p:grpSp>
      </p:grpSp>
      <p:pic>
        <p:nvPicPr>
          <p:cNvPr id="80" name="Resim 79"/>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0" y="6339272"/>
            <a:ext cx="1933727" cy="504056"/>
          </a:xfrm>
          <a:prstGeom prst="rect">
            <a:avLst/>
          </a:prstGeom>
          <a:noFill/>
          <a:ln>
            <a:noFill/>
          </a:ln>
        </p:spPr>
      </p:pic>
    </p:spTree>
    <p:extLst>
      <p:ext uri="{BB962C8B-B14F-4D97-AF65-F5344CB8AC3E}">
        <p14:creationId xmlns="" xmlns:p14="http://schemas.microsoft.com/office/powerpoint/2010/main" val="165836860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5 Slayt Numarası Yer Tutucusu"/>
          <p:cNvSpPr>
            <a:spLocks noGrp="1"/>
          </p:cNvSpPr>
          <p:nvPr>
            <p:ph type="sldNum" sz="quarter" idx="12"/>
          </p:nvPr>
        </p:nvSpPr>
        <p:spPr>
          <a:noFill/>
        </p:spPr>
        <p:txBody>
          <a:bodyPr/>
          <a:lstStyle/>
          <a:p>
            <a:fld id="{D36BF17C-73F9-42F7-AEF9-8AAF5646348B}" type="slidenum">
              <a:rPr lang="en-US" smtClean="0"/>
              <a:pPr/>
              <a:t>75</a:t>
            </a:fld>
            <a:endParaRPr lang="en-US" smtClean="0"/>
          </a:p>
        </p:txBody>
      </p:sp>
      <p:sp>
        <p:nvSpPr>
          <p:cNvPr id="15364" name="Freeform 2"/>
          <p:cNvSpPr>
            <a:spLocks/>
          </p:cNvSpPr>
          <p:nvPr/>
        </p:nvSpPr>
        <p:spPr bwMode="auto">
          <a:xfrm>
            <a:off x="1763713" y="5530850"/>
            <a:ext cx="7299325" cy="1200150"/>
          </a:xfrm>
          <a:custGeom>
            <a:avLst/>
            <a:gdLst>
              <a:gd name="T0" fmla="*/ 2147483647 w 2370"/>
              <a:gd name="T1" fmla="*/ 2147483647 h 844"/>
              <a:gd name="T2" fmla="*/ 2147483647 w 2370"/>
              <a:gd name="T3" fmla="*/ 2147483647 h 844"/>
              <a:gd name="T4" fmla="*/ 2147483647 w 2370"/>
              <a:gd name="T5" fmla="*/ 2147483647 h 844"/>
              <a:gd name="T6" fmla="*/ 2147483647 w 2370"/>
              <a:gd name="T7" fmla="*/ 2147483647 h 844"/>
              <a:gd name="T8" fmla="*/ 2147483647 w 2370"/>
              <a:gd name="T9" fmla="*/ 2147483647 h 844"/>
              <a:gd name="T10" fmla="*/ 2147483647 w 2370"/>
              <a:gd name="T11" fmla="*/ 2147483647 h 844"/>
              <a:gd name="T12" fmla="*/ 2147483647 w 2370"/>
              <a:gd name="T13" fmla="*/ 2147483647 h 844"/>
              <a:gd name="T14" fmla="*/ 2147483647 w 2370"/>
              <a:gd name="T15" fmla="*/ 2147483647 h 844"/>
              <a:gd name="T16" fmla="*/ 2147483647 w 2370"/>
              <a:gd name="T17" fmla="*/ 2147483647 h 844"/>
              <a:gd name="T18" fmla="*/ 2147483647 w 2370"/>
              <a:gd name="T19" fmla="*/ 2147483647 h 844"/>
              <a:gd name="T20" fmla="*/ 2147483647 w 2370"/>
              <a:gd name="T21" fmla="*/ 2147483647 h 844"/>
              <a:gd name="T22" fmla="*/ 2147483647 w 2370"/>
              <a:gd name="T23" fmla="*/ 2147483647 h 844"/>
              <a:gd name="T24" fmla="*/ 2147483647 w 2370"/>
              <a:gd name="T25" fmla="*/ 2147483647 h 844"/>
              <a:gd name="T26" fmla="*/ 2147483647 w 2370"/>
              <a:gd name="T27" fmla="*/ 2147483647 h 844"/>
              <a:gd name="T28" fmla="*/ 2147483647 w 2370"/>
              <a:gd name="T29" fmla="*/ 2147483647 h 844"/>
              <a:gd name="T30" fmla="*/ 2147483647 w 2370"/>
              <a:gd name="T31" fmla="*/ 2147483647 h 844"/>
              <a:gd name="T32" fmla="*/ 2147483647 w 2370"/>
              <a:gd name="T33" fmla="*/ 2147483647 h 844"/>
              <a:gd name="T34" fmla="*/ 2147483647 w 2370"/>
              <a:gd name="T35" fmla="*/ 2147483647 h 844"/>
              <a:gd name="T36" fmla="*/ 2147483647 w 2370"/>
              <a:gd name="T37" fmla="*/ 2147483647 h 844"/>
              <a:gd name="T38" fmla="*/ 2147483647 w 2370"/>
              <a:gd name="T39" fmla="*/ 2147483647 h 844"/>
              <a:gd name="T40" fmla="*/ 2147483647 w 2370"/>
              <a:gd name="T41" fmla="*/ 2147483647 h 844"/>
              <a:gd name="T42" fmla="*/ 2147483647 w 2370"/>
              <a:gd name="T43" fmla="*/ 2147483647 h 844"/>
              <a:gd name="T44" fmla="*/ 2147483647 w 2370"/>
              <a:gd name="T45" fmla="*/ 2147483647 h 844"/>
              <a:gd name="T46" fmla="*/ 2147483647 w 2370"/>
              <a:gd name="T47" fmla="*/ 2147483647 h 844"/>
              <a:gd name="T48" fmla="*/ 2147483647 w 2370"/>
              <a:gd name="T49" fmla="*/ 2147483647 h 844"/>
              <a:gd name="T50" fmla="*/ 2147483647 w 2370"/>
              <a:gd name="T51" fmla="*/ 2147483647 h 844"/>
              <a:gd name="T52" fmla="*/ 2147483647 w 2370"/>
              <a:gd name="T53" fmla="*/ 2147483647 h 844"/>
              <a:gd name="T54" fmla="*/ 2147483647 w 2370"/>
              <a:gd name="T55" fmla="*/ 2147483647 h 844"/>
              <a:gd name="T56" fmla="*/ 2147483647 w 2370"/>
              <a:gd name="T57" fmla="*/ 2147483647 h 844"/>
              <a:gd name="T58" fmla="*/ 2147483647 w 2370"/>
              <a:gd name="T59" fmla="*/ 2147483647 h 844"/>
              <a:gd name="T60" fmla="*/ 2147483647 w 2370"/>
              <a:gd name="T61" fmla="*/ 2147483647 h 844"/>
              <a:gd name="T62" fmla="*/ 2147483647 w 2370"/>
              <a:gd name="T63" fmla="*/ 2147483647 h 844"/>
              <a:gd name="T64" fmla="*/ 2147483647 w 2370"/>
              <a:gd name="T65" fmla="*/ 2147483647 h 844"/>
              <a:gd name="T66" fmla="*/ 2147483647 w 2370"/>
              <a:gd name="T67" fmla="*/ 2147483647 h 844"/>
              <a:gd name="T68" fmla="*/ 2147483647 w 2370"/>
              <a:gd name="T69" fmla="*/ 2147483647 h 844"/>
              <a:gd name="T70" fmla="*/ 2147483647 w 2370"/>
              <a:gd name="T71" fmla="*/ 2147483647 h 844"/>
              <a:gd name="T72" fmla="*/ 2147483647 w 2370"/>
              <a:gd name="T73" fmla="*/ 2147483647 h 844"/>
              <a:gd name="T74" fmla="*/ 2147483647 w 2370"/>
              <a:gd name="T75" fmla="*/ 2147483647 h 844"/>
              <a:gd name="T76" fmla="*/ 2147483647 w 2370"/>
              <a:gd name="T77" fmla="*/ 2147483647 h 844"/>
              <a:gd name="T78" fmla="*/ 2147483647 w 2370"/>
              <a:gd name="T79" fmla="*/ 2147483647 h 844"/>
              <a:gd name="T80" fmla="*/ 2147483647 w 2370"/>
              <a:gd name="T81" fmla="*/ 2147483647 h 844"/>
              <a:gd name="T82" fmla="*/ 2147483647 w 2370"/>
              <a:gd name="T83" fmla="*/ 2147483647 h 844"/>
              <a:gd name="T84" fmla="*/ 2147483647 w 2370"/>
              <a:gd name="T85" fmla="*/ 2147483647 h 844"/>
              <a:gd name="T86" fmla="*/ 2147483647 w 2370"/>
              <a:gd name="T87" fmla="*/ 2147483647 h 844"/>
              <a:gd name="T88" fmla="*/ 2147483647 w 2370"/>
              <a:gd name="T89" fmla="*/ 2147483647 h 844"/>
              <a:gd name="T90" fmla="*/ 2147483647 w 2370"/>
              <a:gd name="T91" fmla="*/ 2147483647 h 844"/>
              <a:gd name="T92" fmla="*/ 2147483647 w 2370"/>
              <a:gd name="T93" fmla="*/ 2147483647 h 844"/>
              <a:gd name="T94" fmla="*/ 2147483647 w 2370"/>
              <a:gd name="T95" fmla="*/ 2147483647 h 844"/>
              <a:gd name="T96" fmla="*/ 2147483647 w 2370"/>
              <a:gd name="T97" fmla="*/ 2147483647 h 844"/>
              <a:gd name="T98" fmla="*/ 2147483647 w 2370"/>
              <a:gd name="T99" fmla="*/ 2147483647 h 844"/>
              <a:gd name="T100" fmla="*/ 2147483647 w 2370"/>
              <a:gd name="T101" fmla="*/ 2147483647 h 844"/>
              <a:gd name="T102" fmla="*/ 2147483647 w 2370"/>
              <a:gd name="T103" fmla="*/ 2147483647 h 844"/>
              <a:gd name="T104" fmla="*/ 2147483647 w 2370"/>
              <a:gd name="T105" fmla="*/ 2147483647 h 844"/>
              <a:gd name="T106" fmla="*/ 2147483647 w 2370"/>
              <a:gd name="T107" fmla="*/ 2147483647 h 844"/>
              <a:gd name="T108" fmla="*/ 2147483647 w 2370"/>
              <a:gd name="T109" fmla="*/ 2147483647 h 844"/>
              <a:gd name="T110" fmla="*/ 2147483647 w 2370"/>
              <a:gd name="T111" fmla="*/ 2147483647 h 844"/>
              <a:gd name="T112" fmla="*/ 0 w 2370"/>
              <a:gd name="T113" fmla="*/ 2147483647 h 844"/>
              <a:gd name="T114" fmla="*/ 2147483647 w 2370"/>
              <a:gd name="T115" fmla="*/ 2147483647 h 844"/>
              <a:gd name="T116" fmla="*/ 2147483647 w 2370"/>
              <a:gd name="T117" fmla="*/ 2147483647 h 844"/>
              <a:gd name="T118" fmla="*/ 2147483647 w 2370"/>
              <a:gd name="T119" fmla="*/ 2147483647 h 844"/>
              <a:gd name="T120" fmla="*/ 2147483647 w 2370"/>
              <a:gd name="T121" fmla="*/ 2147483647 h 8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70"/>
              <a:gd name="T184" fmla="*/ 0 h 844"/>
              <a:gd name="T185" fmla="*/ 2370 w 2370"/>
              <a:gd name="T186" fmla="*/ 844 h 84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70" h="844">
                <a:moveTo>
                  <a:pt x="340" y="62"/>
                </a:moveTo>
                <a:lnTo>
                  <a:pt x="1205" y="10"/>
                </a:lnTo>
                <a:lnTo>
                  <a:pt x="1226" y="0"/>
                </a:lnTo>
                <a:lnTo>
                  <a:pt x="1669" y="20"/>
                </a:lnTo>
                <a:lnTo>
                  <a:pt x="2123" y="103"/>
                </a:lnTo>
                <a:lnTo>
                  <a:pt x="2257" y="175"/>
                </a:lnTo>
                <a:lnTo>
                  <a:pt x="2288" y="185"/>
                </a:lnTo>
                <a:lnTo>
                  <a:pt x="2308" y="216"/>
                </a:lnTo>
                <a:lnTo>
                  <a:pt x="2308" y="247"/>
                </a:lnTo>
                <a:lnTo>
                  <a:pt x="2277" y="268"/>
                </a:lnTo>
                <a:lnTo>
                  <a:pt x="2257" y="298"/>
                </a:lnTo>
                <a:lnTo>
                  <a:pt x="2226" y="298"/>
                </a:lnTo>
                <a:lnTo>
                  <a:pt x="2195" y="309"/>
                </a:lnTo>
                <a:lnTo>
                  <a:pt x="2175" y="339"/>
                </a:lnTo>
                <a:lnTo>
                  <a:pt x="2154" y="350"/>
                </a:lnTo>
                <a:lnTo>
                  <a:pt x="2154" y="381"/>
                </a:lnTo>
                <a:lnTo>
                  <a:pt x="2175" y="391"/>
                </a:lnTo>
                <a:lnTo>
                  <a:pt x="2205" y="401"/>
                </a:lnTo>
                <a:lnTo>
                  <a:pt x="2236" y="411"/>
                </a:lnTo>
                <a:lnTo>
                  <a:pt x="2267" y="422"/>
                </a:lnTo>
                <a:lnTo>
                  <a:pt x="2298" y="442"/>
                </a:lnTo>
                <a:lnTo>
                  <a:pt x="2329" y="463"/>
                </a:lnTo>
                <a:lnTo>
                  <a:pt x="2350" y="484"/>
                </a:lnTo>
                <a:lnTo>
                  <a:pt x="2360" y="515"/>
                </a:lnTo>
                <a:lnTo>
                  <a:pt x="2370" y="546"/>
                </a:lnTo>
                <a:lnTo>
                  <a:pt x="2370" y="576"/>
                </a:lnTo>
                <a:lnTo>
                  <a:pt x="2350" y="607"/>
                </a:lnTo>
                <a:lnTo>
                  <a:pt x="2319" y="628"/>
                </a:lnTo>
                <a:lnTo>
                  <a:pt x="2277" y="638"/>
                </a:lnTo>
                <a:lnTo>
                  <a:pt x="2246" y="659"/>
                </a:lnTo>
                <a:lnTo>
                  <a:pt x="2215" y="659"/>
                </a:lnTo>
                <a:lnTo>
                  <a:pt x="2184" y="659"/>
                </a:lnTo>
                <a:lnTo>
                  <a:pt x="2154" y="659"/>
                </a:lnTo>
                <a:lnTo>
                  <a:pt x="2113" y="659"/>
                </a:lnTo>
                <a:lnTo>
                  <a:pt x="2082" y="659"/>
                </a:lnTo>
                <a:lnTo>
                  <a:pt x="2061" y="659"/>
                </a:lnTo>
                <a:lnTo>
                  <a:pt x="2030" y="659"/>
                </a:lnTo>
                <a:lnTo>
                  <a:pt x="1979" y="659"/>
                </a:lnTo>
                <a:lnTo>
                  <a:pt x="1948" y="659"/>
                </a:lnTo>
                <a:lnTo>
                  <a:pt x="1917" y="669"/>
                </a:lnTo>
                <a:lnTo>
                  <a:pt x="1886" y="690"/>
                </a:lnTo>
                <a:lnTo>
                  <a:pt x="1855" y="710"/>
                </a:lnTo>
                <a:lnTo>
                  <a:pt x="1865" y="741"/>
                </a:lnTo>
                <a:lnTo>
                  <a:pt x="1844" y="751"/>
                </a:lnTo>
                <a:lnTo>
                  <a:pt x="1813" y="761"/>
                </a:lnTo>
                <a:lnTo>
                  <a:pt x="1782" y="772"/>
                </a:lnTo>
                <a:lnTo>
                  <a:pt x="1731" y="782"/>
                </a:lnTo>
                <a:lnTo>
                  <a:pt x="1680" y="803"/>
                </a:lnTo>
                <a:lnTo>
                  <a:pt x="1649" y="803"/>
                </a:lnTo>
                <a:lnTo>
                  <a:pt x="1628" y="813"/>
                </a:lnTo>
                <a:lnTo>
                  <a:pt x="1587" y="813"/>
                </a:lnTo>
                <a:lnTo>
                  <a:pt x="1546" y="823"/>
                </a:lnTo>
                <a:lnTo>
                  <a:pt x="1515" y="833"/>
                </a:lnTo>
                <a:lnTo>
                  <a:pt x="1474" y="833"/>
                </a:lnTo>
                <a:lnTo>
                  <a:pt x="1453" y="844"/>
                </a:lnTo>
                <a:lnTo>
                  <a:pt x="1422" y="844"/>
                </a:lnTo>
                <a:lnTo>
                  <a:pt x="1381" y="844"/>
                </a:lnTo>
                <a:lnTo>
                  <a:pt x="1350" y="844"/>
                </a:lnTo>
                <a:lnTo>
                  <a:pt x="1319" y="844"/>
                </a:lnTo>
                <a:lnTo>
                  <a:pt x="1288" y="844"/>
                </a:lnTo>
                <a:lnTo>
                  <a:pt x="1257" y="844"/>
                </a:lnTo>
                <a:lnTo>
                  <a:pt x="1236" y="844"/>
                </a:lnTo>
                <a:lnTo>
                  <a:pt x="1205" y="844"/>
                </a:lnTo>
                <a:lnTo>
                  <a:pt x="1165" y="844"/>
                </a:lnTo>
                <a:lnTo>
                  <a:pt x="1134" y="844"/>
                </a:lnTo>
                <a:lnTo>
                  <a:pt x="1092" y="844"/>
                </a:lnTo>
                <a:lnTo>
                  <a:pt x="1051" y="833"/>
                </a:lnTo>
                <a:lnTo>
                  <a:pt x="1020" y="833"/>
                </a:lnTo>
                <a:lnTo>
                  <a:pt x="979" y="833"/>
                </a:lnTo>
                <a:lnTo>
                  <a:pt x="948" y="833"/>
                </a:lnTo>
                <a:lnTo>
                  <a:pt x="917" y="833"/>
                </a:lnTo>
                <a:lnTo>
                  <a:pt x="876" y="823"/>
                </a:lnTo>
                <a:lnTo>
                  <a:pt x="834" y="823"/>
                </a:lnTo>
                <a:lnTo>
                  <a:pt x="794" y="813"/>
                </a:lnTo>
                <a:lnTo>
                  <a:pt x="772" y="813"/>
                </a:lnTo>
                <a:lnTo>
                  <a:pt x="732" y="803"/>
                </a:lnTo>
                <a:lnTo>
                  <a:pt x="690" y="803"/>
                </a:lnTo>
                <a:lnTo>
                  <a:pt x="649" y="792"/>
                </a:lnTo>
                <a:lnTo>
                  <a:pt x="608" y="792"/>
                </a:lnTo>
                <a:lnTo>
                  <a:pt x="587" y="792"/>
                </a:lnTo>
                <a:lnTo>
                  <a:pt x="557" y="792"/>
                </a:lnTo>
                <a:lnTo>
                  <a:pt x="536" y="803"/>
                </a:lnTo>
                <a:lnTo>
                  <a:pt x="495" y="803"/>
                </a:lnTo>
                <a:lnTo>
                  <a:pt x="474" y="813"/>
                </a:lnTo>
                <a:lnTo>
                  <a:pt x="422" y="813"/>
                </a:lnTo>
                <a:lnTo>
                  <a:pt x="391" y="803"/>
                </a:lnTo>
                <a:lnTo>
                  <a:pt x="350" y="792"/>
                </a:lnTo>
                <a:lnTo>
                  <a:pt x="299" y="782"/>
                </a:lnTo>
                <a:lnTo>
                  <a:pt x="268" y="772"/>
                </a:lnTo>
                <a:lnTo>
                  <a:pt x="237" y="751"/>
                </a:lnTo>
                <a:lnTo>
                  <a:pt x="206" y="730"/>
                </a:lnTo>
                <a:lnTo>
                  <a:pt x="175" y="710"/>
                </a:lnTo>
                <a:lnTo>
                  <a:pt x="155" y="679"/>
                </a:lnTo>
                <a:lnTo>
                  <a:pt x="155" y="648"/>
                </a:lnTo>
                <a:lnTo>
                  <a:pt x="186" y="628"/>
                </a:lnTo>
                <a:lnTo>
                  <a:pt x="216" y="597"/>
                </a:lnTo>
                <a:lnTo>
                  <a:pt x="247" y="586"/>
                </a:lnTo>
                <a:lnTo>
                  <a:pt x="278" y="566"/>
                </a:lnTo>
                <a:lnTo>
                  <a:pt x="319" y="535"/>
                </a:lnTo>
                <a:lnTo>
                  <a:pt x="330" y="504"/>
                </a:lnTo>
                <a:lnTo>
                  <a:pt x="330" y="473"/>
                </a:lnTo>
                <a:lnTo>
                  <a:pt x="309" y="442"/>
                </a:lnTo>
                <a:lnTo>
                  <a:pt x="278" y="422"/>
                </a:lnTo>
                <a:lnTo>
                  <a:pt x="257" y="411"/>
                </a:lnTo>
                <a:lnTo>
                  <a:pt x="226" y="391"/>
                </a:lnTo>
                <a:lnTo>
                  <a:pt x="195" y="370"/>
                </a:lnTo>
                <a:lnTo>
                  <a:pt x="165" y="360"/>
                </a:lnTo>
                <a:lnTo>
                  <a:pt x="124" y="350"/>
                </a:lnTo>
                <a:lnTo>
                  <a:pt x="103" y="339"/>
                </a:lnTo>
                <a:lnTo>
                  <a:pt x="62" y="329"/>
                </a:lnTo>
                <a:lnTo>
                  <a:pt x="31" y="298"/>
                </a:lnTo>
                <a:lnTo>
                  <a:pt x="10" y="288"/>
                </a:lnTo>
                <a:lnTo>
                  <a:pt x="0" y="257"/>
                </a:lnTo>
                <a:lnTo>
                  <a:pt x="0" y="226"/>
                </a:lnTo>
                <a:lnTo>
                  <a:pt x="20" y="195"/>
                </a:lnTo>
                <a:lnTo>
                  <a:pt x="51" y="175"/>
                </a:lnTo>
                <a:lnTo>
                  <a:pt x="82" y="164"/>
                </a:lnTo>
                <a:lnTo>
                  <a:pt x="113" y="164"/>
                </a:lnTo>
                <a:lnTo>
                  <a:pt x="144" y="164"/>
                </a:lnTo>
                <a:lnTo>
                  <a:pt x="175" y="164"/>
                </a:lnTo>
                <a:lnTo>
                  <a:pt x="195" y="133"/>
                </a:lnTo>
                <a:lnTo>
                  <a:pt x="216" y="124"/>
                </a:lnTo>
                <a:lnTo>
                  <a:pt x="340" y="62"/>
                </a:lnTo>
                <a:close/>
              </a:path>
            </a:pathLst>
          </a:custGeom>
          <a:solidFill>
            <a:srgbClr val="808080"/>
          </a:solidFill>
          <a:ln w="9525">
            <a:noFill/>
            <a:round/>
            <a:headEnd/>
            <a:tailEnd/>
          </a:ln>
        </p:spPr>
        <p:txBody>
          <a:bodyPr/>
          <a:lstStyle/>
          <a:p>
            <a:endParaRPr lang="tr-TR"/>
          </a:p>
        </p:txBody>
      </p:sp>
      <p:sp>
        <p:nvSpPr>
          <p:cNvPr id="49155" name="Rectangle 3"/>
          <p:cNvSpPr>
            <a:spLocks noGrp="1" noChangeArrowheads="1"/>
          </p:cNvSpPr>
          <p:nvPr>
            <p:ph type="title"/>
          </p:nvPr>
        </p:nvSpPr>
        <p:spPr>
          <a:xfrm>
            <a:off x="251520" y="908720"/>
            <a:ext cx="8610600" cy="633413"/>
          </a:xfrm>
        </p:spPr>
        <p:txBody>
          <a:bodyPr>
            <a:normAutofit fontScale="90000"/>
          </a:bodyPr>
          <a:lstStyle/>
          <a:p>
            <a:r>
              <a:rPr lang="en-US" sz="3600" b="1" dirty="0" err="1" smtClean="0">
                <a:latin typeface="Comic Sans MS" pitchFamily="66" charset="0"/>
              </a:rPr>
              <a:t>Temizlik</a:t>
            </a:r>
            <a:r>
              <a:rPr lang="en-US" sz="3600" b="1" dirty="0" smtClean="0">
                <a:latin typeface="Comic Sans MS" pitchFamily="66" charset="0"/>
              </a:rPr>
              <a:t> </a:t>
            </a:r>
            <a:r>
              <a:rPr lang="en-US" sz="3600" b="1" dirty="0" err="1" smtClean="0">
                <a:latin typeface="Comic Sans MS" pitchFamily="66" charset="0"/>
              </a:rPr>
              <a:t>olmayınca</a:t>
            </a:r>
            <a:r>
              <a:rPr lang="en-US" sz="3600" b="1" dirty="0" smtClean="0">
                <a:latin typeface="Comic Sans MS" pitchFamily="66" charset="0"/>
              </a:rPr>
              <a:t> </a:t>
            </a:r>
            <a:r>
              <a:rPr lang="en-US" sz="3600" b="1" dirty="0" err="1" smtClean="0">
                <a:latin typeface="Comic Sans MS" pitchFamily="66" charset="0"/>
              </a:rPr>
              <a:t>şu</a:t>
            </a:r>
            <a:r>
              <a:rPr lang="en-US" sz="3600" b="1" dirty="0" smtClean="0">
                <a:latin typeface="Comic Sans MS" pitchFamily="66" charset="0"/>
              </a:rPr>
              <a:t> </a:t>
            </a:r>
            <a:r>
              <a:rPr lang="en-US" sz="3600" b="1" dirty="0" err="1" smtClean="0">
                <a:latin typeface="Comic Sans MS" pitchFamily="66" charset="0"/>
              </a:rPr>
              <a:t>sorunlar</a:t>
            </a:r>
            <a:r>
              <a:rPr lang="en-US" sz="3600" b="1" dirty="0" smtClean="0">
                <a:latin typeface="Comic Sans MS" pitchFamily="66" charset="0"/>
              </a:rPr>
              <a:t> </a:t>
            </a:r>
            <a:r>
              <a:rPr lang="en-US" sz="3600" b="1" dirty="0" err="1" smtClean="0">
                <a:latin typeface="Comic Sans MS" pitchFamily="66" charset="0"/>
              </a:rPr>
              <a:t>çıkar</a:t>
            </a:r>
            <a:endParaRPr lang="en-US" b="1" dirty="0" smtClean="0">
              <a:latin typeface="Comic Sans MS" pitchFamily="66" charset="0"/>
            </a:endParaRPr>
          </a:p>
        </p:txBody>
      </p:sp>
      <p:sp>
        <p:nvSpPr>
          <p:cNvPr id="49156" name="Rectangle 4"/>
          <p:cNvSpPr>
            <a:spLocks noGrp="1" noChangeArrowheads="1"/>
          </p:cNvSpPr>
          <p:nvPr>
            <p:ph type="body" idx="1"/>
          </p:nvPr>
        </p:nvSpPr>
        <p:spPr>
          <a:xfrm>
            <a:off x="467544" y="2016125"/>
            <a:ext cx="7772400" cy="4114800"/>
          </a:xfrm>
        </p:spPr>
        <p:txBody>
          <a:bodyPr/>
          <a:lstStyle/>
          <a:p>
            <a:r>
              <a:rPr lang="en-US" sz="2800" b="1" dirty="0" err="1" smtClean="0">
                <a:latin typeface="Comic Sans MS" pitchFamily="66" charset="0"/>
              </a:rPr>
              <a:t>Kirli</a:t>
            </a:r>
            <a:r>
              <a:rPr lang="en-US" sz="2800" b="1" dirty="0" smtClean="0">
                <a:latin typeface="Comic Sans MS" pitchFamily="66" charset="0"/>
              </a:rPr>
              <a:t> </a:t>
            </a:r>
            <a:r>
              <a:rPr lang="en-US" sz="2800" b="1" dirty="0" err="1" smtClean="0">
                <a:latin typeface="Comic Sans MS" pitchFamily="66" charset="0"/>
              </a:rPr>
              <a:t>Pencereden</a:t>
            </a:r>
            <a:r>
              <a:rPr lang="en-US" sz="2800" b="1" dirty="0" smtClean="0">
                <a:latin typeface="Comic Sans MS" pitchFamily="66" charset="0"/>
              </a:rPr>
              <a:t> </a:t>
            </a:r>
            <a:r>
              <a:rPr lang="en-US" sz="2800" b="1" dirty="0" err="1" smtClean="0">
                <a:latin typeface="Comic Sans MS" pitchFamily="66" charset="0"/>
              </a:rPr>
              <a:t>ışık</a:t>
            </a:r>
            <a:r>
              <a:rPr lang="en-US" sz="2800" b="1" dirty="0" smtClean="0">
                <a:latin typeface="Comic Sans MS" pitchFamily="66" charset="0"/>
              </a:rPr>
              <a:t> </a:t>
            </a:r>
            <a:r>
              <a:rPr lang="en-US" sz="2800" b="1" dirty="0" err="1" smtClean="0">
                <a:latin typeface="Comic Sans MS" pitchFamily="66" charset="0"/>
              </a:rPr>
              <a:t>girmez</a:t>
            </a:r>
            <a:endParaRPr lang="en-US" sz="2800" b="1" dirty="0" smtClean="0">
              <a:latin typeface="Comic Sans MS" pitchFamily="66" charset="0"/>
            </a:endParaRPr>
          </a:p>
          <a:p>
            <a:r>
              <a:rPr lang="en-US" sz="2800" b="1" dirty="0" err="1" smtClean="0">
                <a:latin typeface="Comic Sans MS" pitchFamily="66" charset="0"/>
              </a:rPr>
              <a:t>Karanlık</a:t>
            </a:r>
            <a:r>
              <a:rPr lang="en-US" sz="2800" b="1" dirty="0" smtClean="0">
                <a:latin typeface="Comic Sans MS" pitchFamily="66" charset="0"/>
              </a:rPr>
              <a:t> </a:t>
            </a:r>
            <a:r>
              <a:rPr lang="en-US" sz="2800" b="1" dirty="0" err="1" smtClean="0">
                <a:latin typeface="Comic Sans MS" pitchFamily="66" charset="0"/>
              </a:rPr>
              <a:t>ve</a:t>
            </a:r>
            <a:r>
              <a:rPr lang="en-US" sz="2800" b="1" dirty="0" smtClean="0">
                <a:latin typeface="Comic Sans MS" pitchFamily="66" charset="0"/>
              </a:rPr>
              <a:t> </a:t>
            </a:r>
            <a:r>
              <a:rPr lang="en-US" sz="2800" b="1" dirty="0" err="1" smtClean="0">
                <a:latin typeface="Comic Sans MS" pitchFamily="66" charset="0"/>
              </a:rPr>
              <a:t>kirli</a:t>
            </a:r>
            <a:r>
              <a:rPr lang="en-US" sz="2800" b="1" dirty="0" smtClean="0">
                <a:latin typeface="Comic Sans MS" pitchFamily="66" charset="0"/>
              </a:rPr>
              <a:t> </a:t>
            </a:r>
            <a:r>
              <a:rPr lang="en-US" sz="2800" b="1" dirty="0" err="1" smtClean="0">
                <a:latin typeface="Comic Sans MS" pitchFamily="66" charset="0"/>
              </a:rPr>
              <a:t>yerde</a:t>
            </a:r>
            <a:r>
              <a:rPr lang="en-US" sz="2800" b="1" dirty="0" smtClean="0">
                <a:latin typeface="Comic Sans MS" pitchFamily="66" charset="0"/>
              </a:rPr>
              <a:t> </a:t>
            </a:r>
            <a:r>
              <a:rPr lang="en-US" sz="2800" b="1" dirty="0" err="1" smtClean="0">
                <a:latin typeface="Comic Sans MS" pitchFamily="66" charset="0"/>
              </a:rPr>
              <a:t>kusurlar</a:t>
            </a:r>
            <a:r>
              <a:rPr lang="en-US" sz="2800" b="1" dirty="0" smtClean="0">
                <a:latin typeface="Comic Sans MS" pitchFamily="66" charset="0"/>
              </a:rPr>
              <a:t> </a:t>
            </a:r>
            <a:r>
              <a:rPr lang="en-US" sz="2800" b="1" dirty="0" err="1" smtClean="0">
                <a:latin typeface="Comic Sans MS" pitchFamily="66" charset="0"/>
              </a:rPr>
              <a:t>görülemez</a:t>
            </a:r>
            <a:endParaRPr lang="en-US" sz="2800" b="1" dirty="0" smtClean="0">
              <a:latin typeface="Comic Sans MS" pitchFamily="66" charset="0"/>
            </a:endParaRPr>
          </a:p>
          <a:p>
            <a:r>
              <a:rPr lang="en-US" sz="2800" b="1" dirty="0" err="1" smtClean="0">
                <a:latin typeface="Comic Sans MS" pitchFamily="66" charset="0"/>
              </a:rPr>
              <a:t>Yağ</a:t>
            </a:r>
            <a:r>
              <a:rPr lang="en-US" sz="2800" b="1" dirty="0" smtClean="0">
                <a:latin typeface="Comic Sans MS" pitchFamily="66" charset="0"/>
              </a:rPr>
              <a:t> </a:t>
            </a:r>
            <a:r>
              <a:rPr lang="en-US" sz="2800" b="1" dirty="0" err="1" smtClean="0">
                <a:latin typeface="Comic Sans MS" pitchFamily="66" charset="0"/>
              </a:rPr>
              <a:t>ve</a:t>
            </a:r>
            <a:r>
              <a:rPr lang="en-US" sz="2800" b="1" dirty="0" smtClean="0">
                <a:latin typeface="Comic Sans MS" pitchFamily="66" charset="0"/>
              </a:rPr>
              <a:t> </a:t>
            </a:r>
            <a:r>
              <a:rPr lang="en-US" sz="2800" b="1" dirty="0" err="1" smtClean="0">
                <a:latin typeface="Comic Sans MS" pitchFamily="66" charset="0"/>
              </a:rPr>
              <a:t>su</a:t>
            </a:r>
            <a:r>
              <a:rPr lang="en-US" sz="2800" b="1" dirty="0" smtClean="0">
                <a:latin typeface="Comic Sans MS" pitchFamily="66" charset="0"/>
              </a:rPr>
              <a:t> </a:t>
            </a:r>
            <a:r>
              <a:rPr lang="en-US" sz="2800" b="1" dirty="0" err="1" smtClean="0">
                <a:latin typeface="Comic Sans MS" pitchFamily="66" charset="0"/>
              </a:rPr>
              <a:t>birikintileri</a:t>
            </a:r>
            <a:r>
              <a:rPr lang="en-US" sz="2800" b="1" dirty="0" smtClean="0">
                <a:latin typeface="Comic Sans MS" pitchFamily="66" charset="0"/>
              </a:rPr>
              <a:t> </a:t>
            </a:r>
            <a:r>
              <a:rPr lang="en-US" sz="2800" b="1" dirty="0" err="1" smtClean="0">
                <a:latin typeface="Comic Sans MS" pitchFamily="66" charset="0"/>
              </a:rPr>
              <a:t>kaymaya</a:t>
            </a:r>
            <a:r>
              <a:rPr lang="en-US" sz="2800" b="1" dirty="0" smtClean="0">
                <a:latin typeface="Comic Sans MS" pitchFamily="66" charset="0"/>
              </a:rPr>
              <a:t> </a:t>
            </a:r>
            <a:r>
              <a:rPr lang="en-US" sz="2800" b="1" dirty="0" err="1" smtClean="0">
                <a:latin typeface="Comic Sans MS" pitchFamily="66" charset="0"/>
              </a:rPr>
              <a:t>neden</a:t>
            </a:r>
            <a:r>
              <a:rPr lang="en-US" sz="2800" b="1" dirty="0" smtClean="0">
                <a:latin typeface="Comic Sans MS" pitchFamily="66" charset="0"/>
              </a:rPr>
              <a:t> </a:t>
            </a:r>
            <a:r>
              <a:rPr lang="en-US" sz="2800" b="1" dirty="0" err="1" smtClean="0">
                <a:latin typeface="Comic Sans MS" pitchFamily="66" charset="0"/>
              </a:rPr>
              <a:t>olur</a:t>
            </a:r>
            <a:endParaRPr lang="en-US" sz="2800" b="1" dirty="0" smtClean="0">
              <a:latin typeface="Comic Sans MS" pitchFamily="66" charset="0"/>
            </a:endParaRPr>
          </a:p>
          <a:p>
            <a:r>
              <a:rPr lang="en-US" sz="2800" b="1" dirty="0" err="1" smtClean="0">
                <a:latin typeface="Comic Sans MS" pitchFamily="66" charset="0"/>
              </a:rPr>
              <a:t>Tezgahlara</a:t>
            </a:r>
            <a:r>
              <a:rPr lang="en-US" sz="2800" b="1" dirty="0" smtClean="0">
                <a:latin typeface="Comic Sans MS" pitchFamily="66" charset="0"/>
              </a:rPr>
              <a:t> </a:t>
            </a:r>
            <a:r>
              <a:rPr lang="en-US" sz="2800" b="1" dirty="0" err="1" smtClean="0">
                <a:latin typeface="Comic Sans MS" pitchFamily="66" charset="0"/>
              </a:rPr>
              <a:t>yeterli</a:t>
            </a:r>
            <a:r>
              <a:rPr lang="en-US" sz="2800" b="1" dirty="0" smtClean="0">
                <a:latin typeface="Comic Sans MS" pitchFamily="66" charset="0"/>
              </a:rPr>
              <a:t> </a:t>
            </a:r>
            <a:r>
              <a:rPr lang="en-US" sz="2800" b="1" dirty="0" err="1" smtClean="0">
                <a:latin typeface="Comic Sans MS" pitchFamily="66" charset="0"/>
              </a:rPr>
              <a:t>bakım</a:t>
            </a:r>
            <a:r>
              <a:rPr lang="en-US" sz="2800" b="1" dirty="0" smtClean="0">
                <a:latin typeface="Comic Sans MS" pitchFamily="66" charset="0"/>
              </a:rPr>
              <a:t> </a:t>
            </a:r>
            <a:r>
              <a:rPr lang="en-US" sz="2800" b="1" dirty="0" err="1" smtClean="0">
                <a:latin typeface="Comic Sans MS" pitchFamily="66" charset="0"/>
              </a:rPr>
              <a:t>yapılamaz</a:t>
            </a:r>
            <a:endParaRPr lang="en-US" sz="2800" b="1" dirty="0" smtClean="0">
              <a:latin typeface="Comic Sans MS" pitchFamily="66" charset="0"/>
            </a:endParaRPr>
          </a:p>
          <a:p>
            <a:r>
              <a:rPr lang="en-US" sz="2800" b="1" dirty="0" err="1" smtClean="0">
                <a:latin typeface="Comic Sans MS" pitchFamily="66" charset="0"/>
              </a:rPr>
              <a:t>İnsanların</a:t>
            </a:r>
            <a:r>
              <a:rPr lang="en-US" sz="2800" b="1" dirty="0" smtClean="0">
                <a:latin typeface="Comic Sans MS" pitchFamily="66" charset="0"/>
              </a:rPr>
              <a:t> </a:t>
            </a:r>
            <a:r>
              <a:rPr lang="en-US" sz="2800" b="1" dirty="0" err="1" smtClean="0">
                <a:latin typeface="Comic Sans MS" pitchFamily="66" charset="0"/>
              </a:rPr>
              <a:t>çalışma</a:t>
            </a:r>
            <a:r>
              <a:rPr lang="en-US" sz="2800" b="1" dirty="0" smtClean="0">
                <a:latin typeface="Comic Sans MS" pitchFamily="66" charset="0"/>
              </a:rPr>
              <a:t> </a:t>
            </a:r>
            <a:r>
              <a:rPr lang="en-US" sz="2800" b="1" dirty="0" err="1" smtClean="0">
                <a:latin typeface="Comic Sans MS" pitchFamily="66" charset="0"/>
              </a:rPr>
              <a:t>şevkleri</a:t>
            </a:r>
            <a:r>
              <a:rPr lang="en-US" sz="2800" b="1" dirty="0" smtClean="0">
                <a:latin typeface="Comic Sans MS" pitchFamily="66" charset="0"/>
              </a:rPr>
              <a:t> </a:t>
            </a:r>
            <a:r>
              <a:rPr lang="en-US" sz="2800" b="1" dirty="0" err="1" smtClean="0">
                <a:latin typeface="Comic Sans MS" pitchFamily="66" charset="0"/>
              </a:rPr>
              <a:t>kırılır</a:t>
            </a:r>
            <a:endParaRPr lang="en-US" sz="2800" b="1" dirty="0" smtClean="0">
              <a:latin typeface="Comic Sans MS" pitchFamily="66" charset="0"/>
            </a:endParaRPr>
          </a:p>
        </p:txBody>
      </p:sp>
      <p:sp>
        <p:nvSpPr>
          <p:cNvPr id="15367" name="Freeform 79"/>
          <p:cNvSpPr>
            <a:spLocks/>
          </p:cNvSpPr>
          <p:nvPr/>
        </p:nvSpPr>
        <p:spPr bwMode="auto">
          <a:xfrm>
            <a:off x="7404100" y="5703888"/>
            <a:ext cx="912813" cy="363537"/>
          </a:xfrm>
          <a:custGeom>
            <a:avLst/>
            <a:gdLst>
              <a:gd name="T0" fmla="*/ 2147483647 w 472"/>
              <a:gd name="T1" fmla="*/ 2147483647 h 229"/>
              <a:gd name="T2" fmla="*/ 2147483647 w 472"/>
              <a:gd name="T3" fmla="*/ 2147483647 h 229"/>
              <a:gd name="T4" fmla="*/ 2147483647 w 472"/>
              <a:gd name="T5" fmla="*/ 2147483647 h 229"/>
              <a:gd name="T6" fmla="*/ 2147483647 w 472"/>
              <a:gd name="T7" fmla="*/ 2147483647 h 229"/>
              <a:gd name="T8" fmla="*/ 2147483647 w 472"/>
              <a:gd name="T9" fmla="*/ 2147483647 h 229"/>
              <a:gd name="T10" fmla="*/ 2147483647 w 472"/>
              <a:gd name="T11" fmla="*/ 0 h 229"/>
              <a:gd name="T12" fmla="*/ 2147483647 w 472"/>
              <a:gd name="T13" fmla="*/ 2147483647 h 229"/>
              <a:gd name="T14" fmla="*/ 2147483647 w 472"/>
              <a:gd name="T15" fmla="*/ 2147483647 h 229"/>
              <a:gd name="T16" fmla="*/ 2147483647 w 472"/>
              <a:gd name="T17" fmla="*/ 2147483647 h 229"/>
              <a:gd name="T18" fmla="*/ 2147483647 w 472"/>
              <a:gd name="T19" fmla="*/ 2147483647 h 229"/>
              <a:gd name="T20" fmla="*/ 2147483647 w 472"/>
              <a:gd name="T21" fmla="*/ 2147483647 h 229"/>
              <a:gd name="T22" fmla="*/ 2147483647 w 472"/>
              <a:gd name="T23" fmla="*/ 2147483647 h 229"/>
              <a:gd name="T24" fmla="*/ 2147483647 w 472"/>
              <a:gd name="T25" fmla="*/ 2147483647 h 229"/>
              <a:gd name="T26" fmla="*/ 2147483647 w 472"/>
              <a:gd name="T27" fmla="*/ 2147483647 h 229"/>
              <a:gd name="T28" fmla="*/ 2147483647 w 472"/>
              <a:gd name="T29" fmla="*/ 2147483647 h 229"/>
              <a:gd name="T30" fmla="*/ 2147483647 w 472"/>
              <a:gd name="T31" fmla="*/ 2147483647 h 229"/>
              <a:gd name="T32" fmla="*/ 2147483647 w 472"/>
              <a:gd name="T33" fmla="*/ 2147483647 h 229"/>
              <a:gd name="T34" fmla="*/ 2147483647 w 472"/>
              <a:gd name="T35" fmla="*/ 2147483647 h 229"/>
              <a:gd name="T36" fmla="*/ 2147483647 w 472"/>
              <a:gd name="T37" fmla="*/ 2147483647 h 229"/>
              <a:gd name="T38" fmla="*/ 2147483647 w 472"/>
              <a:gd name="T39" fmla="*/ 2147483647 h 229"/>
              <a:gd name="T40" fmla="*/ 2147483647 w 472"/>
              <a:gd name="T41" fmla="*/ 2147483647 h 229"/>
              <a:gd name="T42" fmla="*/ 2147483647 w 472"/>
              <a:gd name="T43" fmla="*/ 2147483647 h 229"/>
              <a:gd name="T44" fmla="*/ 2147483647 w 472"/>
              <a:gd name="T45" fmla="*/ 2147483647 h 229"/>
              <a:gd name="T46" fmla="*/ 2147483647 w 472"/>
              <a:gd name="T47" fmla="*/ 2147483647 h 229"/>
              <a:gd name="T48" fmla="*/ 2147483647 w 472"/>
              <a:gd name="T49" fmla="*/ 2147483647 h 229"/>
              <a:gd name="T50" fmla="*/ 2147483647 w 472"/>
              <a:gd name="T51" fmla="*/ 2147483647 h 229"/>
              <a:gd name="T52" fmla="*/ 2147483647 w 472"/>
              <a:gd name="T53" fmla="*/ 2147483647 h 229"/>
              <a:gd name="T54" fmla="*/ 2147483647 w 472"/>
              <a:gd name="T55" fmla="*/ 2147483647 h 229"/>
              <a:gd name="T56" fmla="*/ 2147483647 w 472"/>
              <a:gd name="T57" fmla="*/ 2147483647 h 229"/>
              <a:gd name="T58" fmla="*/ 2147483647 w 472"/>
              <a:gd name="T59" fmla="*/ 2147483647 h 229"/>
              <a:gd name="T60" fmla="*/ 2147483647 w 472"/>
              <a:gd name="T61" fmla="*/ 2147483647 h 229"/>
              <a:gd name="T62" fmla="*/ 2147483647 w 472"/>
              <a:gd name="T63" fmla="*/ 2147483647 h 229"/>
              <a:gd name="T64" fmla="*/ 2147483647 w 472"/>
              <a:gd name="T65" fmla="*/ 2147483647 h 229"/>
              <a:gd name="T66" fmla="*/ 2147483647 w 472"/>
              <a:gd name="T67" fmla="*/ 2147483647 h 2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2"/>
              <a:gd name="T103" fmla="*/ 0 h 229"/>
              <a:gd name="T104" fmla="*/ 472 w 472"/>
              <a:gd name="T105" fmla="*/ 229 h 2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2" h="229">
                <a:moveTo>
                  <a:pt x="360" y="99"/>
                </a:moveTo>
                <a:cubicBezTo>
                  <a:pt x="393" y="96"/>
                  <a:pt x="472" y="96"/>
                  <a:pt x="465" y="90"/>
                </a:cubicBezTo>
                <a:cubicBezTo>
                  <a:pt x="458" y="75"/>
                  <a:pt x="327" y="45"/>
                  <a:pt x="321" y="63"/>
                </a:cubicBezTo>
                <a:cubicBezTo>
                  <a:pt x="315" y="66"/>
                  <a:pt x="253" y="74"/>
                  <a:pt x="246" y="66"/>
                </a:cubicBezTo>
                <a:cubicBezTo>
                  <a:pt x="245" y="59"/>
                  <a:pt x="316" y="32"/>
                  <a:pt x="315" y="21"/>
                </a:cubicBezTo>
                <a:cubicBezTo>
                  <a:pt x="315" y="13"/>
                  <a:pt x="254" y="0"/>
                  <a:pt x="240" y="0"/>
                </a:cubicBezTo>
                <a:cubicBezTo>
                  <a:pt x="223" y="0"/>
                  <a:pt x="212" y="7"/>
                  <a:pt x="210" y="18"/>
                </a:cubicBezTo>
                <a:cubicBezTo>
                  <a:pt x="204" y="21"/>
                  <a:pt x="228" y="69"/>
                  <a:pt x="228" y="69"/>
                </a:cubicBezTo>
                <a:cubicBezTo>
                  <a:pt x="198" y="81"/>
                  <a:pt x="208" y="53"/>
                  <a:pt x="195" y="57"/>
                </a:cubicBezTo>
                <a:cubicBezTo>
                  <a:pt x="187" y="32"/>
                  <a:pt x="185" y="39"/>
                  <a:pt x="153" y="42"/>
                </a:cubicBezTo>
                <a:cubicBezTo>
                  <a:pt x="156" y="59"/>
                  <a:pt x="171" y="70"/>
                  <a:pt x="171" y="78"/>
                </a:cubicBezTo>
                <a:cubicBezTo>
                  <a:pt x="145" y="75"/>
                  <a:pt x="118" y="76"/>
                  <a:pt x="93" y="69"/>
                </a:cubicBezTo>
                <a:cubicBezTo>
                  <a:pt x="77" y="65"/>
                  <a:pt x="48" y="48"/>
                  <a:pt x="48" y="48"/>
                </a:cubicBezTo>
                <a:cubicBezTo>
                  <a:pt x="34" y="49"/>
                  <a:pt x="18" y="44"/>
                  <a:pt x="6" y="51"/>
                </a:cubicBezTo>
                <a:cubicBezTo>
                  <a:pt x="0" y="55"/>
                  <a:pt x="3" y="68"/>
                  <a:pt x="9" y="72"/>
                </a:cubicBezTo>
                <a:cubicBezTo>
                  <a:pt x="20" y="78"/>
                  <a:pt x="35" y="74"/>
                  <a:pt x="48" y="75"/>
                </a:cubicBezTo>
                <a:cubicBezTo>
                  <a:pt x="75" y="93"/>
                  <a:pt x="91" y="93"/>
                  <a:pt x="126" y="96"/>
                </a:cubicBezTo>
                <a:cubicBezTo>
                  <a:pt x="142" y="121"/>
                  <a:pt x="116" y="115"/>
                  <a:pt x="93" y="117"/>
                </a:cubicBezTo>
                <a:cubicBezTo>
                  <a:pt x="77" y="122"/>
                  <a:pt x="24" y="117"/>
                  <a:pt x="27" y="132"/>
                </a:cubicBezTo>
                <a:cubicBezTo>
                  <a:pt x="62" y="129"/>
                  <a:pt x="114" y="140"/>
                  <a:pt x="138" y="132"/>
                </a:cubicBezTo>
                <a:cubicBezTo>
                  <a:pt x="143" y="133"/>
                  <a:pt x="151" y="130"/>
                  <a:pt x="153" y="135"/>
                </a:cubicBezTo>
                <a:cubicBezTo>
                  <a:pt x="154" y="139"/>
                  <a:pt x="130" y="144"/>
                  <a:pt x="129" y="144"/>
                </a:cubicBezTo>
                <a:cubicBezTo>
                  <a:pt x="107" y="150"/>
                  <a:pt x="127" y="166"/>
                  <a:pt x="87" y="171"/>
                </a:cubicBezTo>
                <a:cubicBezTo>
                  <a:pt x="74" y="180"/>
                  <a:pt x="74" y="170"/>
                  <a:pt x="60" y="177"/>
                </a:cubicBezTo>
                <a:cubicBezTo>
                  <a:pt x="56" y="188"/>
                  <a:pt x="55" y="197"/>
                  <a:pt x="48" y="207"/>
                </a:cubicBezTo>
                <a:cubicBezTo>
                  <a:pt x="81" y="229"/>
                  <a:pt x="98" y="207"/>
                  <a:pt x="114" y="183"/>
                </a:cubicBezTo>
                <a:cubicBezTo>
                  <a:pt x="116" y="180"/>
                  <a:pt x="120" y="179"/>
                  <a:pt x="123" y="177"/>
                </a:cubicBezTo>
                <a:cubicBezTo>
                  <a:pt x="128" y="161"/>
                  <a:pt x="151" y="166"/>
                  <a:pt x="165" y="156"/>
                </a:cubicBezTo>
                <a:cubicBezTo>
                  <a:pt x="186" y="158"/>
                  <a:pt x="213" y="150"/>
                  <a:pt x="228" y="165"/>
                </a:cubicBezTo>
                <a:cubicBezTo>
                  <a:pt x="244" y="181"/>
                  <a:pt x="213" y="169"/>
                  <a:pt x="243" y="177"/>
                </a:cubicBezTo>
                <a:cubicBezTo>
                  <a:pt x="258" y="187"/>
                  <a:pt x="328" y="190"/>
                  <a:pt x="333" y="171"/>
                </a:cubicBezTo>
                <a:cubicBezTo>
                  <a:pt x="327" y="148"/>
                  <a:pt x="266" y="149"/>
                  <a:pt x="255" y="138"/>
                </a:cubicBezTo>
                <a:cubicBezTo>
                  <a:pt x="244" y="127"/>
                  <a:pt x="250" y="111"/>
                  <a:pt x="267" y="105"/>
                </a:cubicBezTo>
                <a:cubicBezTo>
                  <a:pt x="252" y="108"/>
                  <a:pt x="342" y="106"/>
                  <a:pt x="360" y="99"/>
                </a:cubicBezTo>
                <a:close/>
              </a:path>
            </a:pathLst>
          </a:custGeom>
          <a:solidFill>
            <a:srgbClr val="C0C0C0"/>
          </a:solidFill>
          <a:ln w="9525">
            <a:noFill/>
            <a:round/>
            <a:headEnd/>
            <a:tailEnd/>
          </a:ln>
        </p:spPr>
        <p:txBody>
          <a:bodyPr wrap="none" anchor="ctr"/>
          <a:lstStyle/>
          <a:p>
            <a:endParaRPr lang="tr-TR"/>
          </a:p>
        </p:txBody>
      </p:sp>
      <p:sp>
        <p:nvSpPr>
          <p:cNvPr id="15368" name="Freeform 80"/>
          <p:cNvSpPr>
            <a:spLocks/>
          </p:cNvSpPr>
          <p:nvPr/>
        </p:nvSpPr>
        <p:spPr bwMode="auto">
          <a:xfrm>
            <a:off x="3036888" y="6115050"/>
            <a:ext cx="1751012" cy="363538"/>
          </a:xfrm>
          <a:custGeom>
            <a:avLst/>
            <a:gdLst>
              <a:gd name="T0" fmla="*/ 2147483647 w 472"/>
              <a:gd name="T1" fmla="*/ 2147483647 h 229"/>
              <a:gd name="T2" fmla="*/ 2147483647 w 472"/>
              <a:gd name="T3" fmla="*/ 2147483647 h 229"/>
              <a:gd name="T4" fmla="*/ 2147483647 w 472"/>
              <a:gd name="T5" fmla="*/ 2147483647 h 229"/>
              <a:gd name="T6" fmla="*/ 2147483647 w 472"/>
              <a:gd name="T7" fmla="*/ 2147483647 h 229"/>
              <a:gd name="T8" fmla="*/ 2147483647 w 472"/>
              <a:gd name="T9" fmla="*/ 2147483647 h 229"/>
              <a:gd name="T10" fmla="*/ 2147483647 w 472"/>
              <a:gd name="T11" fmla="*/ 0 h 229"/>
              <a:gd name="T12" fmla="*/ 2147483647 w 472"/>
              <a:gd name="T13" fmla="*/ 2147483647 h 229"/>
              <a:gd name="T14" fmla="*/ 2147483647 w 472"/>
              <a:gd name="T15" fmla="*/ 2147483647 h 229"/>
              <a:gd name="T16" fmla="*/ 2147483647 w 472"/>
              <a:gd name="T17" fmla="*/ 2147483647 h 229"/>
              <a:gd name="T18" fmla="*/ 2147483647 w 472"/>
              <a:gd name="T19" fmla="*/ 2147483647 h 229"/>
              <a:gd name="T20" fmla="*/ 2147483647 w 472"/>
              <a:gd name="T21" fmla="*/ 2147483647 h 229"/>
              <a:gd name="T22" fmla="*/ 2147483647 w 472"/>
              <a:gd name="T23" fmla="*/ 2147483647 h 229"/>
              <a:gd name="T24" fmla="*/ 2147483647 w 472"/>
              <a:gd name="T25" fmla="*/ 2147483647 h 229"/>
              <a:gd name="T26" fmla="*/ 2147483647 w 472"/>
              <a:gd name="T27" fmla="*/ 2147483647 h 229"/>
              <a:gd name="T28" fmla="*/ 2147483647 w 472"/>
              <a:gd name="T29" fmla="*/ 2147483647 h 229"/>
              <a:gd name="T30" fmla="*/ 2147483647 w 472"/>
              <a:gd name="T31" fmla="*/ 2147483647 h 229"/>
              <a:gd name="T32" fmla="*/ 2147483647 w 472"/>
              <a:gd name="T33" fmla="*/ 2147483647 h 229"/>
              <a:gd name="T34" fmla="*/ 2147483647 w 472"/>
              <a:gd name="T35" fmla="*/ 2147483647 h 229"/>
              <a:gd name="T36" fmla="*/ 2147483647 w 472"/>
              <a:gd name="T37" fmla="*/ 2147483647 h 229"/>
              <a:gd name="T38" fmla="*/ 2147483647 w 472"/>
              <a:gd name="T39" fmla="*/ 2147483647 h 229"/>
              <a:gd name="T40" fmla="*/ 2147483647 w 472"/>
              <a:gd name="T41" fmla="*/ 2147483647 h 229"/>
              <a:gd name="T42" fmla="*/ 2147483647 w 472"/>
              <a:gd name="T43" fmla="*/ 2147483647 h 229"/>
              <a:gd name="T44" fmla="*/ 2147483647 w 472"/>
              <a:gd name="T45" fmla="*/ 2147483647 h 229"/>
              <a:gd name="T46" fmla="*/ 2147483647 w 472"/>
              <a:gd name="T47" fmla="*/ 2147483647 h 229"/>
              <a:gd name="T48" fmla="*/ 2147483647 w 472"/>
              <a:gd name="T49" fmla="*/ 2147483647 h 229"/>
              <a:gd name="T50" fmla="*/ 2147483647 w 472"/>
              <a:gd name="T51" fmla="*/ 2147483647 h 229"/>
              <a:gd name="T52" fmla="*/ 2147483647 w 472"/>
              <a:gd name="T53" fmla="*/ 2147483647 h 229"/>
              <a:gd name="T54" fmla="*/ 2147483647 w 472"/>
              <a:gd name="T55" fmla="*/ 2147483647 h 229"/>
              <a:gd name="T56" fmla="*/ 2147483647 w 472"/>
              <a:gd name="T57" fmla="*/ 2147483647 h 229"/>
              <a:gd name="T58" fmla="*/ 2147483647 w 472"/>
              <a:gd name="T59" fmla="*/ 2147483647 h 229"/>
              <a:gd name="T60" fmla="*/ 2147483647 w 472"/>
              <a:gd name="T61" fmla="*/ 2147483647 h 229"/>
              <a:gd name="T62" fmla="*/ 2147483647 w 472"/>
              <a:gd name="T63" fmla="*/ 2147483647 h 229"/>
              <a:gd name="T64" fmla="*/ 2147483647 w 472"/>
              <a:gd name="T65" fmla="*/ 2147483647 h 229"/>
              <a:gd name="T66" fmla="*/ 2147483647 w 472"/>
              <a:gd name="T67" fmla="*/ 2147483647 h 2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2"/>
              <a:gd name="T103" fmla="*/ 0 h 229"/>
              <a:gd name="T104" fmla="*/ 472 w 472"/>
              <a:gd name="T105" fmla="*/ 229 h 2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2" h="229">
                <a:moveTo>
                  <a:pt x="360" y="99"/>
                </a:moveTo>
                <a:cubicBezTo>
                  <a:pt x="393" y="96"/>
                  <a:pt x="472" y="96"/>
                  <a:pt x="465" y="90"/>
                </a:cubicBezTo>
                <a:cubicBezTo>
                  <a:pt x="458" y="75"/>
                  <a:pt x="327" y="45"/>
                  <a:pt x="321" y="63"/>
                </a:cubicBezTo>
                <a:cubicBezTo>
                  <a:pt x="315" y="66"/>
                  <a:pt x="253" y="74"/>
                  <a:pt x="246" y="66"/>
                </a:cubicBezTo>
                <a:cubicBezTo>
                  <a:pt x="245" y="59"/>
                  <a:pt x="316" y="32"/>
                  <a:pt x="315" y="21"/>
                </a:cubicBezTo>
                <a:cubicBezTo>
                  <a:pt x="315" y="13"/>
                  <a:pt x="254" y="0"/>
                  <a:pt x="240" y="0"/>
                </a:cubicBezTo>
                <a:cubicBezTo>
                  <a:pt x="223" y="0"/>
                  <a:pt x="212" y="7"/>
                  <a:pt x="210" y="18"/>
                </a:cubicBezTo>
                <a:cubicBezTo>
                  <a:pt x="204" y="21"/>
                  <a:pt x="228" y="69"/>
                  <a:pt x="228" y="69"/>
                </a:cubicBezTo>
                <a:cubicBezTo>
                  <a:pt x="198" y="81"/>
                  <a:pt x="208" y="53"/>
                  <a:pt x="195" y="57"/>
                </a:cubicBezTo>
                <a:cubicBezTo>
                  <a:pt x="187" y="32"/>
                  <a:pt x="185" y="39"/>
                  <a:pt x="153" y="42"/>
                </a:cubicBezTo>
                <a:cubicBezTo>
                  <a:pt x="156" y="59"/>
                  <a:pt x="171" y="70"/>
                  <a:pt x="171" y="78"/>
                </a:cubicBezTo>
                <a:cubicBezTo>
                  <a:pt x="145" y="75"/>
                  <a:pt x="118" y="76"/>
                  <a:pt x="93" y="69"/>
                </a:cubicBezTo>
                <a:cubicBezTo>
                  <a:pt x="77" y="65"/>
                  <a:pt x="48" y="48"/>
                  <a:pt x="48" y="48"/>
                </a:cubicBezTo>
                <a:cubicBezTo>
                  <a:pt x="34" y="49"/>
                  <a:pt x="18" y="44"/>
                  <a:pt x="6" y="51"/>
                </a:cubicBezTo>
                <a:cubicBezTo>
                  <a:pt x="0" y="55"/>
                  <a:pt x="3" y="68"/>
                  <a:pt x="9" y="72"/>
                </a:cubicBezTo>
                <a:cubicBezTo>
                  <a:pt x="20" y="78"/>
                  <a:pt x="35" y="74"/>
                  <a:pt x="48" y="75"/>
                </a:cubicBezTo>
                <a:cubicBezTo>
                  <a:pt x="75" y="93"/>
                  <a:pt x="91" y="93"/>
                  <a:pt x="126" y="96"/>
                </a:cubicBezTo>
                <a:cubicBezTo>
                  <a:pt x="142" y="121"/>
                  <a:pt x="116" y="115"/>
                  <a:pt x="93" y="117"/>
                </a:cubicBezTo>
                <a:cubicBezTo>
                  <a:pt x="77" y="122"/>
                  <a:pt x="24" y="117"/>
                  <a:pt x="27" y="132"/>
                </a:cubicBezTo>
                <a:cubicBezTo>
                  <a:pt x="62" y="129"/>
                  <a:pt x="114" y="140"/>
                  <a:pt x="138" y="132"/>
                </a:cubicBezTo>
                <a:cubicBezTo>
                  <a:pt x="143" y="133"/>
                  <a:pt x="151" y="130"/>
                  <a:pt x="153" y="135"/>
                </a:cubicBezTo>
                <a:cubicBezTo>
                  <a:pt x="154" y="139"/>
                  <a:pt x="130" y="144"/>
                  <a:pt x="129" y="144"/>
                </a:cubicBezTo>
                <a:cubicBezTo>
                  <a:pt x="107" y="150"/>
                  <a:pt x="127" y="166"/>
                  <a:pt x="87" y="171"/>
                </a:cubicBezTo>
                <a:cubicBezTo>
                  <a:pt x="74" y="180"/>
                  <a:pt x="74" y="170"/>
                  <a:pt x="60" y="177"/>
                </a:cubicBezTo>
                <a:cubicBezTo>
                  <a:pt x="56" y="188"/>
                  <a:pt x="55" y="197"/>
                  <a:pt x="48" y="207"/>
                </a:cubicBezTo>
                <a:cubicBezTo>
                  <a:pt x="81" y="229"/>
                  <a:pt x="98" y="207"/>
                  <a:pt x="114" y="183"/>
                </a:cubicBezTo>
                <a:cubicBezTo>
                  <a:pt x="116" y="180"/>
                  <a:pt x="120" y="179"/>
                  <a:pt x="123" y="177"/>
                </a:cubicBezTo>
                <a:cubicBezTo>
                  <a:pt x="128" y="161"/>
                  <a:pt x="151" y="166"/>
                  <a:pt x="165" y="156"/>
                </a:cubicBezTo>
                <a:cubicBezTo>
                  <a:pt x="186" y="158"/>
                  <a:pt x="213" y="150"/>
                  <a:pt x="228" y="165"/>
                </a:cubicBezTo>
                <a:cubicBezTo>
                  <a:pt x="244" y="181"/>
                  <a:pt x="213" y="169"/>
                  <a:pt x="243" y="177"/>
                </a:cubicBezTo>
                <a:cubicBezTo>
                  <a:pt x="258" y="187"/>
                  <a:pt x="328" y="190"/>
                  <a:pt x="333" y="171"/>
                </a:cubicBezTo>
                <a:cubicBezTo>
                  <a:pt x="327" y="148"/>
                  <a:pt x="266" y="149"/>
                  <a:pt x="255" y="138"/>
                </a:cubicBezTo>
                <a:cubicBezTo>
                  <a:pt x="244" y="127"/>
                  <a:pt x="250" y="111"/>
                  <a:pt x="267" y="105"/>
                </a:cubicBezTo>
                <a:cubicBezTo>
                  <a:pt x="252" y="108"/>
                  <a:pt x="342" y="106"/>
                  <a:pt x="360" y="99"/>
                </a:cubicBezTo>
                <a:close/>
              </a:path>
            </a:pathLst>
          </a:custGeom>
          <a:solidFill>
            <a:srgbClr val="C0C0C0"/>
          </a:solidFill>
          <a:ln w="9525">
            <a:noFill/>
            <a:round/>
            <a:headEnd/>
            <a:tailEnd/>
          </a:ln>
        </p:spPr>
        <p:txBody>
          <a:bodyPr wrap="none" anchor="ctr"/>
          <a:lstStyle/>
          <a:p>
            <a:endParaRPr lang="tr-TR"/>
          </a:p>
        </p:txBody>
      </p:sp>
      <p:graphicFrame>
        <p:nvGraphicFramePr>
          <p:cNvPr id="15362" name="Object 81"/>
          <p:cNvGraphicFramePr>
            <a:graphicFrameLocks noChangeAspect="1"/>
          </p:cNvGraphicFramePr>
          <p:nvPr/>
        </p:nvGraphicFramePr>
        <p:xfrm>
          <a:off x="7400925" y="2905125"/>
          <a:ext cx="1479550" cy="2708275"/>
        </p:xfrm>
        <a:graphic>
          <a:graphicData uri="http://schemas.openxmlformats.org/presentationml/2006/ole">
            <p:oleObj spid="_x0000_s14398" name="Clip" r:id="rId4" imgW="2150033" imgH="3934305" progId="">
              <p:embed/>
            </p:oleObj>
          </a:graphicData>
        </a:graphic>
      </p:graphicFrame>
      <p:grpSp>
        <p:nvGrpSpPr>
          <p:cNvPr id="2" name="Group 84"/>
          <p:cNvGrpSpPr>
            <a:grpSpLocks/>
          </p:cNvGrpSpPr>
          <p:nvPr/>
        </p:nvGrpSpPr>
        <p:grpSpPr bwMode="auto">
          <a:xfrm rot="-6152018">
            <a:off x="5378451" y="4292600"/>
            <a:ext cx="1624012" cy="2478087"/>
            <a:chOff x="3708" y="1878"/>
            <a:chExt cx="1023" cy="1561"/>
          </a:xfrm>
        </p:grpSpPr>
        <p:sp>
          <p:nvSpPr>
            <p:cNvPr id="15370" name="Freeform 85"/>
            <p:cNvSpPr>
              <a:spLocks/>
            </p:cNvSpPr>
            <p:nvPr/>
          </p:nvSpPr>
          <p:spPr bwMode="auto">
            <a:xfrm>
              <a:off x="4164" y="2175"/>
              <a:ext cx="426" cy="335"/>
            </a:xfrm>
            <a:custGeom>
              <a:avLst/>
              <a:gdLst>
                <a:gd name="T0" fmla="*/ 282 w 426"/>
                <a:gd name="T1" fmla="*/ 176 h 335"/>
                <a:gd name="T2" fmla="*/ 286 w 426"/>
                <a:gd name="T3" fmla="*/ 138 h 335"/>
                <a:gd name="T4" fmla="*/ 279 w 426"/>
                <a:gd name="T5" fmla="*/ 90 h 335"/>
                <a:gd name="T6" fmla="*/ 267 w 426"/>
                <a:gd name="T7" fmla="*/ 58 h 335"/>
                <a:gd name="T8" fmla="*/ 253 w 426"/>
                <a:gd name="T9" fmla="*/ 34 h 335"/>
                <a:gd name="T10" fmla="*/ 236 w 426"/>
                <a:gd name="T11" fmla="*/ 17 h 335"/>
                <a:gd name="T12" fmla="*/ 214 w 426"/>
                <a:gd name="T13" fmla="*/ 5 h 335"/>
                <a:gd name="T14" fmla="*/ 188 w 426"/>
                <a:gd name="T15" fmla="*/ 0 h 335"/>
                <a:gd name="T16" fmla="*/ 156 w 426"/>
                <a:gd name="T17" fmla="*/ 3 h 335"/>
                <a:gd name="T18" fmla="*/ 116 w 426"/>
                <a:gd name="T19" fmla="*/ 17 h 335"/>
                <a:gd name="T20" fmla="*/ 79 w 426"/>
                <a:gd name="T21" fmla="*/ 39 h 335"/>
                <a:gd name="T22" fmla="*/ 51 w 426"/>
                <a:gd name="T23" fmla="*/ 75 h 335"/>
                <a:gd name="T24" fmla="*/ 26 w 426"/>
                <a:gd name="T25" fmla="*/ 114 h 335"/>
                <a:gd name="T26" fmla="*/ 7 w 426"/>
                <a:gd name="T27" fmla="*/ 167 h 335"/>
                <a:gd name="T28" fmla="*/ 0 w 426"/>
                <a:gd name="T29" fmla="*/ 215 h 335"/>
                <a:gd name="T30" fmla="*/ 2 w 426"/>
                <a:gd name="T31" fmla="*/ 268 h 335"/>
                <a:gd name="T32" fmla="*/ 10 w 426"/>
                <a:gd name="T33" fmla="*/ 297 h 335"/>
                <a:gd name="T34" fmla="*/ 26 w 426"/>
                <a:gd name="T35" fmla="*/ 319 h 335"/>
                <a:gd name="T36" fmla="*/ 55 w 426"/>
                <a:gd name="T37" fmla="*/ 328 h 335"/>
                <a:gd name="T38" fmla="*/ 94 w 426"/>
                <a:gd name="T39" fmla="*/ 335 h 335"/>
                <a:gd name="T40" fmla="*/ 137 w 426"/>
                <a:gd name="T41" fmla="*/ 331 h 335"/>
                <a:gd name="T42" fmla="*/ 178 w 426"/>
                <a:gd name="T43" fmla="*/ 319 h 335"/>
                <a:gd name="T44" fmla="*/ 209 w 426"/>
                <a:gd name="T45" fmla="*/ 297 h 335"/>
                <a:gd name="T46" fmla="*/ 243 w 426"/>
                <a:gd name="T47" fmla="*/ 263 h 335"/>
                <a:gd name="T48" fmla="*/ 267 w 426"/>
                <a:gd name="T49" fmla="*/ 239 h 335"/>
                <a:gd name="T50" fmla="*/ 320 w 426"/>
                <a:gd name="T51" fmla="*/ 237 h 335"/>
                <a:gd name="T52" fmla="*/ 368 w 426"/>
                <a:gd name="T53" fmla="*/ 244 h 335"/>
                <a:gd name="T54" fmla="*/ 400 w 426"/>
                <a:gd name="T55" fmla="*/ 251 h 335"/>
                <a:gd name="T56" fmla="*/ 421 w 426"/>
                <a:gd name="T57" fmla="*/ 244 h 335"/>
                <a:gd name="T58" fmla="*/ 426 w 426"/>
                <a:gd name="T59" fmla="*/ 222 h 335"/>
                <a:gd name="T60" fmla="*/ 419 w 426"/>
                <a:gd name="T61" fmla="*/ 196 h 335"/>
                <a:gd name="T62" fmla="*/ 387 w 426"/>
                <a:gd name="T63" fmla="*/ 186 h 335"/>
                <a:gd name="T64" fmla="*/ 335 w 426"/>
                <a:gd name="T65" fmla="*/ 186 h 335"/>
                <a:gd name="T66" fmla="*/ 282 w 426"/>
                <a:gd name="T67" fmla="*/ 191 h 335"/>
                <a:gd name="T68" fmla="*/ 282 w 426"/>
                <a:gd name="T69" fmla="*/ 176 h 3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6"/>
                <a:gd name="T106" fmla="*/ 0 h 335"/>
                <a:gd name="T107" fmla="*/ 426 w 426"/>
                <a:gd name="T108" fmla="*/ 335 h 3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6" h="335">
                  <a:moveTo>
                    <a:pt x="282" y="176"/>
                  </a:moveTo>
                  <a:lnTo>
                    <a:pt x="286" y="138"/>
                  </a:lnTo>
                  <a:lnTo>
                    <a:pt x="279" y="90"/>
                  </a:lnTo>
                  <a:lnTo>
                    <a:pt x="267" y="58"/>
                  </a:lnTo>
                  <a:lnTo>
                    <a:pt x="253" y="34"/>
                  </a:lnTo>
                  <a:lnTo>
                    <a:pt x="236" y="17"/>
                  </a:lnTo>
                  <a:lnTo>
                    <a:pt x="214" y="5"/>
                  </a:lnTo>
                  <a:lnTo>
                    <a:pt x="188" y="0"/>
                  </a:lnTo>
                  <a:lnTo>
                    <a:pt x="156" y="3"/>
                  </a:lnTo>
                  <a:lnTo>
                    <a:pt x="116" y="17"/>
                  </a:lnTo>
                  <a:lnTo>
                    <a:pt x="79" y="39"/>
                  </a:lnTo>
                  <a:lnTo>
                    <a:pt x="51" y="75"/>
                  </a:lnTo>
                  <a:lnTo>
                    <a:pt x="26" y="114"/>
                  </a:lnTo>
                  <a:lnTo>
                    <a:pt x="7" y="167"/>
                  </a:lnTo>
                  <a:lnTo>
                    <a:pt x="0" y="215"/>
                  </a:lnTo>
                  <a:lnTo>
                    <a:pt x="2" y="268"/>
                  </a:lnTo>
                  <a:lnTo>
                    <a:pt x="10" y="297"/>
                  </a:lnTo>
                  <a:lnTo>
                    <a:pt x="26" y="319"/>
                  </a:lnTo>
                  <a:lnTo>
                    <a:pt x="55" y="328"/>
                  </a:lnTo>
                  <a:lnTo>
                    <a:pt x="94" y="335"/>
                  </a:lnTo>
                  <a:lnTo>
                    <a:pt x="137" y="331"/>
                  </a:lnTo>
                  <a:lnTo>
                    <a:pt x="178" y="319"/>
                  </a:lnTo>
                  <a:lnTo>
                    <a:pt x="209" y="297"/>
                  </a:lnTo>
                  <a:lnTo>
                    <a:pt x="243" y="263"/>
                  </a:lnTo>
                  <a:lnTo>
                    <a:pt x="267" y="239"/>
                  </a:lnTo>
                  <a:lnTo>
                    <a:pt x="320" y="237"/>
                  </a:lnTo>
                  <a:lnTo>
                    <a:pt x="368" y="244"/>
                  </a:lnTo>
                  <a:lnTo>
                    <a:pt x="400" y="251"/>
                  </a:lnTo>
                  <a:lnTo>
                    <a:pt x="421" y="244"/>
                  </a:lnTo>
                  <a:lnTo>
                    <a:pt x="426" y="222"/>
                  </a:lnTo>
                  <a:lnTo>
                    <a:pt x="419" y="196"/>
                  </a:lnTo>
                  <a:lnTo>
                    <a:pt x="387" y="186"/>
                  </a:lnTo>
                  <a:lnTo>
                    <a:pt x="335" y="186"/>
                  </a:lnTo>
                  <a:lnTo>
                    <a:pt x="282" y="191"/>
                  </a:lnTo>
                  <a:lnTo>
                    <a:pt x="282" y="176"/>
                  </a:lnTo>
                  <a:close/>
                </a:path>
              </a:pathLst>
            </a:custGeom>
            <a:solidFill>
              <a:srgbClr val="000000"/>
            </a:solidFill>
            <a:ln w="9525">
              <a:noFill/>
              <a:round/>
              <a:headEnd/>
              <a:tailEnd/>
            </a:ln>
          </p:spPr>
          <p:txBody>
            <a:bodyPr/>
            <a:lstStyle/>
            <a:p>
              <a:endParaRPr lang="tr-TR"/>
            </a:p>
          </p:txBody>
        </p:sp>
        <p:sp>
          <p:nvSpPr>
            <p:cNvPr id="15371" name="Freeform 86"/>
            <p:cNvSpPr>
              <a:spLocks/>
            </p:cNvSpPr>
            <p:nvPr/>
          </p:nvSpPr>
          <p:spPr bwMode="auto">
            <a:xfrm>
              <a:off x="3756" y="2500"/>
              <a:ext cx="446" cy="452"/>
            </a:xfrm>
            <a:custGeom>
              <a:avLst/>
              <a:gdLst>
                <a:gd name="T0" fmla="*/ 166 w 446"/>
                <a:gd name="T1" fmla="*/ 37 h 452"/>
                <a:gd name="T2" fmla="*/ 227 w 446"/>
                <a:gd name="T3" fmla="*/ 13 h 452"/>
                <a:gd name="T4" fmla="*/ 282 w 446"/>
                <a:gd name="T5" fmla="*/ 0 h 452"/>
                <a:gd name="T6" fmla="*/ 338 w 446"/>
                <a:gd name="T7" fmla="*/ 3 h 452"/>
                <a:gd name="T8" fmla="*/ 381 w 446"/>
                <a:gd name="T9" fmla="*/ 17 h 452"/>
                <a:gd name="T10" fmla="*/ 407 w 446"/>
                <a:gd name="T11" fmla="*/ 39 h 452"/>
                <a:gd name="T12" fmla="*/ 436 w 446"/>
                <a:gd name="T13" fmla="*/ 70 h 452"/>
                <a:gd name="T14" fmla="*/ 446 w 446"/>
                <a:gd name="T15" fmla="*/ 104 h 452"/>
                <a:gd name="T16" fmla="*/ 444 w 446"/>
                <a:gd name="T17" fmla="*/ 138 h 452"/>
                <a:gd name="T18" fmla="*/ 432 w 446"/>
                <a:gd name="T19" fmla="*/ 167 h 452"/>
                <a:gd name="T20" fmla="*/ 412 w 446"/>
                <a:gd name="T21" fmla="*/ 191 h 452"/>
                <a:gd name="T22" fmla="*/ 383 w 446"/>
                <a:gd name="T23" fmla="*/ 208 h 452"/>
                <a:gd name="T24" fmla="*/ 340 w 446"/>
                <a:gd name="T25" fmla="*/ 215 h 452"/>
                <a:gd name="T26" fmla="*/ 294 w 446"/>
                <a:gd name="T27" fmla="*/ 222 h 452"/>
                <a:gd name="T28" fmla="*/ 268 w 446"/>
                <a:gd name="T29" fmla="*/ 234 h 452"/>
                <a:gd name="T30" fmla="*/ 263 w 446"/>
                <a:gd name="T31" fmla="*/ 256 h 452"/>
                <a:gd name="T32" fmla="*/ 275 w 446"/>
                <a:gd name="T33" fmla="*/ 283 h 452"/>
                <a:gd name="T34" fmla="*/ 304 w 446"/>
                <a:gd name="T35" fmla="*/ 309 h 452"/>
                <a:gd name="T36" fmla="*/ 316 w 446"/>
                <a:gd name="T37" fmla="*/ 338 h 452"/>
                <a:gd name="T38" fmla="*/ 318 w 446"/>
                <a:gd name="T39" fmla="*/ 372 h 452"/>
                <a:gd name="T40" fmla="*/ 311 w 446"/>
                <a:gd name="T41" fmla="*/ 408 h 452"/>
                <a:gd name="T42" fmla="*/ 265 w 446"/>
                <a:gd name="T43" fmla="*/ 435 h 452"/>
                <a:gd name="T44" fmla="*/ 181 w 446"/>
                <a:gd name="T45" fmla="*/ 447 h 452"/>
                <a:gd name="T46" fmla="*/ 87 w 446"/>
                <a:gd name="T47" fmla="*/ 452 h 452"/>
                <a:gd name="T48" fmla="*/ 48 w 446"/>
                <a:gd name="T49" fmla="*/ 435 h 452"/>
                <a:gd name="T50" fmla="*/ 19 w 446"/>
                <a:gd name="T51" fmla="*/ 401 h 452"/>
                <a:gd name="T52" fmla="*/ 0 w 446"/>
                <a:gd name="T53" fmla="*/ 338 h 452"/>
                <a:gd name="T54" fmla="*/ 0 w 446"/>
                <a:gd name="T55" fmla="*/ 271 h 452"/>
                <a:gd name="T56" fmla="*/ 19 w 446"/>
                <a:gd name="T57" fmla="*/ 201 h 452"/>
                <a:gd name="T58" fmla="*/ 60 w 446"/>
                <a:gd name="T59" fmla="*/ 133 h 452"/>
                <a:gd name="T60" fmla="*/ 106 w 446"/>
                <a:gd name="T61" fmla="*/ 82 h 452"/>
                <a:gd name="T62" fmla="*/ 166 w 446"/>
                <a:gd name="T63" fmla="*/ 37 h 4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46"/>
                <a:gd name="T97" fmla="*/ 0 h 452"/>
                <a:gd name="T98" fmla="*/ 446 w 446"/>
                <a:gd name="T99" fmla="*/ 452 h 4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46" h="452">
                  <a:moveTo>
                    <a:pt x="166" y="37"/>
                  </a:moveTo>
                  <a:lnTo>
                    <a:pt x="227" y="13"/>
                  </a:lnTo>
                  <a:lnTo>
                    <a:pt x="282" y="0"/>
                  </a:lnTo>
                  <a:lnTo>
                    <a:pt x="338" y="3"/>
                  </a:lnTo>
                  <a:lnTo>
                    <a:pt x="381" y="17"/>
                  </a:lnTo>
                  <a:lnTo>
                    <a:pt x="407" y="39"/>
                  </a:lnTo>
                  <a:lnTo>
                    <a:pt x="436" y="70"/>
                  </a:lnTo>
                  <a:lnTo>
                    <a:pt x="446" y="104"/>
                  </a:lnTo>
                  <a:lnTo>
                    <a:pt x="444" y="138"/>
                  </a:lnTo>
                  <a:lnTo>
                    <a:pt x="432" y="167"/>
                  </a:lnTo>
                  <a:lnTo>
                    <a:pt x="412" y="191"/>
                  </a:lnTo>
                  <a:lnTo>
                    <a:pt x="383" y="208"/>
                  </a:lnTo>
                  <a:lnTo>
                    <a:pt x="340" y="215"/>
                  </a:lnTo>
                  <a:lnTo>
                    <a:pt x="294" y="222"/>
                  </a:lnTo>
                  <a:lnTo>
                    <a:pt x="268" y="234"/>
                  </a:lnTo>
                  <a:lnTo>
                    <a:pt x="263" y="256"/>
                  </a:lnTo>
                  <a:lnTo>
                    <a:pt x="275" y="283"/>
                  </a:lnTo>
                  <a:lnTo>
                    <a:pt x="304" y="309"/>
                  </a:lnTo>
                  <a:lnTo>
                    <a:pt x="316" y="338"/>
                  </a:lnTo>
                  <a:lnTo>
                    <a:pt x="318" y="372"/>
                  </a:lnTo>
                  <a:lnTo>
                    <a:pt x="311" y="408"/>
                  </a:lnTo>
                  <a:lnTo>
                    <a:pt x="265" y="435"/>
                  </a:lnTo>
                  <a:lnTo>
                    <a:pt x="181" y="447"/>
                  </a:lnTo>
                  <a:lnTo>
                    <a:pt x="87" y="452"/>
                  </a:lnTo>
                  <a:lnTo>
                    <a:pt x="48" y="435"/>
                  </a:lnTo>
                  <a:lnTo>
                    <a:pt x="19" y="401"/>
                  </a:lnTo>
                  <a:lnTo>
                    <a:pt x="0" y="338"/>
                  </a:lnTo>
                  <a:lnTo>
                    <a:pt x="0" y="271"/>
                  </a:lnTo>
                  <a:lnTo>
                    <a:pt x="19" y="201"/>
                  </a:lnTo>
                  <a:lnTo>
                    <a:pt x="60" y="133"/>
                  </a:lnTo>
                  <a:lnTo>
                    <a:pt x="106" y="82"/>
                  </a:lnTo>
                  <a:lnTo>
                    <a:pt x="166" y="37"/>
                  </a:lnTo>
                  <a:close/>
                </a:path>
              </a:pathLst>
            </a:custGeom>
            <a:solidFill>
              <a:srgbClr val="000000"/>
            </a:solidFill>
            <a:ln w="9525">
              <a:noFill/>
              <a:round/>
              <a:headEnd/>
              <a:tailEnd/>
            </a:ln>
          </p:spPr>
          <p:txBody>
            <a:bodyPr/>
            <a:lstStyle/>
            <a:p>
              <a:endParaRPr lang="tr-TR"/>
            </a:p>
          </p:txBody>
        </p:sp>
        <p:sp>
          <p:nvSpPr>
            <p:cNvPr id="15372" name="Freeform 87"/>
            <p:cNvSpPr>
              <a:spLocks/>
            </p:cNvSpPr>
            <p:nvPr/>
          </p:nvSpPr>
          <p:spPr bwMode="auto">
            <a:xfrm>
              <a:off x="4121" y="2601"/>
              <a:ext cx="610" cy="423"/>
            </a:xfrm>
            <a:custGeom>
              <a:avLst/>
              <a:gdLst>
                <a:gd name="T0" fmla="*/ 12 w 610"/>
                <a:gd name="T1" fmla="*/ 28 h 423"/>
                <a:gd name="T2" fmla="*/ 62 w 610"/>
                <a:gd name="T3" fmla="*/ 0 h 423"/>
                <a:gd name="T4" fmla="*/ 157 w 610"/>
                <a:gd name="T5" fmla="*/ 38 h 423"/>
                <a:gd name="T6" fmla="*/ 320 w 610"/>
                <a:gd name="T7" fmla="*/ 158 h 423"/>
                <a:gd name="T8" fmla="*/ 442 w 610"/>
                <a:gd name="T9" fmla="*/ 253 h 423"/>
                <a:gd name="T10" fmla="*/ 530 w 610"/>
                <a:gd name="T11" fmla="*/ 272 h 423"/>
                <a:gd name="T12" fmla="*/ 545 w 610"/>
                <a:gd name="T13" fmla="*/ 273 h 423"/>
                <a:gd name="T14" fmla="*/ 564 w 610"/>
                <a:gd name="T15" fmla="*/ 278 h 423"/>
                <a:gd name="T16" fmla="*/ 579 w 610"/>
                <a:gd name="T17" fmla="*/ 288 h 423"/>
                <a:gd name="T18" fmla="*/ 588 w 610"/>
                <a:gd name="T19" fmla="*/ 302 h 423"/>
                <a:gd name="T20" fmla="*/ 593 w 610"/>
                <a:gd name="T21" fmla="*/ 317 h 423"/>
                <a:gd name="T22" fmla="*/ 599 w 610"/>
                <a:gd name="T23" fmla="*/ 330 h 423"/>
                <a:gd name="T24" fmla="*/ 605 w 610"/>
                <a:gd name="T25" fmla="*/ 344 h 423"/>
                <a:gd name="T26" fmla="*/ 608 w 610"/>
                <a:gd name="T27" fmla="*/ 362 h 423"/>
                <a:gd name="T28" fmla="*/ 610 w 610"/>
                <a:gd name="T29" fmla="*/ 378 h 423"/>
                <a:gd name="T30" fmla="*/ 606 w 610"/>
                <a:gd name="T31" fmla="*/ 398 h 423"/>
                <a:gd name="T32" fmla="*/ 595 w 610"/>
                <a:gd name="T33" fmla="*/ 411 h 423"/>
                <a:gd name="T34" fmla="*/ 586 w 610"/>
                <a:gd name="T35" fmla="*/ 423 h 423"/>
                <a:gd name="T36" fmla="*/ 571 w 610"/>
                <a:gd name="T37" fmla="*/ 419 h 423"/>
                <a:gd name="T38" fmla="*/ 558 w 610"/>
                <a:gd name="T39" fmla="*/ 413 h 423"/>
                <a:gd name="T40" fmla="*/ 552 w 610"/>
                <a:gd name="T41" fmla="*/ 399 h 423"/>
                <a:gd name="T42" fmla="*/ 548 w 610"/>
                <a:gd name="T43" fmla="*/ 385 h 423"/>
                <a:gd name="T44" fmla="*/ 551 w 610"/>
                <a:gd name="T45" fmla="*/ 368 h 423"/>
                <a:gd name="T46" fmla="*/ 547 w 610"/>
                <a:gd name="T47" fmla="*/ 353 h 423"/>
                <a:gd name="T48" fmla="*/ 545 w 610"/>
                <a:gd name="T49" fmla="*/ 337 h 423"/>
                <a:gd name="T50" fmla="*/ 539 w 610"/>
                <a:gd name="T51" fmla="*/ 324 h 423"/>
                <a:gd name="T52" fmla="*/ 529 w 610"/>
                <a:gd name="T53" fmla="*/ 313 h 423"/>
                <a:gd name="T54" fmla="*/ 512 w 610"/>
                <a:gd name="T55" fmla="*/ 310 h 423"/>
                <a:gd name="T56" fmla="*/ 495 w 610"/>
                <a:gd name="T57" fmla="*/ 310 h 423"/>
                <a:gd name="T58" fmla="*/ 484 w 610"/>
                <a:gd name="T59" fmla="*/ 320 h 423"/>
                <a:gd name="T60" fmla="*/ 488 w 610"/>
                <a:gd name="T61" fmla="*/ 335 h 423"/>
                <a:gd name="T62" fmla="*/ 491 w 610"/>
                <a:gd name="T63" fmla="*/ 351 h 423"/>
                <a:gd name="T64" fmla="*/ 499 w 610"/>
                <a:gd name="T65" fmla="*/ 363 h 423"/>
                <a:gd name="T66" fmla="*/ 499 w 610"/>
                <a:gd name="T67" fmla="*/ 380 h 423"/>
                <a:gd name="T68" fmla="*/ 485 w 610"/>
                <a:gd name="T69" fmla="*/ 395 h 423"/>
                <a:gd name="T70" fmla="*/ 471 w 610"/>
                <a:gd name="T71" fmla="*/ 404 h 423"/>
                <a:gd name="T72" fmla="*/ 453 w 610"/>
                <a:gd name="T73" fmla="*/ 403 h 423"/>
                <a:gd name="T74" fmla="*/ 439 w 610"/>
                <a:gd name="T75" fmla="*/ 391 h 423"/>
                <a:gd name="T76" fmla="*/ 430 w 610"/>
                <a:gd name="T77" fmla="*/ 377 h 423"/>
                <a:gd name="T78" fmla="*/ 428 w 610"/>
                <a:gd name="T79" fmla="*/ 361 h 423"/>
                <a:gd name="T80" fmla="*/ 429 w 610"/>
                <a:gd name="T81" fmla="*/ 346 h 423"/>
                <a:gd name="T82" fmla="*/ 434 w 610"/>
                <a:gd name="T83" fmla="*/ 331 h 423"/>
                <a:gd name="T84" fmla="*/ 438 w 610"/>
                <a:gd name="T85" fmla="*/ 316 h 423"/>
                <a:gd name="T86" fmla="*/ 369 w 610"/>
                <a:gd name="T87" fmla="*/ 253 h 423"/>
                <a:gd name="T88" fmla="*/ 233 w 610"/>
                <a:gd name="T89" fmla="*/ 155 h 423"/>
                <a:gd name="T90" fmla="*/ 93 w 610"/>
                <a:gd name="T91" fmla="*/ 93 h 423"/>
                <a:gd name="T92" fmla="*/ 12 w 610"/>
                <a:gd name="T93" fmla="*/ 72 h 4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10"/>
                <a:gd name="T142" fmla="*/ 0 h 423"/>
                <a:gd name="T143" fmla="*/ 610 w 610"/>
                <a:gd name="T144" fmla="*/ 423 h 42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10" h="423">
                  <a:moveTo>
                    <a:pt x="0" y="54"/>
                  </a:moveTo>
                  <a:lnTo>
                    <a:pt x="12" y="28"/>
                  </a:lnTo>
                  <a:lnTo>
                    <a:pt x="34" y="10"/>
                  </a:lnTo>
                  <a:lnTo>
                    <a:pt x="62" y="0"/>
                  </a:lnTo>
                  <a:lnTo>
                    <a:pt x="96" y="6"/>
                  </a:lnTo>
                  <a:lnTo>
                    <a:pt x="157" y="38"/>
                  </a:lnTo>
                  <a:lnTo>
                    <a:pt x="234" y="91"/>
                  </a:lnTo>
                  <a:lnTo>
                    <a:pt x="320" y="158"/>
                  </a:lnTo>
                  <a:lnTo>
                    <a:pt x="391" y="220"/>
                  </a:lnTo>
                  <a:lnTo>
                    <a:pt x="442" y="253"/>
                  </a:lnTo>
                  <a:lnTo>
                    <a:pt x="495" y="267"/>
                  </a:lnTo>
                  <a:lnTo>
                    <a:pt x="530" y="272"/>
                  </a:lnTo>
                  <a:lnTo>
                    <a:pt x="538" y="275"/>
                  </a:lnTo>
                  <a:lnTo>
                    <a:pt x="545" y="273"/>
                  </a:lnTo>
                  <a:lnTo>
                    <a:pt x="556" y="275"/>
                  </a:lnTo>
                  <a:lnTo>
                    <a:pt x="564" y="278"/>
                  </a:lnTo>
                  <a:lnTo>
                    <a:pt x="572" y="282"/>
                  </a:lnTo>
                  <a:lnTo>
                    <a:pt x="579" y="288"/>
                  </a:lnTo>
                  <a:lnTo>
                    <a:pt x="583" y="294"/>
                  </a:lnTo>
                  <a:lnTo>
                    <a:pt x="588" y="302"/>
                  </a:lnTo>
                  <a:lnTo>
                    <a:pt x="590" y="310"/>
                  </a:lnTo>
                  <a:lnTo>
                    <a:pt x="593" y="317"/>
                  </a:lnTo>
                  <a:lnTo>
                    <a:pt x="597" y="323"/>
                  </a:lnTo>
                  <a:lnTo>
                    <a:pt x="599" y="330"/>
                  </a:lnTo>
                  <a:lnTo>
                    <a:pt x="603" y="336"/>
                  </a:lnTo>
                  <a:lnTo>
                    <a:pt x="605" y="344"/>
                  </a:lnTo>
                  <a:lnTo>
                    <a:pt x="606" y="354"/>
                  </a:lnTo>
                  <a:lnTo>
                    <a:pt x="608" y="362"/>
                  </a:lnTo>
                  <a:lnTo>
                    <a:pt x="608" y="370"/>
                  </a:lnTo>
                  <a:lnTo>
                    <a:pt x="610" y="378"/>
                  </a:lnTo>
                  <a:lnTo>
                    <a:pt x="608" y="388"/>
                  </a:lnTo>
                  <a:lnTo>
                    <a:pt x="606" y="398"/>
                  </a:lnTo>
                  <a:lnTo>
                    <a:pt x="602" y="404"/>
                  </a:lnTo>
                  <a:lnTo>
                    <a:pt x="595" y="411"/>
                  </a:lnTo>
                  <a:lnTo>
                    <a:pt x="592" y="419"/>
                  </a:lnTo>
                  <a:lnTo>
                    <a:pt x="586" y="423"/>
                  </a:lnTo>
                  <a:lnTo>
                    <a:pt x="577" y="423"/>
                  </a:lnTo>
                  <a:lnTo>
                    <a:pt x="571" y="419"/>
                  </a:lnTo>
                  <a:lnTo>
                    <a:pt x="562" y="419"/>
                  </a:lnTo>
                  <a:lnTo>
                    <a:pt x="558" y="413"/>
                  </a:lnTo>
                  <a:lnTo>
                    <a:pt x="552" y="408"/>
                  </a:lnTo>
                  <a:lnTo>
                    <a:pt x="552" y="399"/>
                  </a:lnTo>
                  <a:lnTo>
                    <a:pt x="552" y="391"/>
                  </a:lnTo>
                  <a:lnTo>
                    <a:pt x="548" y="385"/>
                  </a:lnTo>
                  <a:lnTo>
                    <a:pt x="551" y="377"/>
                  </a:lnTo>
                  <a:lnTo>
                    <a:pt x="551" y="368"/>
                  </a:lnTo>
                  <a:lnTo>
                    <a:pt x="549" y="361"/>
                  </a:lnTo>
                  <a:lnTo>
                    <a:pt x="547" y="353"/>
                  </a:lnTo>
                  <a:lnTo>
                    <a:pt x="545" y="346"/>
                  </a:lnTo>
                  <a:lnTo>
                    <a:pt x="545" y="337"/>
                  </a:lnTo>
                  <a:lnTo>
                    <a:pt x="543" y="330"/>
                  </a:lnTo>
                  <a:lnTo>
                    <a:pt x="539" y="324"/>
                  </a:lnTo>
                  <a:lnTo>
                    <a:pt x="535" y="318"/>
                  </a:lnTo>
                  <a:lnTo>
                    <a:pt x="529" y="313"/>
                  </a:lnTo>
                  <a:lnTo>
                    <a:pt x="521" y="310"/>
                  </a:lnTo>
                  <a:lnTo>
                    <a:pt x="512" y="310"/>
                  </a:lnTo>
                  <a:lnTo>
                    <a:pt x="504" y="310"/>
                  </a:lnTo>
                  <a:lnTo>
                    <a:pt x="495" y="310"/>
                  </a:lnTo>
                  <a:lnTo>
                    <a:pt x="488" y="312"/>
                  </a:lnTo>
                  <a:lnTo>
                    <a:pt x="484" y="320"/>
                  </a:lnTo>
                  <a:lnTo>
                    <a:pt x="486" y="328"/>
                  </a:lnTo>
                  <a:lnTo>
                    <a:pt x="488" y="335"/>
                  </a:lnTo>
                  <a:lnTo>
                    <a:pt x="490" y="342"/>
                  </a:lnTo>
                  <a:lnTo>
                    <a:pt x="491" y="351"/>
                  </a:lnTo>
                  <a:lnTo>
                    <a:pt x="495" y="357"/>
                  </a:lnTo>
                  <a:lnTo>
                    <a:pt x="499" y="363"/>
                  </a:lnTo>
                  <a:lnTo>
                    <a:pt x="502" y="372"/>
                  </a:lnTo>
                  <a:lnTo>
                    <a:pt x="499" y="380"/>
                  </a:lnTo>
                  <a:lnTo>
                    <a:pt x="490" y="389"/>
                  </a:lnTo>
                  <a:lnTo>
                    <a:pt x="485" y="395"/>
                  </a:lnTo>
                  <a:lnTo>
                    <a:pt x="477" y="400"/>
                  </a:lnTo>
                  <a:lnTo>
                    <a:pt x="471" y="404"/>
                  </a:lnTo>
                  <a:lnTo>
                    <a:pt x="461" y="402"/>
                  </a:lnTo>
                  <a:lnTo>
                    <a:pt x="453" y="403"/>
                  </a:lnTo>
                  <a:lnTo>
                    <a:pt x="445" y="396"/>
                  </a:lnTo>
                  <a:lnTo>
                    <a:pt x="439" y="391"/>
                  </a:lnTo>
                  <a:lnTo>
                    <a:pt x="434" y="383"/>
                  </a:lnTo>
                  <a:lnTo>
                    <a:pt x="430" y="377"/>
                  </a:lnTo>
                  <a:lnTo>
                    <a:pt x="428" y="370"/>
                  </a:lnTo>
                  <a:lnTo>
                    <a:pt x="428" y="361"/>
                  </a:lnTo>
                  <a:lnTo>
                    <a:pt x="426" y="354"/>
                  </a:lnTo>
                  <a:lnTo>
                    <a:pt x="429" y="346"/>
                  </a:lnTo>
                  <a:lnTo>
                    <a:pt x="429" y="337"/>
                  </a:lnTo>
                  <a:lnTo>
                    <a:pt x="434" y="331"/>
                  </a:lnTo>
                  <a:lnTo>
                    <a:pt x="438" y="325"/>
                  </a:lnTo>
                  <a:lnTo>
                    <a:pt x="438" y="316"/>
                  </a:lnTo>
                  <a:lnTo>
                    <a:pt x="425" y="288"/>
                  </a:lnTo>
                  <a:lnTo>
                    <a:pt x="369" y="253"/>
                  </a:lnTo>
                  <a:lnTo>
                    <a:pt x="299" y="201"/>
                  </a:lnTo>
                  <a:lnTo>
                    <a:pt x="233" y="155"/>
                  </a:lnTo>
                  <a:lnTo>
                    <a:pt x="162" y="122"/>
                  </a:lnTo>
                  <a:lnTo>
                    <a:pt x="93" y="93"/>
                  </a:lnTo>
                  <a:lnTo>
                    <a:pt x="37" y="84"/>
                  </a:lnTo>
                  <a:lnTo>
                    <a:pt x="12" y="72"/>
                  </a:lnTo>
                  <a:lnTo>
                    <a:pt x="0" y="54"/>
                  </a:lnTo>
                  <a:close/>
                </a:path>
              </a:pathLst>
            </a:custGeom>
            <a:solidFill>
              <a:srgbClr val="000000"/>
            </a:solidFill>
            <a:ln w="9525">
              <a:noFill/>
              <a:round/>
              <a:headEnd/>
              <a:tailEnd/>
            </a:ln>
          </p:spPr>
          <p:txBody>
            <a:bodyPr/>
            <a:lstStyle/>
            <a:p>
              <a:endParaRPr lang="tr-TR"/>
            </a:p>
          </p:txBody>
        </p:sp>
        <p:sp>
          <p:nvSpPr>
            <p:cNvPr id="15373" name="Freeform 88"/>
            <p:cNvSpPr>
              <a:spLocks/>
            </p:cNvSpPr>
            <p:nvPr/>
          </p:nvSpPr>
          <p:spPr bwMode="auto">
            <a:xfrm>
              <a:off x="3708" y="1878"/>
              <a:ext cx="379" cy="687"/>
            </a:xfrm>
            <a:custGeom>
              <a:avLst/>
              <a:gdLst>
                <a:gd name="T0" fmla="*/ 287 w 379"/>
                <a:gd name="T1" fmla="*/ 678 h 687"/>
                <a:gd name="T2" fmla="*/ 337 w 379"/>
                <a:gd name="T3" fmla="*/ 680 h 687"/>
                <a:gd name="T4" fmla="*/ 374 w 379"/>
                <a:gd name="T5" fmla="*/ 647 h 687"/>
                <a:gd name="T6" fmla="*/ 376 w 379"/>
                <a:gd name="T7" fmla="*/ 531 h 687"/>
                <a:gd name="T8" fmla="*/ 359 w 379"/>
                <a:gd name="T9" fmla="*/ 386 h 687"/>
                <a:gd name="T10" fmla="*/ 287 w 379"/>
                <a:gd name="T11" fmla="*/ 242 h 687"/>
                <a:gd name="T12" fmla="*/ 214 w 379"/>
                <a:gd name="T13" fmla="*/ 152 h 687"/>
                <a:gd name="T14" fmla="*/ 195 w 379"/>
                <a:gd name="T15" fmla="*/ 104 h 687"/>
                <a:gd name="T16" fmla="*/ 200 w 379"/>
                <a:gd name="T17" fmla="*/ 90 h 687"/>
                <a:gd name="T18" fmla="*/ 210 w 379"/>
                <a:gd name="T19" fmla="*/ 78 h 687"/>
                <a:gd name="T20" fmla="*/ 224 w 379"/>
                <a:gd name="T21" fmla="*/ 70 h 687"/>
                <a:gd name="T22" fmla="*/ 238 w 379"/>
                <a:gd name="T23" fmla="*/ 63 h 687"/>
                <a:gd name="T24" fmla="*/ 251 w 379"/>
                <a:gd name="T25" fmla="*/ 49 h 687"/>
                <a:gd name="T26" fmla="*/ 258 w 379"/>
                <a:gd name="T27" fmla="*/ 34 h 687"/>
                <a:gd name="T28" fmla="*/ 258 w 379"/>
                <a:gd name="T29" fmla="*/ 20 h 687"/>
                <a:gd name="T30" fmla="*/ 251 w 379"/>
                <a:gd name="T31" fmla="*/ 5 h 687"/>
                <a:gd name="T32" fmla="*/ 236 w 379"/>
                <a:gd name="T33" fmla="*/ 0 h 687"/>
                <a:gd name="T34" fmla="*/ 219 w 379"/>
                <a:gd name="T35" fmla="*/ 3 h 687"/>
                <a:gd name="T36" fmla="*/ 207 w 379"/>
                <a:gd name="T37" fmla="*/ 15 h 687"/>
                <a:gd name="T38" fmla="*/ 197 w 379"/>
                <a:gd name="T39" fmla="*/ 27 h 687"/>
                <a:gd name="T40" fmla="*/ 190 w 379"/>
                <a:gd name="T41" fmla="*/ 41 h 687"/>
                <a:gd name="T42" fmla="*/ 183 w 379"/>
                <a:gd name="T43" fmla="*/ 56 h 687"/>
                <a:gd name="T44" fmla="*/ 171 w 379"/>
                <a:gd name="T45" fmla="*/ 70 h 687"/>
                <a:gd name="T46" fmla="*/ 156 w 379"/>
                <a:gd name="T47" fmla="*/ 78 h 687"/>
                <a:gd name="T48" fmla="*/ 142 w 379"/>
                <a:gd name="T49" fmla="*/ 73 h 687"/>
                <a:gd name="T50" fmla="*/ 132 w 379"/>
                <a:gd name="T51" fmla="*/ 58 h 687"/>
                <a:gd name="T52" fmla="*/ 132 w 379"/>
                <a:gd name="T53" fmla="*/ 44 h 687"/>
                <a:gd name="T54" fmla="*/ 130 w 379"/>
                <a:gd name="T55" fmla="*/ 27 h 687"/>
                <a:gd name="T56" fmla="*/ 115 w 379"/>
                <a:gd name="T57" fmla="*/ 20 h 687"/>
                <a:gd name="T58" fmla="*/ 98 w 379"/>
                <a:gd name="T59" fmla="*/ 17 h 687"/>
                <a:gd name="T60" fmla="*/ 84 w 379"/>
                <a:gd name="T61" fmla="*/ 25 h 687"/>
                <a:gd name="T62" fmla="*/ 79 w 379"/>
                <a:gd name="T63" fmla="*/ 39 h 687"/>
                <a:gd name="T64" fmla="*/ 74 w 379"/>
                <a:gd name="T65" fmla="*/ 56 h 687"/>
                <a:gd name="T66" fmla="*/ 77 w 379"/>
                <a:gd name="T67" fmla="*/ 70 h 687"/>
                <a:gd name="T68" fmla="*/ 91 w 379"/>
                <a:gd name="T69" fmla="*/ 80 h 687"/>
                <a:gd name="T70" fmla="*/ 106 w 379"/>
                <a:gd name="T71" fmla="*/ 90 h 687"/>
                <a:gd name="T72" fmla="*/ 111 w 379"/>
                <a:gd name="T73" fmla="*/ 104 h 687"/>
                <a:gd name="T74" fmla="*/ 106 w 379"/>
                <a:gd name="T75" fmla="*/ 119 h 687"/>
                <a:gd name="T76" fmla="*/ 91 w 379"/>
                <a:gd name="T77" fmla="*/ 128 h 687"/>
                <a:gd name="T78" fmla="*/ 77 w 379"/>
                <a:gd name="T79" fmla="*/ 133 h 687"/>
                <a:gd name="T80" fmla="*/ 57 w 379"/>
                <a:gd name="T81" fmla="*/ 133 h 687"/>
                <a:gd name="T82" fmla="*/ 41 w 379"/>
                <a:gd name="T83" fmla="*/ 133 h 687"/>
                <a:gd name="T84" fmla="*/ 26 w 379"/>
                <a:gd name="T85" fmla="*/ 133 h 687"/>
                <a:gd name="T86" fmla="*/ 12 w 379"/>
                <a:gd name="T87" fmla="*/ 138 h 687"/>
                <a:gd name="T88" fmla="*/ 0 w 379"/>
                <a:gd name="T89" fmla="*/ 150 h 687"/>
                <a:gd name="T90" fmla="*/ 2 w 379"/>
                <a:gd name="T91" fmla="*/ 164 h 687"/>
                <a:gd name="T92" fmla="*/ 21 w 379"/>
                <a:gd name="T93" fmla="*/ 174 h 687"/>
                <a:gd name="T94" fmla="*/ 38 w 379"/>
                <a:gd name="T95" fmla="*/ 176 h 687"/>
                <a:gd name="T96" fmla="*/ 53 w 379"/>
                <a:gd name="T97" fmla="*/ 179 h 687"/>
                <a:gd name="T98" fmla="*/ 67 w 379"/>
                <a:gd name="T99" fmla="*/ 181 h 687"/>
                <a:gd name="T100" fmla="*/ 84 w 379"/>
                <a:gd name="T101" fmla="*/ 176 h 687"/>
                <a:gd name="T102" fmla="*/ 106 w 379"/>
                <a:gd name="T103" fmla="*/ 167 h 687"/>
                <a:gd name="T104" fmla="*/ 120 w 379"/>
                <a:gd name="T105" fmla="*/ 160 h 687"/>
                <a:gd name="T106" fmla="*/ 135 w 379"/>
                <a:gd name="T107" fmla="*/ 155 h 687"/>
                <a:gd name="T108" fmla="*/ 210 w 379"/>
                <a:gd name="T109" fmla="*/ 215 h 687"/>
                <a:gd name="T110" fmla="*/ 282 w 379"/>
                <a:gd name="T111" fmla="*/ 340 h 687"/>
                <a:gd name="T112" fmla="*/ 311 w 379"/>
                <a:gd name="T113" fmla="*/ 499 h 687"/>
                <a:gd name="T114" fmla="*/ 287 w 379"/>
                <a:gd name="T115" fmla="*/ 634 h 68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79"/>
                <a:gd name="T175" fmla="*/ 0 h 687"/>
                <a:gd name="T176" fmla="*/ 379 w 379"/>
                <a:gd name="T177" fmla="*/ 687 h 68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79" h="687">
                  <a:moveTo>
                    <a:pt x="282" y="663"/>
                  </a:moveTo>
                  <a:lnTo>
                    <a:pt x="287" y="678"/>
                  </a:lnTo>
                  <a:lnTo>
                    <a:pt x="308" y="687"/>
                  </a:lnTo>
                  <a:lnTo>
                    <a:pt x="337" y="680"/>
                  </a:lnTo>
                  <a:lnTo>
                    <a:pt x="362" y="673"/>
                  </a:lnTo>
                  <a:lnTo>
                    <a:pt x="374" y="647"/>
                  </a:lnTo>
                  <a:lnTo>
                    <a:pt x="379" y="596"/>
                  </a:lnTo>
                  <a:lnTo>
                    <a:pt x="376" y="531"/>
                  </a:lnTo>
                  <a:lnTo>
                    <a:pt x="369" y="446"/>
                  </a:lnTo>
                  <a:lnTo>
                    <a:pt x="359" y="386"/>
                  </a:lnTo>
                  <a:lnTo>
                    <a:pt x="328" y="309"/>
                  </a:lnTo>
                  <a:lnTo>
                    <a:pt x="287" y="242"/>
                  </a:lnTo>
                  <a:lnTo>
                    <a:pt x="243" y="193"/>
                  </a:lnTo>
                  <a:lnTo>
                    <a:pt x="214" y="152"/>
                  </a:lnTo>
                  <a:lnTo>
                    <a:pt x="200" y="123"/>
                  </a:lnTo>
                  <a:lnTo>
                    <a:pt x="195" y="104"/>
                  </a:lnTo>
                  <a:lnTo>
                    <a:pt x="200" y="97"/>
                  </a:lnTo>
                  <a:lnTo>
                    <a:pt x="200" y="90"/>
                  </a:lnTo>
                  <a:lnTo>
                    <a:pt x="207" y="85"/>
                  </a:lnTo>
                  <a:lnTo>
                    <a:pt x="210" y="78"/>
                  </a:lnTo>
                  <a:lnTo>
                    <a:pt x="217" y="73"/>
                  </a:lnTo>
                  <a:lnTo>
                    <a:pt x="224" y="70"/>
                  </a:lnTo>
                  <a:lnTo>
                    <a:pt x="231" y="66"/>
                  </a:lnTo>
                  <a:lnTo>
                    <a:pt x="238" y="63"/>
                  </a:lnTo>
                  <a:lnTo>
                    <a:pt x="243" y="56"/>
                  </a:lnTo>
                  <a:lnTo>
                    <a:pt x="251" y="49"/>
                  </a:lnTo>
                  <a:lnTo>
                    <a:pt x="255" y="41"/>
                  </a:lnTo>
                  <a:lnTo>
                    <a:pt x="258" y="34"/>
                  </a:lnTo>
                  <a:lnTo>
                    <a:pt x="258" y="27"/>
                  </a:lnTo>
                  <a:lnTo>
                    <a:pt x="258" y="20"/>
                  </a:lnTo>
                  <a:lnTo>
                    <a:pt x="258" y="13"/>
                  </a:lnTo>
                  <a:lnTo>
                    <a:pt x="251" y="5"/>
                  </a:lnTo>
                  <a:lnTo>
                    <a:pt x="243" y="0"/>
                  </a:lnTo>
                  <a:lnTo>
                    <a:pt x="236" y="0"/>
                  </a:lnTo>
                  <a:lnTo>
                    <a:pt x="229" y="0"/>
                  </a:lnTo>
                  <a:lnTo>
                    <a:pt x="219" y="3"/>
                  </a:lnTo>
                  <a:lnTo>
                    <a:pt x="214" y="10"/>
                  </a:lnTo>
                  <a:lnTo>
                    <a:pt x="207" y="15"/>
                  </a:lnTo>
                  <a:lnTo>
                    <a:pt x="205" y="22"/>
                  </a:lnTo>
                  <a:lnTo>
                    <a:pt x="197" y="27"/>
                  </a:lnTo>
                  <a:lnTo>
                    <a:pt x="193" y="34"/>
                  </a:lnTo>
                  <a:lnTo>
                    <a:pt x="190" y="41"/>
                  </a:lnTo>
                  <a:lnTo>
                    <a:pt x="185" y="49"/>
                  </a:lnTo>
                  <a:lnTo>
                    <a:pt x="183" y="56"/>
                  </a:lnTo>
                  <a:lnTo>
                    <a:pt x="178" y="63"/>
                  </a:lnTo>
                  <a:lnTo>
                    <a:pt x="171" y="70"/>
                  </a:lnTo>
                  <a:lnTo>
                    <a:pt x="164" y="75"/>
                  </a:lnTo>
                  <a:lnTo>
                    <a:pt x="156" y="78"/>
                  </a:lnTo>
                  <a:lnTo>
                    <a:pt x="149" y="78"/>
                  </a:lnTo>
                  <a:lnTo>
                    <a:pt x="142" y="73"/>
                  </a:lnTo>
                  <a:lnTo>
                    <a:pt x="132" y="66"/>
                  </a:lnTo>
                  <a:lnTo>
                    <a:pt x="132" y="58"/>
                  </a:lnTo>
                  <a:lnTo>
                    <a:pt x="132" y="51"/>
                  </a:lnTo>
                  <a:lnTo>
                    <a:pt x="132" y="44"/>
                  </a:lnTo>
                  <a:lnTo>
                    <a:pt x="132" y="34"/>
                  </a:lnTo>
                  <a:lnTo>
                    <a:pt x="130" y="27"/>
                  </a:lnTo>
                  <a:lnTo>
                    <a:pt x="123" y="22"/>
                  </a:lnTo>
                  <a:lnTo>
                    <a:pt x="115" y="20"/>
                  </a:lnTo>
                  <a:lnTo>
                    <a:pt x="108" y="17"/>
                  </a:lnTo>
                  <a:lnTo>
                    <a:pt x="98" y="17"/>
                  </a:lnTo>
                  <a:lnTo>
                    <a:pt x="91" y="20"/>
                  </a:lnTo>
                  <a:lnTo>
                    <a:pt x="84" y="25"/>
                  </a:lnTo>
                  <a:lnTo>
                    <a:pt x="82" y="32"/>
                  </a:lnTo>
                  <a:lnTo>
                    <a:pt x="79" y="39"/>
                  </a:lnTo>
                  <a:lnTo>
                    <a:pt x="79" y="49"/>
                  </a:lnTo>
                  <a:lnTo>
                    <a:pt x="74" y="56"/>
                  </a:lnTo>
                  <a:lnTo>
                    <a:pt x="74" y="63"/>
                  </a:lnTo>
                  <a:lnTo>
                    <a:pt x="77" y="70"/>
                  </a:lnTo>
                  <a:lnTo>
                    <a:pt x="84" y="75"/>
                  </a:lnTo>
                  <a:lnTo>
                    <a:pt x="91" y="80"/>
                  </a:lnTo>
                  <a:lnTo>
                    <a:pt x="98" y="87"/>
                  </a:lnTo>
                  <a:lnTo>
                    <a:pt x="106" y="90"/>
                  </a:lnTo>
                  <a:lnTo>
                    <a:pt x="111" y="97"/>
                  </a:lnTo>
                  <a:lnTo>
                    <a:pt x="111" y="104"/>
                  </a:lnTo>
                  <a:lnTo>
                    <a:pt x="111" y="111"/>
                  </a:lnTo>
                  <a:lnTo>
                    <a:pt x="106" y="119"/>
                  </a:lnTo>
                  <a:lnTo>
                    <a:pt x="98" y="123"/>
                  </a:lnTo>
                  <a:lnTo>
                    <a:pt x="91" y="128"/>
                  </a:lnTo>
                  <a:lnTo>
                    <a:pt x="84" y="131"/>
                  </a:lnTo>
                  <a:lnTo>
                    <a:pt x="77" y="133"/>
                  </a:lnTo>
                  <a:lnTo>
                    <a:pt x="70" y="133"/>
                  </a:lnTo>
                  <a:lnTo>
                    <a:pt x="57" y="133"/>
                  </a:lnTo>
                  <a:lnTo>
                    <a:pt x="48" y="133"/>
                  </a:lnTo>
                  <a:lnTo>
                    <a:pt x="41" y="133"/>
                  </a:lnTo>
                  <a:lnTo>
                    <a:pt x="33" y="133"/>
                  </a:lnTo>
                  <a:lnTo>
                    <a:pt x="26" y="133"/>
                  </a:lnTo>
                  <a:lnTo>
                    <a:pt x="19" y="133"/>
                  </a:lnTo>
                  <a:lnTo>
                    <a:pt x="12" y="138"/>
                  </a:lnTo>
                  <a:lnTo>
                    <a:pt x="4" y="143"/>
                  </a:lnTo>
                  <a:lnTo>
                    <a:pt x="0" y="150"/>
                  </a:lnTo>
                  <a:lnTo>
                    <a:pt x="0" y="157"/>
                  </a:lnTo>
                  <a:lnTo>
                    <a:pt x="2" y="164"/>
                  </a:lnTo>
                  <a:lnTo>
                    <a:pt x="12" y="169"/>
                  </a:lnTo>
                  <a:lnTo>
                    <a:pt x="21" y="174"/>
                  </a:lnTo>
                  <a:lnTo>
                    <a:pt x="31" y="176"/>
                  </a:lnTo>
                  <a:lnTo>
                    <a:pt x="38" y="176"/>
                  </a:lnTo>
                  <a:lnTo>
                    <a:pt x="45" y="179"/>
                  </a:lnTo>
                  <a:lnTo>
                    <a:pt x="53" y="179"/>
                  </a:lnTo>
                  <a:lnTo>
                    <a:pt x="60" y="181"/>
                  </a:lnTo>
                  <a:lnTo>
                    <a:pt x="67" y="181"/>
                  </a:lnTo>
                  <a:lnTo>
                    <a:pt x="74" y="179"/>
                  </a:lnTo>
                  <a:lnTo>
                    <a:pt x="84" y="176"/>
                  </a:lnTo>
                  <a:lnTo>
                    <a:pt x="94" y="174"/>
                  </a:lnTo>
                  <a:lnTo>
                    <a:pt x="106" y="167"/>
                  </a:lnTo>
                  <a:lnTo>
                    <a:pt x="113" y="162"/>
                  </a:lnTo>
                  <a:lnTo>
                    <a:pt x="120" y="160"/>
                  </a:lnTo>
                  <a:lnTo>
                    <a:pt x="127" y="160"/>
                  </a:lnTo>
                  <a:lnTo>
                    <a:pt x="135" y="155"/>
                  </a:lnTo>
                  <a:lnTo>
                    <a:pt x="164" y="162"/>
                  </a:lnTo>
                  <a:lnTo>
                    <a:pt x="210" y="215"/>
                  </a:lnTo>
                  <a:lnTo>
                    <a:pt x="255" y="280"/>
                  </a:lnTo>
                  <a:lnTo>
                    <a:pt x="282" y="340"/>
                  </a:lnTo>
                  <a:lnTo>
                    <a:pt x="301" y="410"/>
                  </a:lnTo>
                  <a:lnTo>
                    <a:pt x="311" y="499"/>
                  </a:lnTo>
                  <a:lnTo>
                    <a:pt x="304" y="577"/>
                  </a:lnTo>
                  <a:lnTo>
                    <a:pt x="287" y="634"/>
                  </a:lnTo>
                  <a:lnTo>
                    <a:pt x="282" y="663"/>
                  </a:lnTo>
                  <a:close/>
                </a:path>
              </a:pathLst>
            </a:custGeom>
            <a:solidFill>
              <a:srgbClr val="000000"/>
            </a:solidFill>
            <a:ln w="9525">
              <a:noFill/>
              <a:round/>
              <a:headEnd/>
              <a:tailEnd/>
            </a:ln>
          </p:spPr>
          <p:txBody>
            <a:bodyPr/>
            <a:lstStyle/>
            <a:p>
              <a:endParaRPr lang="tr-TR"/>
            </a:p>
          </p:txBody>
        </p:sp>
        <p:sp>
          <p:nvSpPr>
            <p:cNvPr id="15374" name="Freeform 89"/>
            <p:cNvSpPr>
              <a:spLocks/>
            </p:cNvSpPr>
            <p:nvPr/>
          </p:nvSpPr>
          <p:spPr bwMode="auto">
            <a:xfrm>
              <a:off x="3837" y="2920"/>
              <a:ext cx="690" cy="463"/>
            </a:xfrm>
            <a:custGeom>
              <a:avLst/>
              <a:gdLst>
                <a:gd name="T0" fmla="*/ 27 w 690"/>
                <a:gd name="T1" fmla="*/ 12 h 463"/>
                <a:gd name="T2" fmla="*/ 90 w 690"/>
                <a:gd name="T3" fmla="*/ 0 h 463"/>
                <a:gd name="T4" fmla="*/ 157 w 690"/>
                <a:gd name="T5" fmla="*/ 9 h 463"/>
                <a:gd name="T6" fmla="*/ 186 w 690"/>
                <a:gd name="T7" fmla="*/ 28 h 463"/>
                <a:gd name="T8" fmla="*/ 237 w 690"/>
                <a:gd name="T9" fmla="*/ 45 h 463"/>
                <a:gd name="T10" fmla="*/ 331 w 690"/>
                <a:gd name="T11" fmla="*/ 45 h 463"/>
                <a:gd name="T12" fmla="*/ 405 w 690"/>
                <a:gd name="T13" fmla="*/ 38 h 463"/>
                <a:gd name="T14" fmla="*/ 434 w 690"/>
                <a:gd name="T15" fmla="*/ 38 h 463"/>
                <a:gd name="T16" fmla="*/ 456 w 690"/>
                <a:gd name="T17" fmla="*/ 48 h 463"/>
                <a:gd name="T18" fmla="*/ 463 w 690"/>
                <a:gd name="T19" fmla="*/ 74 h 463"/>
                <a:gd name="T20" fmla="*/ 441 w 690"/>
                <a:gd name="T21" fmla="*/ 118 h 463"/>
                <a:gd name="T22" fmla="*/ 427 w 690"/>
                <a:gd name="T23" fmla="*/ 176 h 463"/>
                <a:gd name="T24" fmla="*/ 417 w 690"/>
                <a:gd name="T25" fmla="*/ 243 h 463"/>
                <a:gd name="T26" fmla="*/ 427 w 690"/>
                <a:gd name="T27" fmla="*/ 296 h 463"/>
                <a:gd name="T28" fmla="*/ 451 w 690"/>
                <a:gd name="T29" fmla="*/ 337 h 463"/>
                <a:gd name="T30" fmla="*/ 482 w 690"/>
                <a:gd name="T31" fmla="*/ 361 h 463"/>
                <a:gd name="T32" fmla="*/ 514 w 690"/>
                <a:gd name="T33" fmla="*/ 371 h 463"/>
                <a:gd name="T34" fmla="*/ 545 w 690"/>
                <a:gd name="T35" fmla="*/ 356 h 463"/>
                <a:gd name="T36" fmla="*/ 588 w 690"/>
                <a:gd name="T37" fmla="*/ 301 h 463"/>
                <a:gd name="T38" fmla="*/ 622 w 690"/>
                <a:gd name="T39" fmla="*/ 267 h 463"/>
                <a:gd name="T40" fmla="*/ 629 w 690"/>
                <a:gd name="T41" fmla="*/ 265 h 463"/>
                <a:gd name="T42" fmla="*/ 656 w 690"/>
                <a:gd name="T43" fmla="*/ 253 h 463"/>
                <a:gd name="T44" fmla="*/ 690 w 690"/>
                <a:gd name="T45" fmla="*/ 282 h 463"/>
                <a:gd name="T46" fmla="*/ 677 w 690"/>
                <a:gd name="T47" fmla="*/ 323 h 463"/>
                <a:gd name="T48" fmla="*/ 610 w 690"/>
                <a:gd name="T49" fmla="*/ 378 h 463"/>
                <a:gd name="T50" fmla="*/ 547 w 690"/>
                <a:gd name="T51" fmla="*/ 436 h 463"/>
                <a:gd name="T52" fmla="*/ 511 w 690"/>
                <a:gd name="T53" fmla="*/ 458 h 463"/>
                <a:gd name="T54" fmla="*/ 504 w 690"/>
                <a:gd name="T55" fmla="*/ 463 h 463"/>
                <a:gd name="T56" fmla="*/ 470 w 690"/>
                <a:gd name="T57" fmla="*/ 453 h 463"/>
                <a:gd name="T58" fmla="*/ 463 w 690"/>
                <a:gd name="T59" fmla="*/ 453 h 463"/>
                <a:gd name="T60" fmla="*/ 410 w 690"/>
                <a:gd name="T61" fmla="*/ 381 h 463"/>
                <a:gd name="T62" fmla="*/ 381 w 690"/>
                <a:gd name="T63" fmla="*/ 308 h 463"/>
                <a:gd name="T64" fmla="*/ 374 w 690"/>
                <a:gd name="T65" fmla="*/ 231 h 463"/>
                <a:gd name="T66" fmla="*/ 374 w 690"/>
                <a:gd name="T67" fmla="*/ 149 h 463"/>
                <a:gd name="T68" fmla="*/ 364 w 690"/>
                <a:gd name="T69" fmla="*/ 106 h 463"/>
                <a:gd name="T70" fmla="*/ 340 w 690"/>
                <a:gd name="T71" fmla="*/ 98 h 463"/>
                <a:gd name="T72" fmla="*/ 241 w 690"/>
                <a:gd name="T73" fmla="*/ 103 h 463"/>
                <a:gd name="T74" fmla="*/ 157 w 690"/>
                <a:gd name="T75" fmla="*/ 103 h 463"/>
                <a:gd name="T76" fmla="*/ 90 w 690"/>
                <a:gd name="T77" fmla="*/ 96 h 463"/>
                <a:gd name="T78" fmla="*/ 41 w 690"/>
                <a:gd name="T79" fmla="*/ 84 h 463"/>
                <a:gd name="T80" fmla="*/ 13 w 690"/>
                <a:gd name="T81" fmla="*/ 57 h 463"/>
                <a:gd name="T82" fmla="*/ 0 w 690"/>
                <a:gd name="T83" fmla="*/ 33 h 463"/>
                <a:gd name="T84" fmla="*/ 8 w 690"/>
                <a:gd name="T85" fmla="*/ 16 h 463"/>
                <a:gd name="T86" fmla="*/ 27 w 690"/>
                <a:gd name="T87" fmla="*/ 12 h 4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0"/>
                <a:gd name="T133" fmla="*/ 0 h 463"/>
                <a:gd name="T134" fmla="*/ 690 w 690"/>
                <a:gd name="T135" fmla="*/ 463 h 46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0" h="463">
                  <a:moveTo>
                    <a:pt x="27" y="12"/>
                  </a:moveTo>
                  <a:lnTo>
                    <a:pt x="90" y="0"/>
                  </a:lnTo>
                  <a:lnTo>
                    <a:pt x="157" y="9"/>
                  </a:lnTo>
                  <a:lnTo>
                    <a:pt x="186" y="28"/>
                  </a:lnTo>
                  <a:lnTo>
                    <a:pt x="237" y="45"/>
                  </a:lnTo>
                  <a:lnTo>
                    <a:pt x="331" y="45"/>
                  </a:lnTo>
                  <a:lnTo>
                    <a:pt x="405" y="38"/>
                  </a:lnTo>
                  <a:lnTo>
                    <a:pt x="434" y="38"/>
                  </a:lnTo>
                  <a:lnTo>
                    <a:pt x="456" y="48"/>
                  </a:lnTo>
                  <a:lnTo>
                    <a:pt x="463" y="74"/>
                  </a:lnTo>
                  <a:lnTo>
                    <a:pt x="441" y="118"/>
                  </a:lnTo>
                  <a:lnTo>
                    <a:pt x="427" y="176"/>
                  </a:lnTo>
                  <a:lnTo>
                    <a:pt x="417" y="243"/>
                  </a:lnTo>
                  <a:lnTo>
                    <a:pt x="427" y="296"/>
                  </a:lnTo>
                  <a:lnTo>
                    <a:pt x="451" y="337"/>
                  </a:lnTo>
                  <a:lnTo>
                    <a:pt x="482" y="361"/>
                  </a:lnTo>
                  <a:lnTo>
                    <a:pt x="514" y="371"/>
                  </a:lnTo>
                  <a:lnTo>
                    <a:pt x="545" y="356"/>
                  </a:lnTo>
                  <a:lnTo>
                    <a:pt x="588" y="301"/>
                  </a:lnTo>
                  <a:lnTo>
                    <a:pt x="622" y="267"/>
                  </a:lnTo>
                  <a:lnTo>
                    <a:pt x="629" y="265"/>
                  </a:lnTo>
                  <a:lnTo>
                    <a:pt x="656" y="253"/>
                  </a:lnTo>
                  <a:lnTo>
                    <a:pt x="690" y="282"/>
                  </a:lnTo>
                  <a:lnTo>
                    <a:pt x="677" y="323"/>
                  </a:lnTo>
                  <a:lnTo>
                    <a:pt x="610" y="378"/>
                  </a:lnTo>
                  <a:lnTo>
                    <a:pt x="547" y="436"/>
                  </a:lnTo>
                  <a:lnTo>
                    <a:pt x="511" y="458"/>
                  </a:lnTo>
                  <a:lnTo>
                    <a:pt x="504" y="463"/>
                  </a:lnTo>
                  <a:lnTo>
                    <a:pt x="470" y="453"/>
                  </a:lnTo>
                  <a:lnTo>
                    <a:pt x="463" y="453"/>
                  </a:lnTo>
                  <a:lnTo>
                    <a:pt x="410" y="381"/>
                  </a:lnTo>
                  <a:lnTo>
                    <a:pt x="381" y="308"/>
                  </a:lnTo>
                  <a:lnTo>
                    <a:pt x="374" y="231"/>
                  </a:lnTo>
                  <a:lnTo>
                    <a:pt x="374" y="149"/>
                  </a:lnTo>
                  <a:lnTo>
                    <a:pt x="364" y="106"/>
                  </a:lnTo>
                  <a:lnTo>
                    <a:pt x="340" y="98"/>
                  </a:lnTo>
                  <a:lnTo>
                    <a:pt x="241" y="103"/>
                  </a:lnTo>
                  <a:lnTo>
                    <a:pt x="157" y="103"/>
                  </a:lnTo>
                  <a:lnTo>
                    <a:pt x="90" y="96"/>
                  </a:lnTo>
                  <a:lnTo>
                    <a:pt x="41" y="84"/>
                  </a:lnTo>
                  <a:lnTo>
                    <a:pt x="13" y="57"/>
                  </a:lnTo>
                  <a:lnTo>
                    <a:pt x="0" y="33"/>
                  </a:lnTo>
                  <a:lnTo>
                    <a:pt x="8" y="16"/>
                  </a:lnTo>
                  <a:lnTo>
                    <a:pt x="27" y="12"/>
                  </a:lnTo>
                  <a:close/>
                </a:path>
              </a:pathLst>
            </a:custGeom>
            <a:solidFill>
              <a:srgbClr val="000000"/>
            </a:solidFill>
            <a:ln w="9525">
              <a:noFill/>
              <a:round/>
              <a:headEnd/>
              <a:tailEnd/>
            </a:ln>
          </p:spPr>
          <p:txBody>
            <a:bodyPr/>
            <a:lstStyle/>
            <a:p>
              <a:endParaRPr lang="tr-TR"/>
            </a:p>
          </p:txBody>
        </p:sp>
        <p:sp>
          <p:nvSpPr>
            <p:cNvPr id="15375" name="Freeform 90"/>
            <p:cNvSpPr>
              <a:spLocks/>
            </p:cNvSpPr>
            <p:nvPr/>
          </p:nvSpPr>
          <p:spPr bwMode="auto">
            <a:xfrm>
              <a:off x="3753" y="2812"/>
              <a:ext cx="690" cy="627"/>
            </a:xfrm>
            <a:custGeom>
              <a:avLst/>
              <a:gdLst>
                <a:gd name="T0" fmla="*/ 29 w 690"/>
                <a:gd name="T1" fmla="*/ 0 h 627"/>
                <a:gd name="T2" fmla="*/ 10 w 690"/>
                <a:gd name="T3" fmla="*/ 31 h 627"/>
                <a:gd name="T4" fmla="*/ 0 w 690"/>
                <a:gd name="T5" fmla="*/ 74 h 627"/>
                <a:gd name="T6" fmla="*/ 0 w 690"/>
                <a:gd name="T7" fmla="*/ 122 h 627"/>
                <a:gd name="T8" fmla="*/ 13 w 690"/>
                <a:gd name="T9" fmla="*/ 171 h 627"/>
                <a:gd name="T10" fmla="*/ 44 w 690"/>
                <a:gd name="T11" fmla="*/ 217 h 627"/>
                <a:gd name="T12" fmla="*/ 102 w 690"/>
                <a:gd name="T13" fmla="*/ 267 h 627"/>
                <a:gd name="T14" fmla="*/ 184 w 690"/>
                <a:gd name="T15" fmla="*/ 327 h 627"/>
                <a:gd name="T16" fmla="*/ 253 w 690"/>
                <a:gd name="T17" fmla="*/ 371 h 627"/>
                <a:gd name="T18" fmla="*/ 326 w 690"/>
                <a:gd name="T19" fmla="*/ 409 h 627"/>
                <a:gd name="T20" fmla="*/ 381 w 690"/>
                <a:gd name="T21" fmla="*/ 460 h 627"/>
                <a:gd name="T22" fmla="*/ 425 w 690"/>
                <a:gd name="T23" fmla="*/ 501 h 627"/>
                <a:gd name="T24" fmla="*/ 458 w 690"/>
                <a:gd name="T25" fmla="*/ 542 h 627"/>
                <a:gd name="T26" fmla="*/ 473 w 690"/>
                <a:gd name="T27" fmla="*/ 590 h 627"/>
                <a:gd name="T28" fmla="*/ 487 w 690"/>
                <a:gd name="T29" fmla="*/ 617 h 627"/>
                <a:gd name="T30" fmla="*/ 506 w 690"/>
                <a:gd name="T31" fmla="*/ 627 h 627"/>
                <a:gd name="T32" fmla="*/ 531 w 690"/>
                <a:gd name="T33" fmla="*/ 619 h 627"/>
                <a:gd name="T34" fmla="*/ 552 w 690"/>
                <a:gd name="T35" fmla="*/ 598 h 627"/>
                <a:gd name="T36" fmla="*/ 574 w 690"/>
                <a:gd name="T37" fmla="*/ 554 h 627"/>
                <a:gd name="T38" fmla="*/ 608 w 690"/>
                <a:gd name="T39" fmla="*/ 508 h 627"/>
                <a:gd name="T40" fmla="*/ 665 w 690"/>
                <a:gd name="T41" fmla="*/ 479 h 627"/>
                <a:gd name="T42" fmla="*/ 690 w 690"/>
                <a:gd name="T43" fmla="*/ 458 h 627"/>
                <a:gd name="T44" fmla="*/ 690 w 690"/>
                <a:gd name="T45" fmla="*/ 434 h 627"/>
                <a:gd name="T46" fmla="*/ 668 w 690"/>
                <a:gd name="T47" fmla="*/ 412 h 627"/>
                <a:gd name="T48" fmla="*/ 615 w 690"/>
                <a:gd name="T49" fmla="*/ 434 h 627"/>
                <a:gd name="T50" fmla="*/ 574 w 690"/>
                <a:gd name="T51" fmla="*/ 472 h 627"/>
                <a:gd name="T52" fmla="*/ 540 w 690"/>
                <a:gd name="T53" fmla="*/ 523 h 627"/>
                <a:gd name="T54" fmla="*/ 516 w 690"/>
                <a:gd name="T55" fmla="*/ 540 h 627"/>
                <a:gd name="T56" fmla="*/ 497 w 690"/>
                <a:gd name="T57" fmla="*/ 523 h 627"/>
                <a:gd name="T58" fmla="*/ 468 w 690"/>
                <a:gd name="T59" fmla="*/ 475 h 627"/>
                <a:gd name="T60" fmla="*/ 427 w 690"/>
                <a:gd name="T61" fmla="*/ 426 h 627"/>
                <a:gd name="T62" fmla="*/ 371 w 690"/>
                <a:gd name="T63" fmla="*/ 378 h 627"/>
                <a:gd name="T64" fmla="*/ 318 w 690"/>
                <a:gd name="T65" fmla="*/ 342 h 627"/>
                <a:gd name="T66" fmla="*/ 251 w 690"/>
                <a:gd name="T67" fmla="*/ 299 h 627"/>
                <a:gd name="T68" fmla="*/ 203 w 690"/>
                <a:gd name="T69" fmla="*/ 265 h 627"/>
                <a:gd name="T70" fmla="*/ 167 w 690"/>
                <a:gd name="T71" fmla="*/ 226 h 627"/>
                <a:gd name="T72" fmla="*/ 123 w 690"/>
                <a:gd name="T73" fmla="*/ 168 h 627"/>
                <a:gd name="T74" fmla="*/ 90 w 690"/>
                <a:gd name="T75" fmla="*/ 89 h 627"/>
                <a:gd name="T76" fmla="*/ 58 w 690"/>
                <a:gd name="T77" fmla="*/ 28 h 627"/>
                <a:gd name="T78" fmla="*/ 29 w 690"/>
                <a:gd name="T79" fmla="*/ 0 h 62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0"/>
                <a:gd name="T121" fmla="*/ 0 h 627"/>
                <a:gd name="T122" fmla="*/ 690 w 690"/>
                <a:gd name="T123" fmla="*/ 627 h 62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0" h="627">
                  <a:moveTo>
                    <a:pt x="29" y="0"/>
                  </a:moveTo>
                  <a:lnTo>
                    <a:pt x="10" y="31"/>
                  </a:lnTo>
                  <a:lnTo>
                    <a:pt x="0" y="74"/>
                  </a:lnTo>
                  <a:lnTo>
                    <a:pt x="0" y="122"/>
                  </a:lnTo>
                  <a:lnTo>
                    <a:pt x="13" y="171"/>
                  </a:lnTo>
                  <a:lnTo>
                    <a:pt x="44" y="217"/>
                  </a:lnTo>
                  <a:lnTo>
                    <a:pt x="102" y="267"/>
                  </a:lnTo>
                  <a:lnTo>
                    <a:pt x="184" y="327"/>
                  </a:lnTo>
                  <a:lnTo>
                    <a:pt x="253" y="371"/>
                  </a:lnTo>
                  <a:lnTo>
                    <a:pt x="326" y="409"/>
                  </a:lnTo>
                  <a:lnTo>
                    <a:pt x="381" y="460"/>
                  </a:lnTo>
                  <a:lnTo>
                    <a:pt x="425" y="501"/>
                  </a:lnTo>
                  <a:lnTo>
                    <a:pt x="458" y="542"/>
                  </a:lnTo>
                  <a:lnTo>
                    <a:pt x="473" y="590"/>
                  </a:lnTo>
                  <a:lnTo>
                    <a:pt x="487" y="617"/>
                  </a:lnTo>
                  <a:lnTo>
                    <a:pt x="506" y="627"/>
                  </a:lnTo>
                  <a:lnTo>
                    <a:pt x="531" y="619"/>
                  </a:lnTo>
                  <a:lnTo>
                    <a:pt x="552" y="598"/>
                  </a:lnTo>
                  <a:lnTo>
                    <a:pt x="574" y="554"/>
                  </a:lnTo>
                  <a:lnTo>
                    <a:pt x="608" y="508"/>
                  </a:lnTo>
                  <a:lnTo>
                    <a:pt x="665" y="479"/>
                  </a:lnTo>
                  <a:lnTo>
                    <a:pt x="690" y="458"/>
                  </a:lnTo>
                  <a:lnTo>
                    <a:pt x="690" y="434"/>
                  </a:lnTo>
                  <a:lnTo>
                    <a:pt x="668" y="412"/>
                  </a:lnTo>
                  <a:lnTo>
                    <a:pt x="615" y="434"/>
                  </a:lnTo>
                  <a:lnTo>
                    <a:pt x="574" y="472"/>
                  </a:lnTo>
                  <a:lnTo>
                    <a:pt x="540" y="523"/>
                  </a:lnTo>
                  <a:lnTo>
                    <a:pt x="516" y="540"/>
                  </a:lnTo>
                  <a:lnTo>
                    <a:pt x="497" y="523"/>
                  </a:lnTo>
                  <a:lnTo>
                    <a:pt x="468" y="475"/>
                  </a:lnTo>
                  <a:lnTo>
                    <a:pt x="427" y="426"/>
                  </a:lnTo>
                  <a:lnTo>
                    <a:pt x="371" y="378"/>
                  </a:lnTo>
                  <a:lnTo>
                    <a:pt x="318" y="342"/>
                  </a:lnTo>
                  <a:lnTo>
                    <a:pt x="251" y="299"/>
                  </a:lnTo>
                  <a:lnTo>
                    <a:pt x="203" y="265"/>
                  </a:lnTo>
                  <a:lnTo>
                    <a:pt x="167" y="226"/>
                  </a:lnTo>
                  <a:lnTo>
                    <a:pt x="123" y="168"/>
                  </a:lnTo>
                  <a:lnTo>
                    <a:pt x="90" y="89"/>
                  </a:lnTo>
                  <a:lnTo>
                    <a:pt x="58" y="28"/>
                  </a:lnTo>
                  <a:lnTo>
                    <a:pt x="29" y="0"/>
                  </a:lnTo>
                  <a:close/>
                </a:path>
              </a:pathLst>
            </a:custGeom>
            <a:solidFill>
              <a:srgbClr val="000000"/>
            </a:solidFill>
            <a:ln w="9525">
              <a:noFill/>
              <a:round/>
              <a:headEnd/>
              <a:tailEnd/>
            </a:ln>
          </p:spPr>
          <p:txBody>
            <a:bodyPr/>
            <a:lstStyle/>
            <a:p>
              <a:endParaRPr lang="tr-TR"/>
            </a:p>
          </p:txBody>
        </p:sp>
      </p:grpSp>
      <p:graphicFrame>
        <p:nvGraphicFramePr>
          <p:cNvPr id="3" name="Nesne 2"/>
          <p:cNvGraphicFramePr>
            <a:graphicFrameLocks noChangeAspect="1"/>
          </p:cNvGraphicFramePr>
          <p:nvPr>
            <p:extLst>
              <p:ext uri="{D42A27DB-BD31-4B8C-83A1-F6EECF244321}">
                <p14:modId xmlns="" xmlns:p14="http://schemas.microsoft.com/office/powerpoint/2010/main" val="3522144564"/>
              </p:ext>
            </p:extLst>
          </p:nvPr>
        </p:nvGraphicFramePr>
        <p:xfrm>
          <a:off x="611560" y="4812620"/>
          <a:ext cx="1520825" cy="1727200"/>
        </p:xfrm>
        <a:graphic>
          <a:graphicData uri="http://schemas.openxmlformats.org/presentationml/2006/ole">
            <p:oleObj spid="_x0000_s14399" name="Clip" r:id="rId5" imgW="1602029" imgH="1818742" progId="">
              <p:embed/>
            </p:oleObj>
          </a:graphicData>
        </a:graphic>
      </p:graphicFrame>
    </p:spTree>
    <p:extLst>
      <p:ext uri="{BB962C8B-B14F-4D97-AF65-F5344CB8AC3E}">
        <p14:creationId xmlns="" xmlns:p14="http://schemas.microsoft.com/office/powerpoint/2010/main" val="256085548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5 Slayt Numarası Yer Tutucusu"/>
          <p:cNvSpPr>
            <a:spLocks noGrp="1"/>
          </p:cNvSpPr>
          <p:nvPr>
            <p:ph type="sldNum" sz="quarter" idx="12"/>
          </p:nvPr>
        </p:nvSpPr>
        <p:spPr>
          <a:noFill/>
        </p:spPr>
        <p:txBody>
          <a:bodyPr/>
          <a:lstStyle/>
          <a:p>
            <a:fld id="{CAAB66A2-1972-489C-99C9-8E0297833882}" type="slidenum">
              <a:rPr lang="en-US" smtClean="0"/>
              <a:pPr/>
              <a:t>76</a:t>
            </a:fld>
            <a:endParaRPr lang="en-US" smtClean="0"/>
          </a:p>
        </p:txBody>
      </p:sp>
      <p:sp>
        <p:nvSpPr>
          <p:cNvPr id="17412" name="Freeform 2"/>
          <p:cNvSpPr>
            <a:spLocks/>
          </p:cNvSpPr>
          <p:nvPr/>
        </p:nvSpPr>
        <p:spPr bwMode="auto">
          <a:xfrm>
            <a:off x="1763713" y="5718175"/>
            <a:ext cx="7299325" cy="1012825"/>
          </a:xfrm>
          <a:custGeom>
            <a:avLst/>
            <a:gdLst>
              <a:gd name="T0" fmla="*/ 2147483647 w 2370"/>
              <a:gd name="T1" fmla="*/ 2147483647 h 844"/>
              <a:gd name="T2" fmla="*/ 2147483647 w 2370"/>
              <a:gd name="T3" fmla="*/ 2147483647 h 844"/>
              <a:gd name="T4" fmla="*/ 2147483647 w 2370"/>
              <a:gd name="T5" fmla="*/ 2147483647 h 844"/>
              <a:gd name="T6" fmla="*/ 2147483647 w 2370"/>
              <a:gd name="T7" fmla="*/ 2147483647 h 844"/>
              <a:gd name="T8" fmla="*/ 2147483647 w 2370"/>
              <a:gd name="T9" fmla="*/ 2147483647 h 844"/>
              <a:gd name="T10" fmla="*/ 2147483647 w 2370"/>
              <a:gd name="T11" fmla="*/ 2147483647 h 844"/>
              <a:gd name="T12" fmla="*/ 2147483647 w 2370"/>
              <a:gd name="T13" fmla="*/ 2147483647 h 844"/>
              <a:gd name="T14" fmla="*/ 2147483647 w 2370"/>
              <a:gd name="T15" fmla="*/ 2147483647 h 844"/>
              <a:gd name="T16" fmla="*/ 2147483647 w 2370"/>
              <a:gd name="T17" fmla="*/ 2147483647 h 844"/>
              <a:gd name="T18" fmla="*/ 2147483647 w 2370"/>
              <a:gd name="T19" fmla="*/ 2147483647 h 844"/>
              <a:gd name="T20" fmla="*/ 2147483647 w 2370"/>
              <a:gd name="T21" fmla="*/ 2147483647 h 844"/>
              <a:gd name="T22" fmla="*/ 2147483647 w 2370"/>
              <a:gd name="T23" fmla="*/ 2147483647 h 844"/>
              <a:gd name="T24" fmla="*/ 2147483647 w 2370"/>
              <a:gd name="T25" fmla="*/ 2147483647 h 844"/>
              <a:gd name="T26" fmla="*/ 2147483647 w 2370"/>
              <a:gd name="T27" fmla="*/ 2147483647 h 844"/>
              <a:gd name="T28" fmla="*/ 2147483647 w 2370"/>
              <a:gd name="T29" fmla="*/ 2147483647 h 844"/>
              <a:gd name="T30" fmla="*/ 2147483647 w 2370"/>
              <a:gd name="T31" fmla="*/ 2147483647 h 844"/>
              <a:gd name="T32" fmla="*/ 2147483647 w 2370"/>
              <a:gd name="T33" fmla="*/ 2147483647 h 844"/>
              <a:gd name="T34" fmla="*/ 2147483647 w 2370"/>
              <a:gd name="T35" fmla="*/ 2147483647 h 844"/>
              <a:gd name="T36" fmla="*/ 2147483647 w 2370"/>
              <a:gd name="T37" fmla="*/ 2147483647 h 844"/>
              <a:gd name="T38" fmla="*/ 2147483647 w 2370"/>
              <a:gd name="T39" fmla="*/ 2147483647 h 844"/>
              <a:gd name="T40" fmla="*/ 2147483647 w 2370"/>
              <a:gd name="T41" fmla="*/ 2147483647 h 844"/>
              <a:gd name="T42" fmla="*/ 2147483647 w 2370"/>
              <a:gd name="T43" fmla="*/ 2147483647 h 844"/>
              <a:gd name="T44" fmla="*/ 2147483647 w 2370"/>
              <a:gd name="T45" fmla="*/ 2147483647 h 844"/>
              <a:gd name="T46" fmla="*/ 2147483647 w 2370"/>
              <a:gd name="T47" fmla="*/ 2147483647 h 844"/>
              <a:gd name="T48" fmla="*/ 2147483647 w 2370"/>
              <a:gd name="T49" fmla="*/ 2147483647 h 844"/>
              <a:gd name="T50" fmla="*/ 2147483647 w 2370"/>
              <a:gd name="T51" fmla="*/ 2147483647 h 844"/>
              <a:gd name="T52" fmla="*/ 2147483647 w 2370"/>
              <a:gd name="T53" fmla="*/ 2147483647 h 844"/>
              <a:gd name="T54" fmla="*/ 2147483647 w 2370"/>
              <a:gd name="T55" fmla="*/ 2147483647 h 844"/>
              <a:gd name="T56" fmla="*/ 2147483647 w 2370"/>
              <a:gd name="T57" fmla="*/ 2147483647 h 844"/>
              <a:gd name="T58" fmla="*/ 2147483647 w 2370"/>
              <a:gd name="T59" fmla="*/ 2147483647 h 844"/>
              <a:gd name="T60" fmla="*/ 2147483647 w 2370"/>
              <a:gd name="T61" fmla="*/ 2147483647 h 844"/>
              <a:gd name="T62" fmla="*/ 2147483647 w 2370"/>
              <a:gd name="T63" fmla="*/ 2147483647 h 844"/>
              <a:gd name="T64" fmla="*/ 2147483647 w 2370"/>
              <a:gd name="T65" fmla="*/ 2147483647 h 844"/>
              <a:gd name="T66" fmla="*/ 2147483647 w 2370"/>
              <a:gd name="T67" fmla="*/ 2147483647 h 844"/>
              <a:gd name="T68" fmla="*/ 2147483647 w 2370"/>
              <a:gd name="T69" fmla="*/ 2147483647 h 844"/>
              <a:gd name="T70" fmla="*/ 2147483647 w 2370"/>
              <a:gd name="T71" fmla="*/ 2147483647 h 844"/>
              <a:gd name="T72" fmla="*/ 2147483647 w 2370"/>
              <a:gd name="T73" fmla="*/ 2147483647 h 844"/>
              <a:gd name="T74" fmla="*/ 2147483647 w 2370"/>
              <a:gd name="T75" fmla="*/ 2147483647 h 844"/>
              <a:gd name="T76" fmla="*/ 2147483647 w 2370"/>
              <a:gd name="T77" fmla="*/ 2147483647 h 844"/>
              <a:gd name="T78" fmla="*/ 2147483647 w 2370"/>
              <a:gd name="T79" fmla="*/ 2147483647 h 844"/>
              <a:gd name="T80" fmla="*/ 2147483647 w 2370"/>
              <a:gd name="T81" fmla="*/ 2147483647 h 844"/>
              <a:gd name="T82" fmla="*/ 2147483647 w 2370"/>
              <a:gd name="T83" fmla="*/ 2147483647 h 844"/>
              <a:gd name="T84" fmla="*/ 2147483647 w 2370"/>
              <a:gd name="T85" fmla="*/ 2147483647 h 844"/>
              <a:gd name="T86" fmla="*/ 2147483647 w 2370"/>
              <a:gd name="T87" fmla="*/ 2147483647 h 844"/>
              <a:gd name="T88" fmla="*/ 2147483647 w 2370"/>
              <a:gd name="T89" fmla="*/ 2147483647 h 844"/>
              <a:gd name="T90" fmla="*/ 2147483647 w 2370"/>
              <a:gd name="T91" fmla="*/ 2147483647 h 844"/>
              <a:gd name="T92" fmla="*/ 2147483647 w 2370"/>
              <a:gd name="T93" fmla="*/ 2147483647 h 844"/>
              <a:gd name="T94" fmla="*/ 2147483647 w 2370"/>
              <a:gd name="T95" fmla="*/ 2147483647 h 844"/>
              <a:gd name="T96" fmla="*/ 2147483647 w 2370"/>
              <a:gd name="T97" fmla="*/ 2147483647 h 844"/>
              <a:gd name="T98" fmla="*/ 2147483647 w 2370"/>
              <a:gd name="T99" fmla="*/ 2147483647 h 844"/>
              <a:gd name="T100" fmla="*/ 2147483647 w 2370"/>
              <a:gd name="T101" fmla="*/ 2147483647 h 844"/>
              <a:gd name="T102" fmla="*/ 2147483647 w 2370"/>
              <a:gd name="T103" fmla="*/ 2147483647 h 844"/>
              <a:gd name="T104" fmla="*/ 2147483647 w 2370"/>
              <a:gd name="T105" fmla="*/ 2147483647 h 844"/>
              <a:gd name="T106" fmla="*/ 2147483647 w 2370"/>
              <a:gd name="T107" fmla="*/ 2147483647 h 844"/>
              <a:gd name="T108" fmla="*/ 2147483647 w 2370"/>
              <a:gd name="T109" fmla="*/ 2147483647 h 844"/>
              <a:gd name="T110" fmla="*/ 2147483647 w 2370"/>
              <a:gd name="T111" fmla="*/ 2147483647 h 844"/>
              <a:gd name="T112" fmla="*/ 0 w 2370"/>
              <a:gd name="T113" fmla="*/ 2147483647 h 844"/>
              <a:gd name="T114" fmla="*/ 2147483647 w 2370"/>
              <a:gd name="T115" fmla="*/ 2147483647 h 844"/>
              <a:gd name="T116" fmla="*/ 2147483647 w 2370"/>
              <a:gd name="T117" fmla="*/ 2147483647 h 844"/>
              <a:gd name="T118" fmla="*/ 2147483647 w 2370"/>
              <a:gd name="T119" fmla="*/ 2147483647 h 844"/>
              <a:gd name="T120" fmla="*/ 2147483647 w 2370"/>
              <a:gd name="T121" fmla="*/ 2147483647 h 8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70"/>
              <a:gd name="T184" fmla="*/ 0 h 844"/>
              <a:gd name="T185" fmla="*/ 2370 w 2370"/>
              <a:gd name="T186" fmla="*/ 844 h 84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70" h="844">
                <a:moveTo>
                  <a:pt x="340" y="62"/>
                </a:moveTo>
                <a:lnTo>
                  <a:pt x="1205" y="10"/>
                </a:lnTo>
                <a:lnTo>
                  <a:pt x="1226" y="0"/>
                </a:lnTo>
                <a:lnTo>
                  <a:pt x="1669" y="20"/>
                </a:lnTo>
                <a:lnTo>
                  <a:pt x="2123" y="103"/>
                </a:lnTo>
                <a:lnTo>
                  <a:pt x="2257" y="175"/>
                </a:lnTo>
                <a:lnTo>
                  <a:pt x="2288" y="185"/>
                </a:lnTo>
                <a:lnTo>
                  <a:pt x="2308" y="216"/>
                </a:lnTo>
                <a:lnTo>
                  <a:pt x="2308" y="247"/>
                </a:lnTo>
                <a:lnTo>
                  <a:pt x="2277" y="268"/>
                </a:lnTo>
                <a:lnTo>
                  <a:pt x="2257" y="298"/>
                </a:lnTo>
                <a:lnTo>
                  <a:pt x="2226" y="298"/>
                </a:lnTo>
                <a:lnTo>
                  <a:pt x="2195" y="309"/>
                </a:lnTo>
                <a:lnTo>
                  <a:pt x="2175" y="339"/>
                </a:lnTo>
                <a:lnTo>
                  <a:pt x="2154" y="350"/>
                </a:lnTo>
                <a:lnTo>
                  <a:pt x="2154" y="381"/>
                </a:lnTo>
                <a:lnTo>
                  <a:pt x="2175" y="391"/>
                </a:lnTo>
                <a:lnTo>
                  <a:pt x="2205" y="401"/>
                </a:lnTo>
                <a:lnTo>
                  <a:pt x="2236" y="411"/>
                </a:lnTo>
                <a:lnTo>
                  <a:pt x="2267" y="422"/>
                </a:lnTo>
                <a:lnTo>
                  <a:pt x="2298" y="442"/>
                </a:lnTo>
                <a:lnTo>
                  <a:pt x="2329" y="463"/>
                </a:lnTo>
                <a:lnTo>
                  <a:pt x="2350" y="484"/>
                </a:lnTo>
                <a:lnTo>
                  <a:pt x="2360" y="515"/>
                </a:lnTo>
                <a:lnTo>
                  <a:pt x="2370" y="546"/>
                </a:lnTo>
                <a:lnTo>
                  <a:pt x="2370" y="576"/>
                </a:lnTo>
                <a:lnTo>
                  <a:pt x="2350" y="607"/>
                </a:lnTo>
                <a:lnTo>
                  <a:pt x="2319" y="628"/>
                </a:lnTo>
                <a:lnTo>
                  <a:pt x="2277" y="638"/>
                </a:lnTo>
                <a:lnTo>
                  <a:pt x="2246" y="659"/>
                </a:lnTo>
                <a:lnTo>
                  <a:pt x="2215" y="659"/>
                </a:lnTo>
                <a:lnTo>
                  <a:pt x="2184" y="659"/>
                </a:lnTo>
                <a:lnTo>
                  <a:pt x="2154" y="659"/>
                </a:lnTo>
                <a:lnTo>
                  <a:pt x="2113" y="659"/>
                </a:lnTo>
                <a:lnTo>
                  <a:pt x="2082" y="659"/>
                </a:lnTo>
                <a:lnTo>
                  <a:pt x="2061" y="659"/>
                </a:lnTo>
                <a:lnTo>
                  <a:pt x="2030" y="659"/>
                </a:lnTo>
                <a:lnTo>
                  <a:pt x="1979" y="659"/>
                </a:lnTo>
                <a:lnTo>
                  <a:pt x="1948" y="659"/>
                </a:lnTo>
                <a:lnTo>
                  <a:pt x="1917" y="669"/>
                </a:lnTo>
                <a:lnTo>
                  <a:pt x="1886" y="690"/>
                </a:lnTo>
                <a:lnTo>
                  <a:pt x="1855" y="710"/>
                </a:lnTo>
                <a:lnTo>
                  <a:pt x="1865" y="741"/>
                </a:lnTo>
                <a:lnTo>
                  <a:pt x="1844" y="751"/>
                </a:lnTo>
                <a:lnTo>
                  <a:pt x="1813" y="761"/>
                </a:lnTo>
                <a:lnTo>
                  <a:pt x="1782" y="772"/>
                </a:lnTo>
                <a:lnTo>
                  <a:pt x="1731" y="782"/>
                </a:lnTo>
                <a:lnTo>
                  <a:pt x="1680" y="803"/>
                </a:lnTo>
                <a:lnTo>
                  <a:pt x="1649" y="803"/>
                </a:lnTo>
                <a:lnTo>
                  <a:pt x="1628" y="813"/>
                </a:lnTo>
                <a:lnTo>
                  <a:pt x="1587" y="813"/>
                </a:lnTo>
                <a:lnTo>
                  <a:pt x="1546" y="823"/>
                </a:lnTo>
                <a:lnTo>
                  <a:pt x="1515" y="833"/>
                </a:lnTo>
                <a:lnTo>
                  <a:pt x="1474" y="833"/>
                </a:lnTo>
                <a:lnTo>
                  <a:pt x="1453" y="844"/>
                </a:lnTo>
                <a:lnTo>
                  <a:pt x="1422" y="844"/>
                </a:lnTo>
                <a:lnTo>
                  <a:pt x="1381" y="844"/>
                </a:lnTo>
                <a:lnTo>
                  <a:pt x="1350" y="844"/>
                </a:lnTo>
                <a:lnTo>
                  <a:pt x="1319" y="844"/>
                </a:lnTo>
                <a:lnTo>
                  <a:pt x="1288" y="844"/>
                </a:lnTo>
                <a:lnTo>
                  <a:pt x="1257" y="844"/>
                </a:lnTo>
                <a:lnTo>
                  <a:pt x="1236" y="844"/>
                </a:lnTo>
                <a:lnTo>
                  <a:pt x="1205" y="844"/>
                </a:lnTo>
                <a:lnTo>
                  <a:pt x="1165" y="844"/>
                </a:lnTo>
                <a:lnTo>
                  <a:pt x="1134" y="844"/>
                </a:lnTo>
                <a:lnTo>
                  <a:pt x="1092" y="844"/>
                </a:lnTo>
                <a:lnTo>
                  <a:pt x="1051" y="833"/>
                </a:lnTo>
                <a:lnTo>
                  <a:pt x="1020" y="833"/>
                </a:lnTo>
                <a:lnTo>
                  <a:pt x="979" y="833"/>
                </a:lnTo>
                <a:lnTo>
                  <a:pt x="948" y="833"/>
                </a:lnTo>
                <a:lnTo>
                  <a:pt x="917" y="833"/>
                </a:lnTo>
                <a:lnTo>
                  <a:pt x="876" y="823"/>
                </a:lnTo>
                <a:lnTo>
                  <a:pt x="834" y="823"/>
                </a:lnTo>
                <a:lnTo>
                  <a:pt x="794" y="813"/>
                </a:lnTo>
                <a:lnTo>
                  <a:pt x="772" y="813"/>
                </a:lnTo>
                <a:lnTo>
                  <a:pt x="732" y="803"/>
                </a:lnTo>
                <a:lnTo>
                  <a:pt x="690" y="803"/>
                </a:lnTo>
                <a:lnTo>
                  <a:pt x="649" y="792"/>
                </a:lnTo>
                <a:lnTo>
                  <a:pt x="608" y="792"/>
                </a:lnTo>
                <a:lnTo>
                  <a:pt x="587" y="792"/>
                </a:lnTo>
                <a:lnTo>
                  <a:pt x="557" y="792"/>
                </a:lnTo>
                <a:lnTo>
                  <a:pt x="536" y="803"/>
                </a:lnTo>
                <a:lnTo>
                  <a:pt x="495" y="803"/>
                </a:lnTo>
                <a:lnTo>
                  <a:pt x="474" y="813"/>
                </a:lnTo>
                <a:lnTo>
                  <a:pt x="422" y="813"/>
                </a:lnTo>
                <a:lnTo>
                  <a:pt x="391" y="803"/>
                </a:lnTo>
                <a:lnTo>
                  <a:pt x="350" y="792"/>
                </a:lnTo>
                <a:lnTo>
                  <a:pt x="299" y="782"/>
                </a:lnTo>
                <a:lnTo>
                  <a:pt x="268" y="772"/>
                </a:lnTo>
                <a:lnTo>
                  <a:pt x="237" y="751"/>
                </a:lnTo>
                <a:lnTo>
                  <a:pt x="206" y="730"/>
                </a:lnTo>
                <a:lnTo>
                  <a:pt x="175" y="710"/>
                </a:lnTo>
                <a:lnTo>
                  <a:pt x="155" y="679"/>
                </a:lnTo>
                <a:lnTo>
                  <a:pt x="155" y="648"/>
                </a:lnTo>
                <a:lnTo>
                  <a:pt x="186" y="628"/>
                </a:lnTo>
                <a:lnTo>
                  <a:pt x="216" y="597"/>
                </a:lnTo>
                <a:lnTo>
                  <a:pt x="247" y="586"/>
                </a:lnTo>
                <a:lnTo>
                  <a:pt x="278" y="566"/>
                </a:lnTo>
                <a:lnTo>
                  <a:pt x="319" y="535"/>
                </a:lnTo>
                <a:lnTo>
                  <a:pt x="330" y="504"/>
                </a:lnTo>
                <a:lnTo>
                  <a:pt x="330" y="473"/>
                </a:lnTo>
                <a:lnTo>
                  <a:pt x="309" y="442"/>
                </a:lnTo>
                <a:lnTo>
                  <a:pt x="278" y="422"/>
                </a:lnTo>
                <a:lnTo>
                  <a:pt x="257" y="411"/>
                </a:lnTo>
                <a:lnTo>
                  <a:pt x="226" y="391"/>
                </a:lnTo>
                <a:lnTo>
                  <a:pt x="195" y="370"/>
                </a:lnTo>
                <a:lnTo>
                  <a:pt x="165" y="360"/>
                </a:lnTo>
                <a:lnTo>
                  <a:pt x="124" y="350"/>
                </a:lnTo>
                <a:lnTo>
                  <a:pt x="103" y="339"/>
                </a:lnTo>
                <a:lnTo>
                  <a:pt x="62" y="329"/>
                </a:lnTo>
                <a:lnTo>
                  <a:pt x="31" y="298"/>
                </a:lnTo>
                <a:lnTo>
                  <a:pt x="10" y="288"/>
                </a:lnTo>
                <a:lnTo>
                  <a:pt x="0" y="257"/>
                </a:lnTo>
                <a:lnTo>
                  <a:pt x="0" y="226"/>
                </a:lnTo>
                <a:lnTo>
                  <a:pt x="20" y="195"/>
                </a:lnTo>
                <a:lnTo>
                  <a:pt x="51" y="175"/>
                </a:lnTo>
                <a:lnTo>
                  <a:pt x="82" y="164"/>
                </a:lnTo>
                <a:lnTo>
                  <a:pt x="113" y="164"/>
                </a:lnTo>
                <a:lnTo>
                  <a:pt x="144" y="164"/>
                </a:lnTo>
                <a:lnTo>
                  <a:pt x="175" y="164"/>
                </a:lnTo>
                <a:lnTo>
                  <a:pt x="195" y="133"/>
                </a:lnTo>
                <a:lnTo>
                  <a:pt x="216" y="124"/>
                </a:lnTo>
                <a:lnTo>
                  <a:pt x="340" y="62"/>
                </a:lnTo>
                <a:close/>
              </a:path>
            </a:pathLst>
          </a:custGeom>
          <a:solidFill>
            <a:srgbClr val="777777"/>
          </a:solidFill>
          <a:ln w="9525">
            <a:noFill/>
            <a:round/>
            <a:headEnd/>
            <a:tailEnd/>
          </a:ln>
        </p:spPr>
        <p:txBody>
          <a:bodyPr/>
          <a:lstStyle/>
          <a:p>
            <a:endParaRPr lang="tr-TR"/>
          </a:p>
        </p:txBody>
      </p:sp>
      <p:sp>
        <p:nvSpPr>
          <p:cNvPr id="56323" name="Rectangle 3"/>
          <p:cNvSpPr>
            <a:spLocks noGrp="1" noChangeArrowheads="1"/>
          </p:cNvSpPr>
          <p:nvPr>
            <p:ph type="title"/>
          </p:nvPr>
        </p:nvSpPr>
        <p:spPr>
          <a:xfrm>
            <a:off x="452438" y="260648"/>
            <a:ext cx="8610600" cy="633413"/>
          </a:xfrm>
        </p:spPr>
        <p:txBody>
          <a:bodyPr>
            <a:normAutofit fontScale="90000"/>
          </a:bodyPr>
          <a:lstStyle/>
          <a:p>
            <a:r>
              <a:rPr lang="en-US" sz="3600" b="1" dirty="0" err="1" smtClean="0">
                <a:latin typeface="Comic Sans MS" pitchFamily="66" charset="0"/>
              </a:rPr>
              <a:t>Disiplin</a:t>
            </a:r>
            <a:r>
              <a:rPr lang="en-US" sz="3600" b="1" dirty="0" smtClean="0">
                <a:latin typeface="Comic Sans MS" pitchFamily="66" charset="0"/>
              </a:rPr>
              <a:t> </a:t>
            </a:r>
            <a:r>
              <a:rPr lang="en-US" sz="3600" b="1" dirty="0" err="1" smtClean="0">
                <a:latin typeface="Comic Sans MS" pitchFamily="66" charset="0"/>
              </a:rPr>
              <a:t>olmayınca</a:t>
            </a:r>
            <a:r>
              <a:rPr lang="en-US" sz="3600" b="1" dirty="0" smtClean="0">
                <a:latin typeface="Comic Sans MS" pitchFamily="66" charset="0"/>
              </a:rPr>
              <a:t> </a:t>
            </a:r>
            <a:r>
              <a:rPr lang="en-US" sz="3600" b="1" dirty="0" err="1" smtClean="0">
                <a:latin typeface="Comic Sans MS" pitchFamily="66" charset="0"/>
              </a:rPr>
              <a:t>şu</a:t>
            </a:r>
            <a:r>
              <a:rPr lang="en-US" sz="3600" b="1" dirty="0" smtClean="0">
                <a:latin typeface="Comic Sans MS" pitchFamily="66" charset="0"/>
              </a:rPr>
              <a:t> </a:t>
            </a:r>
            <a:r>
              <a:rPr lang="en-US" sz="3600" b="1" dirty="0" err="1" smtClean="0">
                <a:latin typeface="Comic Sans MS" pitchFamily="66" charset="0"/>
              </a:rPr>
              <a:t>sorunlar</a:t>
            </a:r>
            <a:r>
              <a:rPr lang="en-US" sz="3600" b="1" dirty="0" smtClean="0">
                <a:latin typeface="Comic Sans MS" pitchFamily="66" charset="0"/>
              </a:rPr>
              <a:t> </a:t>
            </a:r>
            <a:r>
              <a:rPr lang="en-US" sz="3600" b="1" dirty="0" err="1" smtClean="0">
                <a:latin typeface="Comic Sans MS" pitchFamily="66" charset="0"/>
              </a:rPr>
              <a:t>çıkar</a:t>
            </a:r>
            <a:endParaRPr lang="en-US" b="1" dirty="0" smtClean="0">
              <a:latin typeface="Comic Sans MS" pitchFamily="66" charset="0"/>
            </a:endParaRPr>
          </a:p>
        </p:txBody>
      </p:sp>
      <p:sp>
        <p:nvSpPr>
          <p:cNvPr id="17414" name="Freeform 5"/>
          <p:cNvSpPr>
            <a:spLocks/>
          </p:cNvSpPr>
          <p:nvPr/>
        </p:nvSpPr>
        <p:spPr bwMode="auto">
          <a:xfrm>
            <a:off x="5516563" y="5765800"/>
            <a:ext cx="912812" cy="363538"/>
          </a:xfrm>
          <a:custGeom>
            <a:avLst/>
            <a:gdLst>
              <a:gd name="T0" fmla="*/ 2147483647 w 472"/>
              <a:gd name="T1" fmla="*/ 2147483647 h 229"/>
              <a:gd name="T2" fmla="*/ 2147483647 w 472"/>
              <a:gd name="T3" fmla="*/ 2147483647 h 229"/>
              <a:gd name="T4" fmla="*/ 2147483647 w 472"/>
              <a:gd name="T5" fmla="*/ 2147483647 h 229"/>
              <a:gd name="T6" fmla="*/ 2147483647 w 472"/>
              <a:gd name="T7" fmla="*/ 2147483647 h 229"/>
              <a:gd name="T8" fmla="*/ 2147483647 w 472"/>
              <a:gd name="T9" fmla="*/ 2147483647 h 229"/>
              <a:gd name="T10" fmla="*/ 2147483647 w 472"/>
              <a:gd name="T11" fmla="*/ 0 h 229"/>
              <a:gd name="T12" fmla="*/ 2147483647 w 472"/>
              <a:gd name="T13" fmla="*/ 2147483647 h 229"/>
              <a:gd name="T14" fmla="*/ 2147483647 w 472"/>
              <a:gd name="T15" fmla="*/ 2147483647 h 229"/>
              <a:gd name="T16" fmla="*/ 2147483647 w 472"/>
              <a:gd name="T17" fmla="*/ 2147483647 h 229"/>
              <a:gd name="T18" fmla="*/ 2147483647 w 472"/>
              <a:gd name="T19" fmla="*/ 2147483647 h 229"/>
              <a:gd name="T20" fmla="*/ 2147483647 w 472"/>
              <a:gd name="T21" fmla="*/ 2147483647 h 229"/>
              <a:gd name="T22" fmla="*/ 2147483647 w 472"/>
              <a:gd name="T23" fmla="*/ 2147483647 h 229"/>
              <a:gd name="T24" fmla="*/ 2147483647 w 472"/>
              <a:gd name="T25" fmla="*/ 2147483647 h 229"/>
              <a:gd name="T26" fmla="*/ 2147483647 w 472"/>
              <a:gd name="T27" fmla="*/ 2147483647 h 229"/>
              <a:gd name="T28" fmla="*/ 2147483647 w 472"/>
              <a:gd name="T29" fmla="*/ 2147483647 h 229"/>
              <a:gd name="T30" fmla="*/ 2147483647 w 472"/>
              <a:gd name="T31" fmla="*/ 2147483647 h 229"/>
              <a:gd name="T32" fmla="*/ 2147483647 w 472"/>
              <a:gd name="T33" fmla="*/ 2147483647 h 229"/>
              <a:gd name="T34" fmla="*/ 2147483647 w 472"/>
              <a:gd name="T35" fmla="*/ 2147483647 h 229"/>
              <a:gd name="T36" fmla="*/ 2147483647 w 472"/>
              <a:gd name="T37" fmla="*/ 2147483647 h 229"/>
              <a:gd name="T38" fmla="*/ 2147483647 w 472"/>
              <a:gd name="T39" fmla="*/ 2147483647 h 229"/>
              <a:gd name="T40" fmla="*/ 2147483647 w 472"/>
              <a:gd name="T41" fmla="*/ 2147483647 h 229"/>
              <a:gd name="T42" fmla="*/ 2147483647 w 472"/>
              <a:gd name="T43" fmla="*/ 2147483647 h 229"/>
              <a:gd name="T44" fmla="*/ 2147483647 w 472"/>
              <a:gd name="T45" fmla="*/ 2147483647 h 229"/>
              <a:gd name="T46" fmla="*/ 2147483647 w 472"/>
              <a:gd name="T47" fmla="*/ 2147483647 h 229"/>
              <a:gd name="T48" fmla="*/ 2147483647 w 472"/>
              <a:gd name="T49" fmla="*/ 2147483647 h 229"/>
              <a:gd name="T50" fmla="*/ 2147483647 w 472"/>
              <a:gd name="T51" fmla="*/ 2147483647 h 229"/>
              <a:gd name="T52" fmla="*/ 2147483647 w 472"/>
              <a:gd name="T53" fmla="*/ 2147483647 h 229"/>
              <a:gd name="T54" fmla="*/ 2147483647 w 472"/>
              <a:gd name="T55" fmla="*/ 2147483647 h 229"/>
              <a:gd name="T56" fmla="*/ 2147483647 w 472"/>
              <a:gd name="T57" fmla="*/ 2147483647 h 229"/>
              <a:gd name="T58" fmla="*/ 2147483647 w 472"/>
              <a:gd name="T59" fmla="*/ 2147483647 h 229"/>
              <a:gd name="T60" fmla="*/ 2147483647 w 472"/>
              <a:gd name="T61" fmla="*/ 2147483647 h 229"/>
              <a:gd name="T62" fmla="*/ 2147483647 w 472"/>
              <a:gd name="T63" fmla="*/ 2147483647 h 229"/>
              <a:gd name="T64" fmla="*/ 2147483647 w 472"/>
              <a:gd name="T65" fmla="*/ 2147483647 h 229"/>
              <a:gd name="T66" fmla="*/ 2147483647 w 472"/>
              <a:gd name="T67" fmla="*/ 2147483647 h 2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2"/>
              <a:gd name="T103" fmla="*/ 0 h 229"/>
              <a:gd name="T104" fmla="*/ 472 w 472"/>
              <a:gd name="T105" fmla="*/ 229 h 2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2" h="229">
                <a:moveTo>
                  <a:pt x="360" y="99"/>
                </a:moveTo>
                <a:cubicBezTo>
                  <a:pt x="393" y="96"/>
                  <a:pt x="472" y="96"/>
                  <a:pt x="465" y="90"/>
                </a:cubicBezTo>
                <a:cubicBezTo>
                  <a:pt x="458" y="75"/>
                  <a:pt x="327" y="45"/>
                  <a:pt x="321" y="63"/>
                </a:cubicBezTo>
                <a:cubicBezTo>
                  <a:pt x="315" y="66"/>
                  <a:pt x="253" y="74"/>
                  <a:pt x="246" y="66"/>
                </a:cubicBezTo>
                <a:cubicBezTo>
                  <a:pt x="245" y="59"/>
                  <a:pt x="316" y="32"/>
                  <a:pt x="315" y="21"/>
                </a:cubicBezTo>
                <a:cubicBezTo>
                  <a:pt x="315" y="13"/>
                  <a:pt x="254" y="0"/>
                  <a:pt x="240" y="0"/>
                </a:cubicBezTo>
                <a:cubicBezTo>
                  <a:pt x="223" y="0"/>
                  <a:pt x="212" y="7"/>
                  <a:pt x="210" y="18"/>
                </a:cubicBezTo>
                <a:cubicBezTo>
                  <a:pt x="204" y="21"/>
                  <a:pt x="228" y="69"/>
                  <a:pt x="228" y="69"/>
                </a:cubicBezTo>
                <a:cubicBezTo>
                  <a:pt x="198" y="81"/>
                  <a:pt x="208" y="53"/>
                  <a:pt x="195" y="57"/>
                </a:cubicBezTo>
                <a:cubicBezTo>
                  <a:pt x="187" y="32"/>
                  <a:pt x="185" y="39"/>
                  <a:pt x="153" y="42"/>
                </a:cubicBezTo>
                <a:cubicBezTo>
                  <a:pt x="156" y="59"/>
                  <a:pt x="171" y="70"/>
                  <a:pt x="171" y="78"/>
                </a:cubicBezTo>
                <a:cubicBezTo>
                  <a:pt x="145" y="75"/>
                  <a:pt x="118" y="76"/>
                  <a:pt x="93" y="69"/>
                </a:cubicBezTo>
                <a:cubicBezTo>
                  <a:pt x="77" y="65"/>
                  <a:pt x="48" y="48"/>
                  <a:pt x="48" y="48"/>
                </a:cubicBezTo>
                <a:cubicBezTo>
                  <a:pt x="34" y="49"/>
                  <a:pt x="18" y="44"/>
                  <a:pt x="6" y="51"/>
                </a:cubicBezTo>
                <a:cubicBezTo>
                  <a:pt x="0" y="55"/>
                  <a:pt x="3" y="68"/>
                  <a:pt x="9" y="72"/>
                </a:cubicBezTo>
                <a:cubicBezTo>
                  <a:pt x="20" y="78"/>
                  <a:pt x="35" y="74"/>
                  <a:pt x="48" y="75"/>
                </a:cubicBezTo>
                <a:cubicBezTo>
                  <a:pt x="75" y="93"/>
                  <a:pt x="91" y="93"/>
                  <a:pt x="126" y="96"/>
                </a:cubicBezTo>
                <a:cubicBezTo>
                  <a:pt x="142" y="121"/>
                  <a:pt x="116" y="115"/>
                  <a:pt x="93" y="117"/>
                </a:cubicBezTo>
                <a:cubicBezTo>
                  <a:pt x="77" y="122"/>
                  <a:pt x="24" y="117"/>
                  <a:pt x="27" y="132"/>
                </a:cubicBezTo>
                <a:cubicBezTo>
                  <a:pt x="62" y="129"/>
                  <a:pt x="114" y="140"/>
                  <a:pt x="138" y="132"/>
                </a:cubicBezTo>
                <a:cubicBezTo>
                  <a:pt x="143" y="133"/>
                  <a:pt x="151" y="130"/>
                  <a:pt x="153" y="135"/>
                </a:cubicBezTo>
                <a:cubicBezTo>
                  <a:pt x="154" y="139"/>
                  <a:pt x="130" y="144"/>
                  <a:pt x="129" y="144"/>
                </a:cubicBezTo>
                <a:cubicBezTo>
                  <a:pt x="107" y="150"/>
                  <a:pt x="127" y="166"/>
                  <a:pt x="87" y="171"/>
                </a:cubicBezTo>
                <a:cubicBezTo>
                  <a:pt x="74" y="180"/>
                  <a:pt x="74" y="170"/>
                  <a:pt x="60" y="177"/>
                </a:cubicBezTo>
                <a:cubicBezTo>
                  <a:pt x="56" y="188"/>
                  <a:pt x="55" y="197"/>
                  <a:pt x="48" y="207"/>
                </a:cubicBezTo>
                <a:cubicBezTo>
                  <a:pt x="81" y="229"/>
                  <a:pt x="98" y="207"/>
                  <a:pt x="114" y="183"/>
                </a:cubicBezTo>
                <a:cubicBezTo>
                  <a:pt x="116" y="180"/>
                  <a:pt x="120" y="179"/>
                  <a:pt x="123" y="177"/>
                </a:cubicBezTo>
                <a:cubicBezTo>
                  <a:pt x="128" y="161"/>
                  <a:pt x="151" y="166"/>
                  <a:pt x="165" y="156"/>
                </a:cubicBezTo>
                <a:cubicBezTo>
                  <a:pt x="186" y="158"/>
                  <a:pt x="213" y="150"/>
                  <a:pt x="228" y="165"/>
                </a:cubicBezTo>
                <a:cubicBezTo>
                  <a:pt x="244" y="181"/>
                  <a:pt x="213" y="169"/>
                  <a:pt x="243" y="177"/>
                </a:cubicBezTo>
                <a:cubicBezTo>
                  <a:pt x="258" y="187"/>
                  <a:pt x="328" y="190"/>
                  <a:pt x="333" y="171"/>
                </a:cubicBezTo>
                <a:cubicBezTo>
                  <a:pt x="327" y="148"/>
                  <a:pt x="266" y="149"/>
                  <a:pt x="255" y="138"/>
                </a:cubicBezTo>
                <a:cubicBezTo>
                  <a:pt x="244" y="127"/>
                  <a:pt x="250" y="111"/>
                  <a:pt x="267" y="105"/>
                </a:cubicBezTo>
                <a:cubicBezTo>
                  <a:pt x="252" y="108"/>
                  <a:pt x="342" y="106"/>
                  <a:pt x="360" y="99"/>
                </a:cubicBezTo>
                <a:close/>
              </a:path>
            </a:pathLst>
          </a:custGeom>
          <a:solidFill>
            <a:srgbClr val="C0C0C0"/>
          </a:solidFill>
          <a:ln w="9525">
            <a:noFill/>
            <a:round/>
            <a:headEnd/>
            <a:tailEnd/>
          </a:ln>
        </p:spPr>
        <p:txBody>
          <a:bodyPr wrap="none" anchor="ctr"/>
          <a:lstStyle/>
          <a:p>
            <a:endParaRPr lang="tr-TR"/>
          </a:p>
        </p:txBody>
      </p:sp>
      <p:sp>
        <p:nvSpPr>
          <p:cNvPr id="17415" name="Freeform 6"/>
          <p:cNvSpPr>
            <a:spLocks/>
          </p:cNvSpPr>
          <p:nvPr/>
        </p:nvSpPr>
        <p:spPr bwMode="auto">
          <a:xfrm>
            <a:off x="3036888" y="6115050"/>
            <a:ext cx="1751012" cy="363538"/>
          </a:xfrm>
          <a:custGeom>
            <a:avLst/>
            <a:gdLst>
              <a:gd name="T0" fmla="*/ 2147483647 w 472"/>
              <a:gd name="T1" fmla="*/ 2147483647 h 229"/>
              <a:gd name="T2" fmla="*/ 2147483647 w 472"/>
              <a:gd name="T3" fmla="*/ 2147483647 h 229"/>
              <a:gd name="T4" fmla="*/ 2147483647 w 472"/>
              <a:gd name="T5" fmla="*/ 2147483647 h 229"/>
              <a:gd name="T6" fmla="*/ 2147483647 w 472"/>
              <a:gd name="T7" fmla="*/ 2147483647 h 229"/>
              <a:gd name="T8" fmla="*/ 2147483647 w 472"/>
              <a:gd name="T9" fmla="*/ 2147483647 h 229"/>
              <a:gd name="T10" fmla="*/ 2147483647 w 472"/>
              <a:gd name="T11" fmla="*/ 0 h 229"/>
              <a:gd name="T12" fmla="*/ 2147483647 w 472"/>
              <a:gd name="T13" fmla="*/ 2147483647 h 229"/>
              <a:gd name="T14" fmla="*/ 2147483647 w 472"/>
              <a:gd name="T15" fmla="*/ 2147483647 h 229"/>
              <a:gd name="T16" fmla="*/ 2147483647 w 472"/>
              <a:gd name="T17" fmla="*/ 2147483647 h 229"/>
              <a:gd name="T18" fmla="*/ 2147483647 w 472"/>
              <a:gd name="T19" fmla="*/ 2147483647 h 229"/>
              <a:gd name="T20" fmla="*/ 2147483647 w 472"/>
              <a:gd name="T21" fmla="*/ 2147483647 h 229"/>
              <a:gd name="T22" fmla="*/ 2147483647 w 472"/>
              <a:gd name="T23" fmla="*/ 2147483647 h 229"/>
              <a:gd name="T24" fmla="*/ 2147483647 w 472"/>
              <a:gd name="T25" fmla="*/ 2147483647 h 229"/>
              <a:gd name="T26" fmla="*/ 2147483647 w 472"/>
              <a:gd name="T27" fmla="*/ 2147483647 h 229"/>
              <a:gd name="T28" fmla="*/ 2147483647 w 472"/>
              <a:gd name="T29" fmla="*/ 2147483647 h 229"/>
              <a:gd name="T30" fmla="*/ 2147483647 w 472"/>
              <a:gd name="T31" fmla="*/ 2147483647 h 229"/>
              <a:gd name="T32" fmla="*/ 2147483647 w 472"/>
              <a:gd name="T33" fmla="*/ 2147483647 h 229"/>
              <a:gd name="T34" fmla="*/ 2147483647 w 472"/>
              <a:gd name="T35" fmla="*/ 2147483647 h 229"/>
              <a:gd name="T36" fmla="*/ 2147483647 w 472"/>
              <a:gd name="T37" fmla="*/ 2147483647 h 229"/>
              <a:gd name="T38" fmla="*/ 2147483647 w 472"/>
              <a:gd name="T39" fmla="*/ 2147483647 h 229"/>
              <a:gd name="T40" fmla="*/ 2147483647 w 472"/>
              <a:gd name="T41" fmla="*/ 2147483647 h 229"/>
              <a:gd name="T42" fmla="*/ 2147483647 w 472"/>
              <a:gd name="T43" fmla="*/ 2147483647 h 229"/>
              <a:gd name="T44" fmla="*/ 2147483647 w 472"/>
              <a:gd name="T45" fmla="*/ 2147483647 h 229"/>
              <a:gd name="T46" fmla="*/ 2147483647 w 472"/>
              <a:gd name="T47" fmla="*/ 2147483647 h 229"/>
              <a:gd name="T48" fmla="*/ 2147483647 w 472"/>
              <a:gd name="T49" fmla="*/ 2147483647 h 229"/>
              <a:gd name="T50" fmla="*/ 2147483647 w 472"/>
              <a:gd name="T51" fmla="*/ 2147483647 h 229"/>
              <a:gd name="T52" fmla="*/ 2147483647 w 472"/>
              <a:gd name="T53" fmla="*/ 2147483647 h 229"/>
              <a:gd name="T54" fmla="*/ 2147483647 w 472"/>
              <a:gd name="T55" fmla="*/ 2147483647 h 229"/>
              <a:gd name="T56" fmla="*/ 2147483647 w 472"/>
              <a:gd name="T57" fmla="*/ 2147483647 h 229"/>
              <a:gd name="T58" fmla="*/ 2147483647 w 472"/>
              <a:gd name="T59" fmla="*/ 2147483647 h 229"/>
              <a:gd name="T60" fmla="*/ 2147483647 w 472"/>
              <a:gd name="T61" fmla="*/ 2147483647 h 229"/>
              <a:gd name="T62" fmla="*/ 2147483647 w 472"/>
              <a:gd name="T63" fmla="*/ 2147483647 h 229"/>
              <a:gd name="T64" fmla="*/ 2147483647 w 472"/>
              <a:gd name="T65" fmla="*/ 2147483647 h 229"/>
              <a:gd name="T66" fmla="*/ 2147483647 w 472"/>
              <a:gd name="T67" fmla="*/ 2147483647 h 2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2"/>
              <a:gd name="T103" fmla="*/ 0 h 229"/>
              <a:gd name="T104" fmla="*/ 472 w 472"/>
              <a:gd name="T105" fmla="*/ 229 h 2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2" h="229">
                <a:moveTo>
                  <a:pt x="360" y="99"/>
                </a:moveTo>
                <a:cubicBezTo>
                  <a:pt x="393" y="96"/>
                  <a:pt x="472" y="96"/>
                  <a:pt x="465" y="90"/>
                </a:cubicBezTo>
                <a:cubicBezTo>
                  <a:pt x="458" y="75"/>
                  <a:pt x="327" y="45"/>
                  <a:pt x="321" y="63"/>
                </a:cubicBezTo>
                <a:cubicBezTo>
                  <a:pt x="315" y="66"/>
                  <a:pt x="253" y="74"/>
                  <a:pt x="246" y="66"/>
                </a:cubicBezTo>
                <a:cubicBezTo>
                  <a:pt x="245" y="59"/>
                  <a:pt x="316" y="32"/>
                  <a:pt x="315" y="21"/>
                </a:cubicBezTo>
                <a:cubicBezTo>
                  <a:pt x="315" y="13"/>
                  <a:pt x="254" y="0"/>
                  <a:pt x="240" y="0"/>
                </a:cubicBezTo>
                <a:cubicBezTo>
                  <a:pt x="223" y="0"/>
                  <a:pt x="212" y="7"/>
                  <a:pt x="210" y="18"/>
                </a:cubicBezTo>
                <a:cubicBezTo>
                  <a:pt x="204" y="21"/>
                  <a:pt x="228" y="69"/>
                  <a:pt x="228" y="69"/>
                </a:cubicBezTo>
                <a:cubicBezTo>
                  <a:pt x="198" y="81"/>
                  <a:pt x="208" y="53"/>
                  <a:pt x="195" y="57"/>
                </a:cubicBezTo>
                <a:cubicBezTo>
                  <a:pt x="187" y="32"/>
                  <a:pt x="185" y="39"/>
                  <a:pt x="153" y="42"/>
                </a:cubicBezTo>
                <a:cubicBezTo>
                  <a:pt x="156" y="59"/>
                  <a:pt x="171" y="70"/>
                  <a:pt x="171" y="78"/>
                </a:cubicBezTo>
                <a:cubicBezTo>
                  <a:pt x="145" y="75"/>
                  <a:pt x="118" y="76"/>
                  <a:pt x="93" y="69"/>
                </a:cubicBezTo>
                <a:cubicBezTo>
                  <a:pt x="77" y="65"/>
                  <a:pt x="48" y="48"/>
                  <a:pt x="48" y="48"/>
                </a:cubicBezTo>
                <a:cubicBezTo>
                  <a:pt x="34" y="49"/>
                  <a:pt x="18" y="44"/>
                  <a:pt x="6" y="51"/>
                </a:cubicBezTo>
                <a:cubicBezTo>
                  <a:pt x="0" y="55"/>
                  <a:pt x="3" y="68"/>
                  <a:pt x="9" y="72"/>
                </a:cubicBezTo>
                <a:cubicBezTo>
                  <a:pt x="20" y="78"/>
                  <a:pt x="35" y="74"/>
                  <a:pt x="48" y="75"/>
                </a:cubicBezTo>
                <a:cubicBezTo>
                  <a:pt x="75" y="93"/>
                  <a:pt x="91" y="93"/>
                  <a:pt x="126" y="96"/>
                </a:cubicBezTo>
                <a:cubicBezTo>
                  <a:pt x="142" y="121"/>
                  <a:pt x="116" y="115"/>
                  <a:pt x="93" y="117"/>
                </a:cubicBezTo>
                <a:cubicBezTo>
                  <a:pt x="77" y="122"/>
                  <a:pt x="24" y="117"/>
                  <a:pt x="27" y="132"/>
                </a:cubicBezTo>
                <a:cubicBezTo>
                  <a:pt x="62" y="129"/>
                  <a:pt x="114" y="140"/>
                  <a:pt x="138" y="132"/>
                </a:cubicBezTo>
                <a:cubicBezTo>
                  <a:pt x="143" y="133"/>
                  <a:pt x="151" y="130"/>
                  <a:pt x="153" y="135"/>
                </a:cubicBezTo>
                <a:cubicBezTo>
                  <a:pt x="154" y="139"/>
                  <a:pt x="130" y="144"/>
                  <a:pt x="129" y="144"/>
                </a:cubicBezTo>
                <a:cubicBezTo>
                  <a:pt x="107" y="150"/>
                  <a:pt x="127" y="166"/>
                  <a:pt x="87" y="171"/>
                </a:cubicBezTo>
                <a:cubicBezTo>
                  <a:pt x="74" y="180"/>
                  <a:pt x="74" y="170"/>
                  <a:pt x="60" y="177"/>
                </a:cubicBezTo>
                <a:cubicBezTo>
                  <a:pt x="56" y="188"/>
                  <a:pt x="55" y="197"/>
                  <a:pt x="48" y="207"/>
                </a:cubicBezTo>
                <a:cubicBezTo>
                  <a:pt x="81" y="229"/>
                  <a:pt x="98" y="207"/>
                  <a:pt x="114" y="183"/>
                </a:cubicBezTo>
                <a:cubicBezTo>
                  <a:pt x="116" y="180"/>
                  <a:pt x="120" y="179"/>
                  <a:pt x="123" y="177"/>
                </a:cubicBezTo>
                <a:cubicBezTo>
                  <a:pt x="128" y="161"/>
                  <a:pt x="151" y="166"/>
                  <a:pt x="165" y="156"/>
                </a:cubicBezTo>
                <a:cubicBezTo>
                  <a:pt x="186" y="158"/>
                  <a:pt x="213" y="150"/>
                  <a:pt x="228" y="165"/>
                </a:cubicBezTo>
                <a:cubicBezTo>
                  <a:pt x="244" y="181"/>
                  <a:pt x="213" y="169"/>
                  <a:pt x="243" y="177"/>
                </a:cubicBezTo>
                <a:cubicBezTo>
                  <a:pt x="258" y="187"/>
                  <a:pt x="328" y="190"/>
                  <a:pt x="333" y="171"/>
                </a:cubicBezTo>
                <a:cubicBezTo>
                  <a:pt x="327" y="148"/>
                  <a:pt x="266" y="149"/>
                  <a:pt x="255" y="138"/>
                </a:cubicBezTo>
                <a:cubicBezTo>
                  <a:pt x="244" y="127"/>
                  <a:pt x="250" y="111"/>
                  <a:pt x="267" y="105"/>
                </a:cubicBezTo>
                <a:cubicBezTo>
                  <a:pt x="252" y="108"/>
                  <a:pt x="342" y="106"/>
                  <a:pt x="360" y="99"/>
                </a:cubicBezTo>
                <a:close/>
              </a:path>
            </a:pathLst>
          </a:custGeom>
          <a:solidFill>
            <a:srgbClr val="C0C0C0"/>
          </a:solidFill>
          <a:ln w="9525">
            <a:noFill/>
            <a:round/>
            <a:headEnd/>
            <a:tailEnd/>
          </a:ln>
        </p:spPr>
        <p:txBody>
          <a:bodyPr wrap="none" anchor="ctr"/>
          <a:lstStyle/>
          <a:p>
            <a:endParaRPr lang="tr-TR"/>
          </a:p>
        </p:txBody>
      </p:sp>
      <p:graphicFrame>
        <p:nvGraphicFramePr>
          <p:cNvPr id="17410" name="Object 31"/>
          <p:cNvGraphicFramePr>
            <a:graphicFrameLocks noChangeAspect="1"/>
          </p:cNvGraphicFramePr>
          <p:nvPr/>
        </p:nvGraphicFramePr>
        <p:xfrm>
          <a:off x="2573338" y="5842000"/>
          <a:ext cx="593725" cy="433388"/>
        </p:xfrm>
        <a:graphic>
          <a:graphicData uri="http://schemas.openxmlformats.org/presentationml/2006/ole">
            <p:oleObj spid="_x0000_s15391" name="Clip" r:id="rId4" imgW="830275" imgH="680314" progId="">
              <p:embed/>
            </p:oleObj>
          </a:graphicData>
        </a:graphic>
      </p:graphicFrame>
      <p:sp>
        <p:nvSpPr>
          <p:cNvPr id="56324" name="Rectangle 4"/>
          <p:cNvSpPr>
            <a:spLocks noGrp="1" noChangeArrowheads="1"/>
          </p:cNvSpPr>
          <p:nvPr>
            <p:ph type="body" idx="1"/>
          </p:nvPr>
        </p:nvSpPr>
        <p:spPr>
          <a:xfrm>
            <a:off x="293750" y="1339850"/>
            <a:ext cx="7342188" cy="4591050"/>
          </a:xfrm>
        </p:spPr>
        <p:txBody>
          <a:bodyPr>
            <a:normAutofit lnSpcReduction="10000"/>
          </a:bodyPr>
          <a:lstStyle/>
          <a:p>
            <a:pPr>
              <a:buNone/>
            </a:pPr>
            <a:endParaRPr lang="en-US" sz="2800" b="1" dirty="0" smtClean="0">
              <a:latin typeface="Comic Sans MS" pitchFamily="66" charset="0"/>
            </a:endParaRPr>
          </a:p>
          <a:p>
            <a:r>
              <a:rPr lang="en-US" sz="2800" b="1" dirty="0" err="1" smtClean="0">
                <a:latin typeface="Comic Sans MS" pitchFamily="66" charset="0"/>
              </a:rPr>
              <a:t>Dağınık</a:t>
            </a:r>
            <a:r>
              <a:rPr lang="en-US" sz="2800" b="1" dirty="0" smtClean="0">
                <a:latin typeface="Comic Sans MS" pitchFamily="66" charset="0"/>
              </a:rPr>
              <a:t> </a:t>
            </a:r>
            <a:r>
              <a:rPr lang="en-US" sz="2800" b="1" dirty="0" err="1" smtClean="0">
                <a:latin typeface="Comic Sans MS" pitchFamily="66" charset="0"/>
              </a:rPr>
              <a:t>ve</a:t>
            </a:r>
            <a:r>
              <a:rPr lang="en-US" sz="2800" b="1" dirty="0" smtClean="0">
                <a:latin typeface="Comic Sans MS" pitchFamily="66" charset="0"/>
              </a:rPr>
              <a:t> </a:t>
            </a:r>
            <a:r>
              <a:rPr lang="en-US" sz="2800" b="1" dirty="0" err="1" smtClean="0">
                <a:latin typeface="Comic Sans MS" pitchFamily="66" charset="0"/>
              </a:rPr>
              <a:t>kirli</a:t>
            </a:r>
            <a:r>
              <a:rPr lang="en-US" sz="2800" b="1" dirty="0" smtClean="0">
                <a:latin typeface="Comic Sans MS" pitchFamily="66" charset="0"/>
              </a:rPr>
              <a:t> </a:t>
            </a:r>
            <a:r>
              <a:rPr lang="en-US" sz="2800" b="1" dirty="0" err="1" smtClean="0">
                <a:latin typeface="Comic Sans MS" pitchFamily="66" charset="0"/>
              </a:rPr>
              <a:t>bir</a:t>
            </a:r>
            <a:r>
              <a:rPr lang="en-US" sz="2800" b="1" dirty="0" smtClean="0">
                <a:latin typeface="Comic Sans MS" pitchFamily="66" charset="0"/>
              </a:rPr>
              <a:t> </a:t>
            </a:r>
            <a:r>
              <a:rPr lang="en-US" sz="2800" b="1" dirty="0" err="1" smtClean="0">
                <a:latin typeface="Comic Sans MS" pitchFamily="66" charset="0"/>
              </a:rPr>
              <a:t>işyeri</a:t>
            </a:r>
            <a:r>
              <a:rPr lang="en-US" sz="2800" b="1" dirty="0" smtClean="0">
                <a:latin typeface="Comic Sans MS" pitchFamily="66" charset="0"/>
              </a:rPr>
              <a:t> </a:t>
            </a:r>
            <a:r>
              <a:rPr lang="en-US" sz="2800" b="1" dirty="0" err="1" smtClean="0">
                <a:latin typeface="Comic Sans MS" pitchFamily="66" charset="0"/>
              </a:rPr>
              <a:t>Tertiplenen</a:t>
            </a:r>
            <a:r>
              <a:rPr lang="en-US" sz="2800" b="1" dirty="0" smtClean="0">
                <a:latin typeface="Comic Sans MS" pitchFamily="66" charset="0"/>
              </a:rPr>
              <a:t> </a:t>
            </a:r>
            <a:r>
              <a:rPr lang="en-US" sz="2800" b="1" dirty="0" err="1" smtClean="0">
                <a:latin typeface="Comic Sans MS" pitchFamily="66" charset="0"/>
              </a:rPr>
              <a:t>eşyalar</a:t>
            </a:r>
            <a:r>
              <a:rPr lang="en-US" sz="2800" b="1" dirty="0" smtClean="0">
                <a:latin typeface="Comic Sans MS" pitchFamily="66" charset="0"/>
              </a:rPr>
              <a:t> </a:t>
            </a:r>
            <a:r>
              <a:rPr lang="en-US" sz="2800" b="1" dirty="0" err="1" smtClean="0">
                <a:latin typeface="Comic Sans MS" pitchFamily="66" charset="0"/>
              </a:rPr>
              <a:t>yeniden</a:t>
            </a:r>
            <a:r>
              <a:rPr lang="en-US" sz="2800" b="1" dirty="0" smtClean="0">
                <a:latin typeface="Comic Sans MS" pitchFamily="66" charset="0"/>
              </a:rPr>
              <a:t> </a:t>
            </a:r>
            <a:r>
              <a:rPr lang="en-US" sz="2800" b="1" dirty="0" err="1" smtClean="0">
                <a:latin typeface="Comic Sans MS" pitchFamily="66" charset="0"/>
              </a:rPr>
              <a:t>birikmeye</a:t>
            </a:r>
            <a:r>
              <a:rPr lang="en-US" sz="2800" b="1" dirty="0" smtClean="0">
                <a:latin typeface="Comic Sans MS" pitchFamily="66" charset="0"/>
              </a:rPr>
              <a:t> </a:t>
            </a:r>
            <a:r>
              <a:rPr lang="en-US" sz="2800" b="1" dirty="0" err="1" smtClean="0">
                <a:latin typeface="Comic Sans MS" pitchFamily="66" charset="0"/>
              </a:rPr>
              <a:t>başlar</a:t>
            </a:r>
            <a:endParaRPr lang="en-US" sz="2800" b="1" dirty="0" smtClean="0">
              <a:latin typeface="Comic Sans MS" pitchFamily="66" charset="0"/>
            </a:endParaRPr>
          </a:p>
          <a:p>
            <a:r>
              <a:rPr lang="en-US" sz="2800" b="1" dirty="0" err="1" smtClean="0">
                <a:latin typeface="Comic Sans MS" pitchFamily="66" charset="0"/>
              </a:rPr>
              <a:t>İyi</a:t>
            </a:r>
            <a:r>
              <a:rPr lang="en-US" sz="2800" b="1" dirty="0" smtClean="0">
                <a:latin typeface="Comic Sans MS" pitchFamily="66" charset="0"/>
              </a:rPr>
              <a:t> </a:t>
            </a:r>
            <a:r>
              <a:rPr lang="en-US" sz="2800" b="1" dirty="0" err="1" smtClean="0">
                <a:latin typeface="Comic Sans MS" pitchFamily="66" charset="0"/>
              </a:rPr>
              <a:t>planlanmış</a:t>
            </a:r>
            <a:r>
              <a:rPr lang="en-US" sz="2800" b="1" dirty="0" smtClean="0">
                <a:latin typeface="Comic Sans MS" pitchFamily="66" charset="0"/>
              </a:rPr>
              <a:t> </a:t>
            </a:r>
            <a:r>
              <a:rPr lang="en-US" sz="2800" b="1" dirty="0" err="1" smtClean="0">
                <a:latin typeface="Comic Sans MS" pitchFamily="66" charset="0"/>
              </a:rPr>
              <a:t>bir</a:t>
            </a:r>
            <a:r>
              <a:rPr lang="en-US" sz="2800" b="1" dirty="0" smtClean="0">
                <a:latin typeface="Comic Sans MS" pitchFamily="66" charset="0"/>
              </a:rPr>
              <a:t> </a:t>
            </a:r>
            <a:r>
              <a:rPr lang="en-US" sz="2800" b="1" dirty="0" err="1" smtClean="0">
                <a:latin typeface="Comic Sans MS" pitchFamily="66" charset="0"/>
              </a:rPr>
              <a:t>düzende</a:t>
            </a:r>
            <a:r>
              <a:rPr lang="en-US" sz="2800" b="1" dirty="0" smtClean="0">
                <a:latin typeface="Comic Sans MS" pitchFamily="66" charset="0"/>
              </a:rPr>
              <a:t> bile  </a:t>
            </a:r>
            <a:r>
              <a:rPr lang="en-US" sz="2800" b="1" dirty="0" err="1" smtClean="0">
                <a:latin typeface="Comic Sans MS" pitchFamily="66" charset="0"/>
              </a:rPr>
              <a:t>malzemeler</a:t>
            </a:r>
            <a:r>
              <a:rPr lang="en-US" sz="2800" b="1" dirty="0" smtClean="0">
                <a:latin typeface="Comic Sans MS" pitchFamily="66" charset="0"/>
              </a:rPr>
              <a:t> </a:t>
            </a:r>
            <a:r>
              <a:rPr lang="en-US" sz="2800" b="1" dirty="0" err="1" smtClean="0">
                <a:latin typeface="Comic Sans MS" pitchFamily="66" charset="0"/>
              </a:rPr>
              <a:t>kullanıldıktan</a:t>
            </a:r>
            <a:r>
              <a:rPr lang="en-US" sz="2800" b="1" dirty="0" smtClean="0">
                <a:latin typeface="Comic Sans MS" pitchFamily="66" charset="0"/>
              </a:rPr>
              <a:t> </a:t>
            </a:r>
            <a:r>
              <a:rPr lang="en-US" sz="2800" b="1" dirty="0" err="1" smtClean="0">
                <a:latin typeface="Comic Sans MS" pitchFamily="66" charset="0"/>
              </a:rPr>
              <a:t>sonra</a:t>
            </a:r>
            <a:r>
              <a:rPr lang="en-US" sz="2800" b="1" dirty="0" smtClean="0">
                <a:latin typeface="Comic Sans MS" pitchFamily="66" charset="0"/>
              </a:rPr>
              <a:t> </a:t>
            </a:r>
            <a:r>
              <a:rPr lang="en-US" sz="2800" b="1" dirty="0" err="1" smtClean="0">
                <a:latin typeface="Comic Sans MS" pitchFamily="66" charset="0"/>
              </a:rPr>
              <a:t>yerine</a:t>
            </a:r>
            <a:r>
              <a:rPr lang="en-US" sz="2800" b="1" dirty="0" smtClean="0">
                <a:latin typeface="Comic Sans MS" pitchFamily="66" charset="0"/>
              </a:rPr>
              <a:t> </a:t>
            </a:r>
            <a:r>
              <a:rPr lang="en-US" sz="2800" b="1" dirty="0" err="1" smtClean="0">
                <a:latin typeface="Comic Sans MS" pitchFamily="66" charset="0"/>
              </a:rPr>
              <a:t>bırakılmaz</a:t>
            </a:r>
            <a:endParaRPr lang="en-US" sz="2800" b="1" dirty="0" smtClean="0">
              <a:latin typeface="Comic Sans MS" pitchFamily="66" charset="0"/>
            </a:endParaRPr>
          </a:p>
          <a:p>
            <a:r>
              <a:rPr lang="en-US" sz="2800" b="1" dirty="0" err="1" smtClean="0">
                <a:latin typeface="Comic Sans MS" pitchFamily="66" charset="0"/>
              </a:rPr>
              <a:t>Kirlenen</a:t>
            </a:r>
            <a:r>
              <a:rPr lang="en-US" sz="2800" b="1" dirty="0" smtClean="0">
                <a:latin typeface="Comic Sans MS" pitchFamily="66" charset="0"/>
              </a:rPr>
              <a:t> </a:t>
            </a:r>
            <a:r>
              <a:rPr lang="en-US" sz="2800" b="1" dirty="0" err="1" smtClean="0">
                <a:latin typeface="Comic Sans MS" pitchFamily="66" charset="0"/>
              </a:rPr>
              <a:t>malzemeler</a:t>
            </a:r>
            <a:r>
              <a:rPr lang="en-US" sz="2800" b="1" dirty="0" smtClean="0">
                <a:latin typeface="Comic Sans MS" pitchFamily="66" charset="0"/>
              </a:rPr>
              <a:t> </a:t>
            </a:r>
            <a:r>
              <a:rPr lang="en-US" sz="2800" b="1" dirty="0" err="1" smtClean="0">
                <a:latin typeface="Comic Sans MS" pitchFamily="66" charset="0"/>
              </a:rPr>
              <a:t>temizlenmez</a:t>
            </a:r>
            <a:endParaRPr lang="en-US" sz="2800" b="1" dirty="0" smtClean="0">
              <a:latin typeface="Comic Sans MS" pitchFamily="66" charset="0"/>
            </a:endParaRPr>
          </a:p>
          <a:p>
            <a:r>
              <a:rPr lang="en-US" sz="2800" b="1" dirty="0" err="1" smtClean="0">
                <a:latin typeface="Comic Sans MS" pitchFamily="66" charset="0"/>
              </a:rPr>
              <a:t>Yerlere</a:t>
            </a:r>
            <a:r>
              <a:rPr lang="en-US" sz="2800" b="1" dirty="0" smtClean="0">
                <a:latin typeface="Comic Sans MS" pitchFamily="66" charset="0"/>
              </a:rPr>
              <a:t> </a:t>
            </a:r>
            <a:r>
              <a:rPr lang="en-US" sz="2800" b="1" dirty="0" err="1" smtClean="0">
                <a:latin typeface="Comic Sans MS" pitchFamily="66" charset="0"/>
              </a:rPr>
              <a:t>bırakılan</a:t>
            </a:r>
            <a:r>
              <a:rPr lang="en-US" sz="2800" b="1" dirty="0" smtClean="0">
                <a:latin typeface="Comic Sans MS" pitchFamily="66" charset="0"/>
              </a:rPr>
              <a:t> </a:t>
            </a:r>
            <a:r>
              <a:rPr lang="en-US" sz="2800" b="1" dirty="0" err="1" smtClean="0">
                <a:latin typeface="Comic Sans MS" pitchFamily="66" charset="0"/>
              </a:rPr>
              <a:t>eşyalar</a:t>
            </a:r>
            <a:r>
              <a:rPr lang="en-US" sz="2800" b="1" dirty="0" smtClean="0">
                <a:latin typeface="Comic Sans MS" pitchFamily="66" charset="0"/>
              </a:rPr>
              <a:t> </a:t>
            </a:r>
            <a:r>
              <a:rPr lang="en-US" sz="2800" b="1" dirty="0" err="1" smtClean="0">
                <a:latin typeface="Comic Sans MS" pitchFamily="66" charset="0"/>
              </a:rPr>
              <a:t>insanların</a:t>
            </a:r>
            <a:r>
              <a:rPr lang="en-US" sz="2800" b="1" dirty="0" smtClean="0">
                <a:latin typeface="Comic Sans MS" pitchFamily="66" charset="0"/>
              </a:rPr>
              <a:t> </a:t>
            </a:r>
            <a:r>
              <a:rPr lang="en-US" sz="2800" b="1" dirty="0" err="1" smtClean="0">
                <a:latin typeface="Comic Sans MS" pitchFamily="66" charset="0"/>
              </a:rPr>
              <a:t>düşüp</a:t>
            </a:r>
            <a:r>
              <a:rPr lang="en-US" sz="2800" b="1" dirty="0" smtClean="0">
                <a:latin typeface="Comic Sans MS" pitchFamily="66" charset="0"/>
              </a:rPr>
              <a:t> </a:t>
            </a:r>
            <a:r>
              <a:rPr lang="en-US" sz="2800" b="1" dirty="0" err="1" smtClean="0">
                <a:latin typeface="Comic Sans MS" pitchFamily="66" charset="0"/>
              </a:rPr>
              <a:t>yaralanmalarına</a:t>
            </a:r>
            <a:r>
              <a:rPr lang="en-US" sz="2800" b="1" dirty="0" smtClean="0">
                <a:latin typeface="Comic Sans MS" pitchFamily="66" charset="0"/>
              </a:rPr>
              <a:t> </a:t>
            </a:r>
            <a:r>
              <a:rPr lang="en-US" sz="2800" b="1" dirty="0" err="1" smtClean="0">
                <a:latin typeface="Comic Sans MS" pitchFamily="66" charset="0"/>
              </a:rPr>
              <a:t>neden</a:t>
            </a:r>
            <a:r>
              <a:rPr lang="en-US" sz="2800" b="1" dirty="0" smtClean="0">
                <a:latin typeface="Comic Sans MS" pitchFamily="66" charset="0"/>
              </a:rPr>
              <a:t> </a:t>
            </a:r>
            <a:r>
              <a:rPr lang="en-US" sz="2800" b="1" dirty="0" err="1" smtClean="0">
                <a:latin typeface="Comic Sans MS" pitchFamily="66" charset="0"/>
              </a:rPr>
              <a:t>olur</a:t>
            </a:r>
            <a:endParaRPr lang="en-US" sz="2800" b="1" dirty="0" smtClean="0">
              <a:latin typeface="Comic Sans MS" pitchFamily="66" charset="0"/>
            </a:endParaRPr>
          </a:p>
          <a:p>
            <a:r>
              <a:rPr lang="en-US" sz="2800" b="1" dirty="0" smtClean="0">
                <a:latin typeface="Comic Sans MS" pitchFamily="66" charset="0"/>
              </a:rPr>
              <a:t>moral </a:t>
            </a:r>
            <a:r>
              <a:rPr lang="en-US" sz="2800" b="1" dirty="0" err="1" smtClean="0">
                <a:latin typeface="Comic Sans MS" pitchFamily="66" charset="0"/>
              </a:rPr>
              <a:t>bozar</a:t>
            </a:r>
            <a:r>
              <a:rPr lang="en-US" sz="2800" b="1" dirty="0" smtClean="0">
                <a:latin typeface="Comic Sans MS" pitchFamily="66" charset="0"/>
              </a:rPr>
              <a:t>.</a:t>
            </a:r>
          </a:p>
        </p:txBody>
      </p:sp>
      <p:grpSp>
        <p:nvGrpSpPr>
          <p:cNvPr id="2" name="Group 44"/>
          <p:cNvGrpSpPr>
            <a:grpSpLocks/>
          </p:cNvGrpSpPr>
          <p:nvPr/>
        </p:nvGrpSpPr>
        <p:grpSpPr bwMode="auto">
          <a:xfrm>
            <a:off x="7751763" y="5983288"/>
            <a:ext cx="676275" cy="430212"/>
            <a:chOff x="1698" y="1582"/>
            <a:chExt cx="496" cy="405"/>
          </a:xfrm>
        </p:grpSpPr>
        <p:grpSp>
          <p:nvGrpSpPr>
            <p:cNvPr id="3" name="Group 45"/>
            <p:cNvGrpSpPr>
              <a:grpSpLocks/>
            </p:cNvGrpSpPr>
            <p:nvPr/>
          </p:nvGrpSpPr>
          <p:grpSpPr bwMode="auto">
            <a:xfrm>
              <a:off x="1698" y="1582"/>
              <a:ext cx="496" cy="405"/>
              <a:chOff x="1698" y="1582"/>
              <a:chExt cx="496" cy="405"/>
            </a:xfrm>
          </p:grpSpPr>
          <p:sp>
            <p:nvSpPr>
              <p:cNvPr id="17452" name="Freeform 46"/>
              <p:cNvSpPr>
                <a:spLocks/>
              </p:cNvSpPr>
              <p:nvPr/>
            </p:nvSpPr>
            <p:spPr bwMode="auto">
              <a:xfrm>
                <a:off x="1708" y="1590"/>
                <a:ext cx="474" cy="396"/>
              </a:xfrm>
              <a:custGeom>
                <a:avLst/>
                <a:gdLst>
                  <a:gd name="T0" fmla="*/ 128 w 474"/>
                  <a:gd name="T1" fmla="*/ 61 h 396"/>
                  <a:gd name="T2" fmla="*/ 180 w 474"/>
                  <a:gd name="T3" fmla="*/ 55 h 396"/>
                  <a:gd name="T4" fmla="*/ 201 w 474"/>
                  <a:gd name="T5" fmla="*/ 6 h 396"/>
                  <a:gd name="T6" fmla="*/ 261 w 474"/>
                  <a:gd name="T7" fmla="*/ 0 h 396"/>
                  <a:gd name="T8" fmla="*/ 261 w 474"/>
                  <a:gd name="T9" fmla="*/ 77 h 396"/>
                  <a:gd name="T10" fmla="*/ 296 w 474"/>
                  <a:gd name="T11" fmla="*/ 85 h 396"/>
                  <a:gd name="T12" fmla="*/ 363 w 474"/>
                  <a:gd name="T13" fmla="*/ 43 h 396"/>
                  <a:gd name="T14" fmla="*/ 423 w 474"/>
                  <a:gd name="T15" fmla="*/ 89 h 396"/>
                  <a:gd name="T16" fmla="*/ 350 w 474"/>
                  <a:gd name="T17" fmla="*/ 144 h 396"/>
                  <a:gd name="T18" fmla="*/ 365 w 474"/>
                  <a:gd name="T19" fmla="*/ 164 h 396"/>
                  <a:gd name="T20" fmla="*/ 454 w 474"/>
                  <a:gd name="T21" fmla="*/ 144 h 396"/>
                  <a:gd name="T22" fmla="*/ 474 w 474"/>
                  <a:gd name="T23" fmla="*/ 223 h 396"/>
                  <a:gd name="T24" fmla="*/ 369 w 474"/>
                  <a:gd name="T25" fmla="*/ 238 h 396"/>
                  <a:gd name="T26" fmla="*/ 363 w 474"/>
                  <a:gd name="T27" fmla="*/ 266 h 396"/>
                  <a:gd name="T28" fmla="*/ 413 w 474"/>
                  <a:gd name="T29" fmla="*/ 303 h 396"/>
                  <a:gd name="T30" fmla="*/ 350 w 474"/>
                  <a:gd name="T31" fmla="*/ 366 h 396"/>
                  <a:gd name="T32" fmla="*/ 314 w 474"/>
                  <a:gd name="T33" fmla="*/ 321 h 396"/>
                  <a:gd name="T34" fmla="*/ 296 w 474"/>
                  <a:gd name="T35" fmla="*/ 327 h 396"/>
                  <a:gd name="T36" fmla="*/ 296 w 474"/>
                  <a:gd name="T37" fmla="*/ 390 h 396"/>
                  <a:gd name="T38" fmla="*/ 219 w 474"/>
                  <a:gd name="T39" fmla="*/ 396 h 396"/>
                  <a:gd name="T40" fmla="*/ 223 w 474"/>
                  <a:gd name="T41" fmla="*/ 329 h 396"/>
                  <a:gd name="T42" fmla="*/ 164 w 474"/>
                  <a:gd name="T43" fmla="*/ 329 h 396"/>
                  <a:gd name="T44" fmla="*/ 144 w 474"/>
                  <a:gd name="T45" fmla="*/ 376 h 396"/>
                  <a:gd name="T46" fmla="*/ 65 w 474"/>
                  <a:gd name="T47" fmla="*/ 335 h 396"/>
                  <a:gd name="T48" fmla="*/ 101 w 474"/>
                  <a:gd name="T49" fmla="*/ 296 h 396"/>
                  <a:gd name="T50" fmla="*/ 71 w 474"/>
                  <a:gd name="T51" fmla="*/ 254 h 396"/>
                  <a:gd name="T52" fmla="*/ 16 w 474"/>
                  <a:gd name="T53" fmla="*/ 262 h 396"/>
                  <a:gd name="T54" fmla="*/ 0 w 474"/>
                  <a:gd name="T55" fmla="*/ 193 h 396"/>
                  <a:gd name="T56" fmla="*/ 67 w 474"/>
                  <a:gd name="T57" fmla="*/ 175 h 396"/>
                  <a:gd name="T58" fmla="*/ 73 w 474"/>
                  <a:gd name="T59" fmla="*/ 116 h 396"/>
                  <a:gd name="T60" fmla="*/ 34 w 474"/>
                  <a:gd name="T61" fmla="*/ 91 h 396"/>
                  <a:gd name="T62" fmla="*/ 89 w 474"/>
                  <a:gd name="T63" fmla="*/ 22 h 396"/>
                  <a:gd name="T64" fmla="*/ 128 w 474"/>
                  <a:gd name="T65" fmla="*/ 61 h 3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4"/>
                  <a:gd name="T100" fmla="*/ 0 h 396"/>
                  <a:gd name="T101" fmla="*/ 474 w 474"/>
                  <a:gd name="T102" fmla="*/ 396 h 3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4" h="396">
                    <a:moveTo>
                      <a:pt x="128" y="61"/>
                    </a:moveTo>
                    <a:lnTo>
                      <a:pt x="180" y="55"/>
                    </a:lnTo>
                    <a:lnTo>
                      <a:pt x="201" y="6"/>
                    </a:lnTo>
                    <a:lnTo>
                      <a:pt x="261" y="0"/>
                    </a:lnTo>
                    <a:lnTo>
                      <a:pt x="261" y="77"/>
                    </a:lnTo>
                    <a:lnTo>
                      <a:pt x="296" y="85"/>
                    </a:lnTo>
                    <a:lnTo>
                      <a:pt x="363" y="43"/>
                    </a:lnTo>
                    <a:lnTo>
                      <a:pt x="423" y="89"/>
                    </a:lnTo>
                    <a:lnTo>
                      <a:pt x="350" y="144"/>
                    </a:lnTo>
                    <a:lnTo>
                      <a:pt x="365" y="164"/>
                    </a:lnTo>
                    <a:lnTo>
                      <a:pt x="454" y="144"/>
                    </a:lnTo>
                    <a:lnTo>
                      <a:pt x="474" y="223"/>
                    </a:lnTo>
                    <a:lnTo>
                      <a:pt x="369" y="238"/>
                    </a:lnTo>
                    <a:lnTo>
                      <a:pt x="363" y="266"/>
                    </a:lnTo>
                    <a:lnTo>
                      <a:pt x="413" y="303"/>
                    </a:lnTo>
                    <a:lnTo>
                      <a:pt x="350" y="366"/>
                    </a:lnTo>
                    <a:lnTo>
                      <a:pt x="314" y="321"/>
                    </a:lnTo>
                    <a:lnTo>
                      <a:pt x="296" y="327"/>
                    </a:lnTo>
                    <a:lnTo>
                      <a:pt x="296" y="390"/>
                    </a:lnTo>
                    <a:lnTo>
                      <a:pt x="219" y="396"/>
                    </a:lnTo>
                    <a:lnTo>
                      <a:pt x="223" y="329"/>
                    </a:lnTo>
                    <a:lnTo>
                      <a:pt x="164" y="329"/>
                    </a:lnTo>
                    <a:lnTo>
                      <a:pt x="144" y="376"/>
                    </a:lnTo>
                    <a:lnTo>
                      <a:pt x="65" y="335"/>
                    </a:lnTo>
                    <a:lnTo>
                      <a:pt x="101" y="296"/>
                    </a:lnTo>
                    <a:lnTo>
                      <a:pt x="71" y="254"/>
                    </a:lnTo>
                    <a:lnTo>
                      <a:pt x="16" y="262"/>
                    </a:lnTo>
                    <a:lnTo>
                      <a:pt x="0" y="193"/>
                    </a:lnTo>
                    <a:lnTo>
                      <a:pt x="67" y="175"/>
                    </a:lnTo>
                    <a:lnTo>
                      <a:pt x="73" y="116"/>
                    </a:lnTo>
                    <a:lnTo>
                      <a:pt x="34" y="91"/>
                    </a:lnTo>
                    <a:lnTo>
                      <a:pt x="89" y="22"/>
                    </a:lnTo>
                    <a:lnTo>
                      <a:pt x="128" y="61"/>
                    </a:lnTo>
                    <a:close/>
                  </a:path>
                </a:pathLst>
              </a:custGeom>
              <a:solidFill>
                <a:srgbClr val="CECECE"/>
              </a:solidFill>
              <a:ln w="9525">
                <a:noFill/>
                <a:round/>
                <a:headEnd/>
                <a:tailEnd/>
              </a:ln>
            </p:spPr>
            <p:txBody>
              <a:bodyPr/>
              <a:lstStyle/>
              <a:p>
                <a:endParaRPr lang="tr-TR"/>
              </a:p>
            </p:txBody>
          </p:sp>
          <p:grpSp>
            <p:nvGrpSpPr>
              <p:cNvPr id="4" name="Group 47"/>
              <p:cNvGrpSpPr>
                <a:grpSpLocks/>
              </p:cNvGrpSpPr>
              <p:nvPr/>
            </p:nvGrpSpPr>
            <p:grpSpPr bwMode="auto">
              <a:xfrm>
                <a:off x="1698" y="1582"/>
                <a:ext cx="496" cy="405"/>
                <a:chOff x="1698" y="1582"/>
                <a:chExt cx="496" cy="405"/>
              </a:xfrm>
            </p:grpSpPr>
            <p:sp>
              <p:nvSpPr>
                <p:cNvPr id="17454" name="Freeform 48"/>
                <p:cNvSpPr>
                  <a:spLocks/>
                </p:cNvSpPr>
                <p:nvPr/>
              </p:nvSpPr>
              <p:spPr bwMode="auto">
                <a:xfrm>
                  <a:off x="1698" y="1582"/>
                  <a:ext cx="496" cy="405"/>
                </a:xfrm>
                <a:custGeom>
                  <a:avLst/>
                  <a:gdLst>
                    <a:gd name="T0" fmla="*/ 202 w 496"/>
                    <a:gd name="T1" fmla="*/ 73 h 405"/>
                    <a:gd name="T2" fmla="*/ 264 w 496"/>
                    <a:gd name="T3" fmla="*/ 20 h 405"/>
                    <a:gd name="T4" fmla="*/ 307 w 496"/>
                    <a:gd name="T5" fmla="*/ 103 h 405"/>
                    <a:gd name="T6" fmla="*/ 414 w 496"/>
                    <a:gd name="T7" fmla="*/ 95 h 405"/>
                    <a:gd name="T8" fmla="*/ 366 w 496"/>
                    <a:gd name="T9" fmla="*/ 180 h 405"/>
                    <a:gd name="T10" fmla="*/ 474 w 496"/>
                    <a:gd name="T11" fmla="*/ 218 h 405"/>
                    <a:gd name="T12" fmla="*/ 361 w 496"/>
                    <a:gd name="T13" fmla="*/ 275 h 405"/>
                    <a:gd name="T14" fmla="*/ 361 w 496"/>
                    <a:gd name="T15" fmla="*/ 353 h 405"/>
                    <a:gd name="T16" fmla="*/ 294 w 496"/>
                    <a:gd name="T17" fmla="*/ 320 h 405"/>
                    <a:gd name="T18" fmla="*/ 242 w 496"/>
                    <a:gd name="T19" fmla="*/ 390 h 405"/>
                    <a:gd name="T20" fmla="*/ 172 w 496"/>
                    <a:gd name="T21" fmla="*/ 320 h 405"/>
                    <a:gd name="T22" fmla="*/ 92 w 496"/>
                    <a:gd name="T23" fmla="*/ 335 h 405"/>
                    <a:gd name="T24" fmla="*/ 92 w 496"/>
                    <a:gd name="T25" fmla="*/ 245 h 405"/>
                    <a:gd name="T26" fmla="*/ 30 w 496"/>
                    <a:gd name="T27" fmla="*/ 203 h 405"/>
                    <a:gd name="T28" fmla="*/ 97 w 496"/>
                    <a:gd name="T29" fmla="*/ 120 h 405"/>
                    <a:gd name="T30" fmla="*/ 107 w 496"/>
                    <a:gd name="T31" fmla="*/ 38 h 405"/>
                    <a:gd name="T32" fmla="*/ 30 w 496"/>
                    <a:gd name="T33" fmla="*/ 103 h 405"/>
                    <a:gd name="T34" fmla="*/ 67 w 496"/>
                    <a:gd name="T35" fmla="*/ 173 h 405"/>
                    <a:gd name="T36" fmla="*/ 17 w 496"/>
                    <a:gd name="T37" fmla="*/ 278 h 405"/>
                    <a:gd name="T38" fmla="*/ 97 w 496"/>
                    <a:gd name="T39" fmla="*/ 298 h 405"/>
                    <a:gd name="T40" fmla="*/ 142 w 496"/>
                    <a:gd name="T41" fmla="*/ 383 h 405"/>
                    <a:gd name="T42" fmla="*/ 187 w 496"/>
                    <a:gd name="T43" fmla="*/ 338 h 405"/>
                    <a:gd name="T44" fmla="*/ 224 w 496"/>
                    <a:gd name="T45" fmla="*/ 405 h 405"/>
                    <a:gd name="T46" fmla="*/ 317 w 496"/>
                    <a:gd name="T47" fmla="*/ 338 h 405"/>
                    <a:gd name="T48" fmla="*/ 361 w 496"/>
                    <a:gd name="T49" fmla="*/ 380 h 405"/>
                    <a:gd name="T50" fmla="*/ 426 w 496"/>
                    <a:gd name="T51" fmla="*/ 283 h 405"/>
                    <a:gd name="T52" fmla="*/ 396 w 496"/>
                    <a:gd name="T53" fmla="*/ 248 h 405"/>
                    <a:gd name="T54" fmla="*/ 466 w 496"/>
                    <a:gd name="T55" fmla="*/ 135 h 405"/>
                    <a:gd name="T56" fmla="*/ 369 w 496"/>
                    <a:gd name="T57" fmla="*/ 155 h 405"/>
                    <a:gd name="T58" fmla="*/ 374 w 496"/>
                    <a:gd name="T59" fmla="*/ 38 h 405"/>
                    <a:gd name="T60" fmla="*/ 307 w 496"/>
                    <a:gd name="T61" fmla="*/ 83 h 405"/>
                    <a:gd name="T62" fmla="*/ 279 w 496"/>
                    <a:gd name="T63" fmla="*/ 0 h 405"/>
                    <a:gd name="T64" fmla="*/ 179 w 496"/>
                    <a:gd name="T65" fmla="*/ 58 h 405"/>
                    <a:gd name="T66" fmla="*/ 135 w 496"/>
                    <a:gd name="T67" fmla="*/ 80 h 40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96"/>
                    <a:gd name="T103" fmla="*/ 0 h 405"/>
                    <a:gd name="T104" fmla="*/ 496 w 496"/>
                    <a:gd name="T105" fmla="*/ 405 h 40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96" h="405">
                      <a:moveTo>
                        <a:pt x="135" y="80"/>
                      </a:moveTo>
                      <a:lnTo>
                        <a:pt x="202" y="73"/>
                      </a:lnTo>
                      <a:lnTo>
                        <a:pt x="219" y="23"/>
                      </a:lnTo>
                      <a:lnTo>
                        <a:pt x="264" y="20"/>
                      </a:lnTo>
                      <a:lnTo>
                        <a:pt x="262" y="90"/>
                      </a:lnTo>
                      <a:lnTo>
                        <a:pt x="307" y="103"/>
                      </a:lnTo>
                      <a:lnTo>
                        <a:pt x="376" y="68"/>
                      </a:lnTo>
                      <a:lnTo>
                        <a:pt x="414" y="95"/>
                      </a:lnTo>
                      <a:lnTo>
                        <a:pt x="354" y="148"/>
                      </a:lnTo>
                      <a:lnTo>
                        <a:pt x="366" y="180"/>
                      </a:lnTo>
                      <a:lnTo>
                        <a:pt x="456" y="165"/>
                      </a:lnTo>
                      <a:lnTo>
                        <a:pt x="474" y="218"/>
                      </a:lnTo>
                      <a:lnTo>
                        <a:pt x="369" y="238"/>
                      </a:lnTo>
                      <a:lnTo>
                        <a:pt x="361" y="275"/>
                      </a:lnTo>
                      <a:lnTo>
                        <a:pt x="411" y="308"/>
                      </a:lnTo>
                      <a:lnTo>
                        <a:pt x="361" y="353"/>
                      </a:lnTo>
                      <a:lnTo>
                        <a:pt x="324" y="305"/>
                      </a:lnTo>
                      <a:lnTo>
                        <a:pt x="294" y="320"/>
                      </a:lnTo>
                      <a:lnTo>
                        <a:pt x="299" y="388"/>
                      </a:lnTo>
                      <a:lnTo>
                        <a:pt x="242" y="390"/>
                      </a:lnTo>
                      <a:lnTo>
                        <a:pt x="239" y="328"/>
                      </a:lnTo>
                      <a:lnTo>
                        <a:pt x="172" y="320"/>
                      </a:lnTo>
                      <a:lnTo>
                        <a:pt x="150" y="365"/>
                      </a:lnTo>
                      <a:lnTo>
                        <a:pt x="92" y="335"/>
                      </a:lnTo>
                      <a:lnTo>
                        <a:pt x="122" y="300"/>
                      </a:lnTo>
                      <a:lnTo>
                        <a:pt x="92" y="245"/>
                      </a:lnTo>
                      <a:lnTo>
                        <a:pt x="37" y="255"/>
                      </a:lnTo>
                      <a:lnTo>
                        <a:pt x="30" y="203"/>
                      </a:lnTo>
                      <a:lnTo>
                        <a:pt x="90" y="193"/>
                      </a:lnTo>
                      <a:lnTo>
                        <a:pt x="97" y="120"/>
                      </a:lnTo>
                      <a:lnTo>
                        <a:pt x="62" y="95"/>
                      </a:lnTo>
                      <a:lnTo>
                        <a:pt x="107" y="38"/>
                      </a:lnTo>
                      <a:lnTo>
                        <a:pt x="85" y="23"/>
                      </a:lnTo>
                      <a:lnTo>
                        <a:pt x="30" y="103"/>
                      </a:lnTo>
                      <a:lnTo>
                        <a:pt x="75" y="133"/>
                      </a:lnTo>
                      <a:lnTo>
                        <a:pt x="67" y="173"/>
                      </a:lnTo>
                      <a:lnTo>
                        <a:pt x="0" y="193"/>
                      </a:lnTo>
                      <a:lnTo>
                        <a:pt x="17" y="278"/>
                      </a:lnTo>
                      <a:lnTo>
                        <a:pt x="82" y="275"/>
                      </a:lnTo>
                      <a:lnTo>
                        <a:pt x="97" y="298"/>
                      </a:lnTo>
                      <a:lnTo>
                        <a:pt x="60" y="345"/>
                      </a:lnTo>
                      <a:lnTo>
                        <a:pt x="142" y="383"/>
                      </a:lnTo>
                      <a:lnTo>
                        <a:pt x="165" y="388"/>
                      </a:lnTo>
                      <a:lnTo>
                        <a:pt x="187" y="338"/>
                      </a:lnTo>
                      <a:lnTo>
                        <a:pt x="212" y="353"/>
                      </a:lnTo>
                      <a:lnTo>
                        <a:pt x="224" y="405"/>
                      </a:lnTo>
                      <a:lnTo>
                        <a:pt x="317" y="403"/>
                      </a:lnTo>
                      <a:lnTo>
                        <a:pt x="317" y="338"/>
                      </a:lnTo>
                      <a:lnTo>
                        <a:pt x="324" y="335"/>
                      </a:lnTo>
                      <a:lnTo>
                        <a:pt x="361" y="380"/>
                      </a:lnTo>
                      <a:lnTo>
                        <a:pt x="441" y="305"/>
                      </a:lnTo>
                      <a:lnTo>
                        <a:pt x="426" y="283"/>
                      </a:lnTo>
                      <a:lnTo>
                        <a:pt x="381" y="260"/>
                      </a:lnTo>
                      <a:lnTo>
                        <a:pt x="396" y="248"/>
                      </a:lnTo>
                      <a:lnTo>
                        <a:pt x="496" y="233"/>
                      </a:lnTo>
                      <a:lnTo>
                        <a:pt x="466" y="135"/>
                      </a:lnTo>
                      <a:lnTo>
                        <a:pt x="374" y="158"/>
                      </a:lnTo>
                      <a:lnTo>
                        <a:pt x="369" y="155"/>
                      </a:lnTo>
                      <a:lnTo>
                        <a:pt x="444" y="95"/>
                      </a:lnTo>
                      <a:lnTo>
                        <a:pt x="374" y="38"/>
                      </a:lnTo>
                      <a:lnTo>
                        <a:pt x="354" y="50"/>
                      </a:lnTo>
                      <a:lnTo>
                        <a:pt x="307" y="83"/>
                      </a:lnTo>
                      <a:lnTo>
                        <a:pt x="279" y="75"/>
                      </a:lnTo>
                      <a:lnTo>
                        <a:pt x="279" y="0"/>
                      </a:lnTo>
                      <a:lnTo>
                        <a:pt x="204" y="5"/>
                      </a:lnTo>
                      <a:lnTo>
                        <a:pt x="179" y="58"/>
                      </a:lnTo>
                      <a:lnTo>
                        <a:pt x="135" y="58"/>
                      </a:lnTo>
                      <a:lnTo>
                        <a:pt x="135" y="80"/>
                      </a:lnTo>
                      <a:close/>
                    </a:path>
                  </a:pathLst>
                </a:custGeom>
                <a:solidFill>
                  <a:srgbClr val="000000"/>
                </a:solidFill>
                <a:ln w="9525">
                  <a:noFill/>
                  <a:round/>
                  <a:headEnd/>
                  <a:tailEnd/>
                </a:ln>
              </p:spPr>
              <p:txBody>
                <a:bodyPr/>
                <a:lstStyle/>
                <a:p>
                  <a:endParaRPr lang="tr-TR"/>
                </a:p>
              </p:txBody>
            </p:sp>
            <p:sp>
              <p:nvSpPr>
                <p:cNvPr id="17455" name="Freeform 49"/>
                <p:cNvSpPr>
                  <a:spLocks/>
                </p:cNvSpPr>
                <p:nvPr/>
              </p:nvSpPr>
              <p:spPr bwMode="auto">
                <a:xfrm>
                  <a:off x="1785" y="1602"/>
                  <a:ext cx="83" cy="63"/>
                </a:xfrm>
                <a:custGeom>
                  <a:avLst/>
                  <a:gdLst>
                    <a:gd name="T0" fmla="*/ 53 w 83"/>
                    <a:gd name="T1" fmla="*/ 63 h 63"/>
                    <a:gd name="T2" fmla="*/ 0 w 83"/>
                    <a:gd name="T3" fmla="*/ 11 h 63"/>
                    <a:gd name="T4" fmla="*/ 11 w 83"/>
                    <a:gd name="T5" fmla="*/ 0 h 63"/>
                    <a:gd name="T6" fmla="*/ 83 w 83"/>
                    <a:gd name="T7" fmla="*/ 54 h 63"/>
                    <a:gd name="T8" fmla="*/ 53 w 83"/>
                    <a:gd name="T9" fmla="*/ 63 h 63"/>
                    <a:gd name="T10" fmla="*/ 0 60000 65536"/>
                    <a:gd name="T11" fmla="*/ 0 60000 65536"/>
                    <a:gd name="T12" fmla="*/ 0 60000 65536"/>
                    <a:gd name="T13" fmla="*/ 0 60000 65536"/>
                    <a:gd name="T14" fmla="*/ 0 60000 65536"/>
                    <a:gd name="T15" fmla="*/ 0 w 83"/>
                    <a:gd name="T16" fmla="*/ 0 h 63"/>
                    <a:gd name="T17" fmla="*/ 83 w 83"/>
                    <a:gd name="T18" fmla="*/ 63 h 63"/>
                  </a:gdLst>
                  <a:ahLst/>
                  <a:cxnLst>
                    <a:cxn ang="T10">
                      <a:pos x="T0" y="T1"/>
                    </a:cxn>
                    <a:cxn ang="T11">
                      <a:pos x="T2" y="T3"/>
                    </a:cxn>
                    <a:cxn ang="T12">
                      <a:pos x="T4" y="T5"/>
                    </a:cxn>
                    <a:cxn ang="T13">
                      <a:pos x="T6" y="T7"/>
                    </a:cxn>
                    <a:cxn ang="T14">
                      <a:pos x="T8" y="T9"/>
                    </a:cxn>
                  </a:cxnLst>
                  <a:rect l="T15" t="T16" r="T17" b="T18"/>
                  <a:pathLst>
                    <a:path w="83" h="63">
                      <a:moveTo>
                        <a:pt x="53" y="63"/>
                      </a:moveTo>
                      <a:lnTo>
                        <a:pt x="0" y="11"/>
                      </a:lnTo>
                      <a:lnTo>
                        <a:pt x="11" y="0"/>
                      </a:lnTo>
                      <a:lnTo>
                        <a:pt x="83" y="54"/>
                      </a:lnTo>
                      <a:lnTo>
                        <a:pt x="53" y="63"/>
                      </a:lnTo>
                      <a:close/>
                    </a:path>
                  </a:pathLst>
                </a:custGeom>
                <a:solidFill>
                  <a:srgbClr val="000000"/>
                </a:solidFill>
                <a:ln w="9525">
                  <a:noFill/>
                  <a:round/>
                  <a:headEnd/>
                  <a:tailEnd/>
                </a:ln>
              </p:spPr>
              <p:txBody>
                <a:bodyPr/>
                <a:lstStyle/>
                <a:p>
                  <a:endParaRPr lang="tr-TR"/>
                </a:p>
              </p:txBody>
            </p:sp>
          </p:grpSp>
        </p:grpSp>
        <p:sp>
          <p:nvSpPr>
            <p:cNvPr id="17451" name="Oval 50"/>
            <p:cNvSpPr>
              <a:spLocks noChangeArrowheads="1"/>
            </p:cNvSpPr>
            <p:nvPr/>
          </p:nvSpPr>
          <p:spPr bwMode="auto">
            <a:xfrm>
              <a:off x="1887" y="1755"/>
              <a:ext cx="81" cy="53"/>
            </a:xfrm>
            <a:prstGeom prst="ellipse">
              <a:avLst/>
            </a:prstGeom>
            <a:solidFill>
              <a:srgbClr val="000000"/>
            </a:solidFill>
            <a:ln w="9525">
              <a:noFill/>
              <a:round/>
              <a:headEnd/>
              <a:tailEnd/>
            </a:ln>
          </p:spPr>
          <p:txBody>
            <a:bodyPr/>
            <a:lstStyle/>
            <a:p>
              <a:endParaRPr lang="tr-TR"/>
            </a:p>
          </p:txBody>
        </p:sp>
      </p:grpSp>
      <p:grpSp>
        <p:nvGrpSpPr>
          <p:cNvPr id="5" name="Group 51"/>
          <p:cNvGrpSpPr>
            <a:grpSpLocks/>
          </p:cNvGrpSpPr>
          <p:nvPr/>
        </p:nvGrpSpPr>
        <p:grpSpPr bwMode="auto">
          <a:xfrm>
            <a:off x="7388225" y="5989638"/>
            <a:ext cx="582613" cy="373062"/>
            <a:chOff x="1698" y="1582"/>
            <a:chExt cx="496" cy="405"/>
          </a:xfrm>
        </p:grpSpPr>
        <p:grpSp>
          <p:nvGrpSpPr>
            <p:cNvPr id="6" name="Group 52"/>
            <p:cNvGrpSpPr>
              <a:grpSpLocks/>
            </p:cNvGrpSpPr>
            <p:nvPr/>
          </p:nvGrpSpPr>
          <p:grpSpPr bwMode="auto">
            <a:xfrm>
              <a:off x="1698" y="1582"/>
              <a:ext cx="496" cy="405"/>
              <a:chOff x="1698" y="1582"/>
              <a:chExt cx="496" cy="405"/>
            </a:xfrm>
          </p:grpSpPr>
          <p:sp>
            <p:nvSpPr>
              <p:cNvPr id="17446" name="Freeform 53"/>
              <p:cNvSpPr>
                <a:spLocks/>
              </p:cNvSpPr>
              <p:nvPr/>
            </p:nvSpPr>
            <p:spPr bwMode="auto">
              <a:xfrm>
                <a:off x="1708" y="1590"/>
                <a:ext cx="474" cy="396"/>
              </a:xfrm>
              <a:custGeom>
                <a:avLst/>
                <a:gdLst>
                  <a:gd name="T0" fmla="*/ 128 w 474"/>
                  <a:gd name="T1" fmla="*/ 61 h 396"/>
                  <a:gd name="T2" fmla="*/ 180 w 474"/>
                  <a:gd name="T3" fmla="*/ 55 h 396"/>
                  <a:gd name="T4" fmla="*/ 201 w 474"/>
                  <a:gd name="T5" fmla="*/ 6 h 396"/>
                  <a:gd name="T6" fmla="*/ 261 w 474"/>
                  <a:gd name="T7" fmla="*/ 0 h 396"/>
                  <a:gd name="T8" fmla="*/ 261 w 474"/>
                  <a:gd name="T9" fmla="*/ 77 h 396"/>
                  <a:gd name="T10" fmla="*/ 296 w 474"/>
                  <a:gd name="T11" fmla="*/ 85 h 396"/>
                  <a:gd name="T12" fmla="*/ 363 w 474"/>
                  <a:gd name="T13" fmla="*/ 43 h 396"/>
                  <a:gd name="T14" fmla="*/ 423 w 474"/>
                  <a:gd name="T15" fmla="*/ 89 h 396"/>
                  <a:gd name="T16" fmla="*/ 350 w 474"/>
                  <a:gd name="T17" fmla="*/ 144 h 396"/>
                  <a:gd name="T18" fmla="*/ 365 w 474"/>
                  <a:gd name="T19" fmla="*/ 164 h 396"/>
                  <a:gd name="T20" fmla="*/ 454 w 474"/>
                  <a:gd name="T21" fmla="*/ 144 h 396"/>
                  <a:gd name="T22" fmla="*/ 474 w 474"/>
                  <a:gd name="T23" fmla="*/ 223 h 396"/>
                  <a:gd name="T24" fmla="*/ 369 w 474"/>
                  <a:gd name="T25" fmla="*/ 238 h 396"/>
                  <a:gd name="T26" fmla="*/ 363 w 474"/>
                  <a:gd name="T27" fmla="*/ 266 h 396"/>
                  <a:gd name="T28" fmla="*/ 413 w 474"/>
                  <a:gd name="T29" fmla="*/ 303 h 396"/>
                  <a:gd name="T30" fmla="*/ 350 w 474"/>
                  <a:gd name="T31" fmla="*/ 366 h 396"/>
                  <a:gd name="T32" fmla="*/ 314 w 474"/>
                  <a:gd name="T33" fmla="*/ 321 h 396"/>
                  <a:gd name="T34" fmla="*/ 296 w 474"/>
                  <a:gd name="T35" fmla="*/ 327 h 396"/>
                  <a:gd name="T36" fmla="*/ 296 w 474"/>
                  <a:gd name="T37" fmla="*/ 390 h 396"/>
                  <a:gd name="T38" fmla="*/ 219 w 474"/>
                  <a:gd name="T39" fmla="*/ 396 h 396"/>
                  <a:gd name="T40" fmla="*/ 223 w 474"/>
                  <a:gd name="T41" fmla="*/ 329 h 396"/>
                  <a:gd name="T42" fmla="*/ 164 w 474"/>
                  <a:gd name="T43" fmla="*/ 329 h 396"/>
                  <a:gd name="T44" fmla="*/ 144 w 474"/>
                  <a:gd name="T45" fmla="*/ 376 h 396"/>
                  <a:gd name="T46" fmla="*/ 65 w 474"/>
                  <a:gd name="T47" fmla="*/ 335 h 396"/>
                  <a:gd name="T48" fmla="*/ 101 w 474"/>
                  <a:gd name="T49" fmla="*/ 296 h 396"/>
                  <a:gd name="T50" fmla="*/ 71 w 474"/>
                  <a:gd name="T51" fmla="*/ 254 h 396"/>
                  <a:gd name="T52" fmla="*/ 16 w 474"/>
                  <a:gd name="T53" fmla="*/ 262 h 396"/>
                  <a:gd name="T54" fmla="*/ 0 w 474"/>
                  <a:gd name="T55" fmla="*/ 193 h 396"/>
                  <a:gd name="T56" fmla="*/ 67 w 474"/>
                  <a:gd name="T57" fmla="*/ 175 h 396"/>
                  <a:gd name="T58" fmla="*/ 73 w 474"/>
                  <a:gd name="T59" fmla="*/ 116 h 396"/>
                  <a:gd name="T60" fmla="*/ 34 w 474"/>
                  <a:gd name="T61" fmla="*/ 91 h 396"/>
                  <a:gd name="T62" fmla="*/ 89 w 474"/>
                  <a:gd name="T63" fmla="*/ 22 h 396"/>
                  <a:gd name="T64" fmla="*/ 128 w 474"/>
                  <a:gd name="T65" fmla="*/ 61 h 3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4"/>
                  <a:gd name="T100" fmla="*/ 0 h 396"/>
                  <a:gd name="T101" fmla="*/ 474 w 474"/>
                  <a:gd name="T102" fmla="*/ 396 h 3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4" h="396">
                    <a:moveTo>
                      <a:pt x="128" y="61"/>
                    </a:moveTo>
                    <a:lnTo>
                      <a:pt x="180" y="55"/>
                    </a:lnTo>
                    <a:lnTo>
                      <a:pt x="201" y="6"/>
                    </a:lnTo>
                    <a:lnTo>
                      <a:pt x="261" y="0"/>
                    </a:lnTo>
                    <a:lnTo>
                      <a:pt x="261" y="77"/>
                    </a:lnTo>
                    <a:lnTo>
                      <a:pt x="296" y="85"/>
                    </a:lnTo>
                    <a:lnTo>
                      <a:pt x="363" y="43"/>
                    </a:lnTo>
                    <a:lnTo>
                      <a:pt x="423" y="89"/>
                    </a:lnTo>
                    <a:lnTo>
                      <a:pt x="350" y="144"/>
                    </a:lnTo>
                    <a:lnTo>
                      <a:pt x="365" y="164"/>
                    </a:lnTo>
                    <a:lnTo>
                      <a:pt x="454" y="144"/>
                    </a:lnTo>
                    <a:lnTo>
                      <a:pt x="474" y="223"/>
                    </a:lnTo>
                    <a:lnTo>
                      <a:pt x="369" y="238"/>
                    </a:lnTo>
                    <a:lnTo>
                      <a:pt x="363" y="266"/>
                    </a:lnTo>
                    <a:lnTo>
                      <a:pt x="413" y="303"/>
                    </a:lnTo>
                    <a:lnTo>
                      <a:pt x="350" y="366"/>
                    </a:lnTo>
                    <a:lnTo>
                      <a:pt x="314" y="321"/>
                    </a:lnTo>
                    <a:lnTo>
                      <a:pt x="296" y="327"/>
                    </a:lnTo>
                    <a:lnTo>
                      <a:pt x="296" y="390"/>
                    </a:lnTo>
                    <a:lnTo>
                      <a:pt x="219" y="396"/>
                    </a:lnTo>
                    <a:lnTo>
                      <a:pt x="223" y="329"/>
                    </a:lnTo>
                    <a:lnTo>
                      <a:pt x="164" y="329"/>
                    </a:lnTo>
                    <a:lnTo>
                      <a:pt x="144" y="376"/>
                    </a:lnTo>
                    <a:lnTo>
                      <a:pt x="65" y="335"/>
                    </a:lnTo>
                    <a:lnTo>
                      <a:pt x="101" y="296"/>
                    </a:lnTo>
                    <a:lnTo>
                      <a:pt x="71" y="254"/>
                    </a:lnTo>
                    <a:lnTo>
                      <a:pt x="16" y="262"/>
                    </a:lnTo>
                    <a:lnTo>
                      <a:pt x="0" y="193"/>
                    </a:lnTo>
                    <a:lnTo>
                      <a:pt x="67" y="175"/>
                    </a:lnTo>
                    <a:lnTo>
                      <a:pt x="73" y="116"/>
                    </a:lnTo>
                    <a:lnTo>
                      <a:pt x="34" y="91"/>
                    </a:lnTo>
                    <a:lnTo>
                      <a:pt x="89" y="22"/>
                    </a:lnTo>
                    <a:lnTo>
                      <a:pt x="128" y="61"/>
                    </a:lnTo>
                    <a:close/>
                  </a:path>
                </a:pathLst>
              </a:custGeom>
              <a:solidFill>
                <a:srgbClr val="CECECE"/>
              </a:solidFill>
              <a:ln w="9525">
                <a:noFill/>
                <a:round/>
                <a:headEnd/>
                <a:tailEnd/>
              </a:ln>
            </p:spPr>
            <p:txBody>
              <a:bodyPr/>
              <a:lstStyle/>
              <a:p>
                <a:endParaRPr lang="tr-TR"/>
              </a:p>
            </p:txBody>
          </p:sp>
          <p:grpSp>
            <p:nvGrpSpPr>
              <p:cNvPr id="7" name="Group 54"/>
              <p:cNvGrpSpPr>
                <a:grpSpLocks/>
              </p:cNvGrpSpPr>
              <p:nvPr/>
            </p:nvGrpSpPr>
            <p:grpSpPr bwMode="auto">
              <a:xfrm>
                <a:off x="1698" y="1582"/>
                <a:ext cx="496" cy="405"/>
                <a:chOff x="1698" y="1582"/>
                <a:chExt cx="496" cy="405"/>
              </a:xfrm>
            </p:grpSpPr>
            <p:sp>
              <p:nvSpPr>
                <p:cNvPr id="17448" name="Freeform 55"/>
                <p:cNvSpPr>
                  <a:spLocks/>
                </p:cNvSpPr>
                <p:nvPr/>
              </p:nvSpPr>
              <p:spPr bwMode="auto">
                <a:xfrm>
                  <a:off x="1698" y="1582"/>
                  <a:ext cx="496" cy="405"/>
                </a:xfrm>
                <a:custGeom>
                  <a:avLst/>
                  <a:gdLst>
                    <a:gd name="T0" fmla="*/ 202 w 496"/>
                    <a:gd name="T1" fmla="*/ 73 h 405"/>
                    <a:gd name="T2" fmla="*/ 264 w 496"/>
                    <a:gd name="T3" fmla="*/ 20 h 405"/>
                    <a:gd name="T4" fmla="*/ 307 w 496"/>
                    <a:gd name="T5" fmla="*/ 103 h 405"/>
                    <a:gd name="T6" fmla="*/ 414 w 496"/>
                    <a:gd name="T7" fmla="*/ 95 h 405"/>
                    <a:gd name="T8" fmla="*/ 366 w 496"/>
                    <a:gd name="T9" fmla="*/ 180 h 405"/>
                    <a:gd name="T10" fmla="*/ 474 w 496"/>
                    <a:gd name="T11" fmla="*/ 218 h 405"/>
                    <a:gd name="T12" fmla="*/ 361 w 496"/>
                    <a:gd name="T13" fmla="*/ 275 h 405"/>
                    <a:gd name="T14" fmla="*/ 361 w 496"/>
                    <a:gd name="T15" fmla="*/ 353 h 405"/>
                    <a:gd name="T16" fmla="*/ 294 w 496"/>
                    <a:gd name="T17" fmla="*/ 320 h 405"/>
                    <a:gd name="T18" fmla="*/ 242 w 496"/>
                    <a:gd name="T19" fmla="*/ 390 h 405"/>
                    <a:gd name="T20" fmla="*/ 172 w 496"/>
                    <a:gd name="T21" fmla="*/ 320 h 405"/>
                    <a:gd name="T22" fmla="*/ 92 w 496"/>
                    <a:gd name="T23" fmla="*/ 335 h 405"/>
                    <a:gd name="T24" fmla="*/ 92 w 496"/>
                    <a:gd name="T25" fmla="*/ 245 h 405"/>
                    <a:gd name="T26" fmla="*/ 30 w 496"/>
                    <a:gd name="T27" fmla="*/ 203 h 405"/>
                    <a:gd name="T28" fmla="*/ 97 w 496"/>
                    <a:gd name="T29" fmla="*/ 120 h 405"/>
                    <a:gd name="T30" fmla="*/ 107 w 496"/>
                    <a:gd name="T31" fmla="*/ 38 h 405"/>
                    <a:gd name="T32" fmla="*/ 30 w 496"/>
                    <a:gd name="T33" fmla="*/ 103 h 405"/>
                    <a:gd name="T34" fmla="*/ 67 w 496"/>
                    <a:gd name="T35" fmla="*/ 173 h 405"/>
                    <a:gd name="T36" fmla="*/ 17 w 496"/>
                    <a:gd name="T37" fmla="*/ 278 h 405"/>
                    <a:gd name="T38" fmla="*/ 97 w 496"/>
                    <a:gd name="T39" fmla="*/ 298 h 405"/>
                    <a:gd name="T40" fmla="*/ 142 w 496"/>
                    <a:gd name="T41" fmla="*/ 383 h 405"/>
                    <a:gd name="T42" fmla="*/ 187 w 496"/>
                    <a:gd name="T43" fmla="*/ 338 h 405"/>
                    <a:gd name="T44" fmla="*/ 224 w 496"/>
                    <a:gd name="T45" fmla="*/ 405 h 405"/>
                    <a:gd name="T46" fmla="*/ 317 w 496"/>
                    <a:gd name="T47" fmla="*/ 338 h 405"/>
                    <a:gd name="T48" fmla="*/ 361 w 496"/>
                    <a:gd name="T49" fmla="*/ 380 h 405"/>
                    <a:gd name="T50" fmla="*/ 426 w 496"/>
                    <a:gd name="T51" fmla="*/ 283 h 405"/>
                    <a:gd name="T52" fmla="*/ 396 w 496"/>
                    <a:gd name="T53" fmla="*/ 248 h 405"/>
                    <a:gd name="T54" fmla="*/ 466 w 496"/>
                    <a:gd name="T55" fmla="*/ 135 h 405"/>
                    <a:gd name="T56" fmla="*/ 369 w 496"/>
                    <a:gd name="T57" fmla="*/ 155 h 405"/>
                    <a:gd name="T58" fmla="*/ 374 w 496"/>
                    <a:gd name="T59" fmla="*/ 38 h 405"/>
                    <a:gd name="T60" fmla="*/ 307 w 496"/>
                    <a:gd name="T61" fmla="*/ 83 h 405"/>
                    <a:gd name="T62" fmla="*/ 279 w 496"/>
                    <a:gd name="T63" fmla="*/ 0 h 405"/>
                    <a:gd name="T64" fmla="*/ 179 w 496"/>
                    <a:gd name="T65" fmla="*/ 58 h 405"/>
                    <a:gd name="T66" fmla="*/ 135 w 496"/>
                    <a:gd name="T67" fmla="*/ 80 h 40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96"/>
                    <a:gd name="T103" fmla="*/ 0 h 405"/>
                    <a:gd name="T104" fmla="*/ 496 w 496"/>
                    <a:gd name="T105" fmla="*/ 405 h 40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96" h="405">
                      <a:moveTo>
                        <a:pt x="135" y="80"/>
                      </a:moveTo>
                      <a:lnTo>
                        <a:pt x="202" y="73"/>
                      </a:lnTo>
                      <a:lnTo>
                        <a:pt x="219" y="23"/>
                      </a:lnTo>
                      <a:lnTo>
                        <a:pt x="264" y="20"/>
                      </a:lnTo>
                      <a:lnTo>
                        <a:pt x="262" y="90"/>
                      </a:lnTo>
                      <a:lnTo>
                        <a:pt x="307" y="103"/>
                      </a:lnTo>
                      <a:lnTo>
                        <a:pt x="376" y="68"/>
                      </a:lnTo>
                      <a:lnTo>
                        <a:pt x="414" y="95"/>
                      </a:lnTo>
                      <a:lnTo>
                        <a:pt x="354" y="148"/>
                      </a:lnTo>
                      <a:lnTo>
                        <a:pt x="366" y="180"/>
                      </a:lnTo>
                      <a:lnTo>
                        <a:pt x="456" y="165"/>
                      </a:lnTo>
                      <a:lnTo>
                        <a:pt x="474" y="218"/>
                      </a:lnTo>
                      <a:lnTo>
                        <a:pt x="369" y="238"/>
                      </a:lnTo>
                      <a:lnTo>
                        <a:pt x="361" y="275"/>
                      </a:lnTo>
                      <a:lnTo>
                        <a:pt x="411" y="308"/>
                      </a:lnTo>
                      <a:lnTo>
                        <a:pt x="361" y="353"/>
                      </a:lnTo>
                      <a:lnTo>
                        <a:pt x="324" y="305"/>
                      </a:lnTo>
                      <a:lnTo>
                        <a:pt x="294" y="320"/>
                      </a:lnTo>
                      <a:lnTo>
                        <a:pt x="299" y="388"/>
                      </a:lnTo>
                      <a:lnTo>
                        <a:pt x="242" y="390"/>
                      </a:lnTo>
                      <a:lnTo>
                        <a:pt x="239" y="328"/>
                      </a:lnTo>
                      <a:lnTo>
                        <a:pt x="172" y="320"/>
                      </a:lnTo>
                      <a:lnTo>
                        <a:pt x="150" y="365"/>
                      </a:lnTo>
                      <a:lnTo>
                        <a:pt x="92" y="335"/>
                      </a:lnTo>
                      <a:lnTo>
                        <a:pt x="122" y="300"/>
                      </a:lnTo>
                      <a:lnTo>
                        <a:pt x="92" y="245"/>
                      </a:lnTo>
                      <a:lnTo>
                        <a:pt x="37" y="255"/>
                      </a:lnTo>
                      <a:lnTo>
                        <a:pt x="30" y="203"/>
                      </a:lnTo>
                      <a:lnTo>
                        <a:pt x="90" y="193"/>
                      </a:lnTo>
                      <a:lnTo>
                        <a:pt x="97" y="120"/>
                      </a:lnTo>
                      <a:lnTo>
                        <a:pt x="62" y="95"/>
                      </a:lnTo>
                      <a:lnTo>
                        <a:pt x="107" y="38"/>
                      </a:lnTo>
                      <a:lnTo>
                        <a:pt x="85" y="23"/>
                      </a:lnTo>
                      <a:lnTo>
                        <a:pt x="30" y="103"/>
                      </a:lnTo>
                      <a:lnTo>
                        <a:pt x="75" y="133"/>
                      </a:lnTo>
                      <a:lnTo>
                        <a:pt x="67" y="173"/>
                      </a:lnTo>
                      <a:lnTo>
                        <a:pt x="0" y="193"/>
                      </a:lnTo>
                      <a:lnTo>
                        <a:pt x="17" y="278"/>
                      </a:lnTo>
                      <a:lnTo>
                        <a:pt x="82" y="275"/>
                      </a:lnTo>
                      <a:lnTo>
                        <a:pt x="97" y="298"/>
                      </a:lnTo>
                      <a:lnTo>
                        <a:pt x="60" y="345"/>
                      </a:lnTo>
                      <a:lnTo>
                        <a:pt x="142" y="383"/>
                      </a:lnTo>
                      <a:lnTo>
                        <a:pt x="165" y="388"/>
                      </a:lnTo>
                      <a:lnTo>
                        <a:pt x="187" y="338"/>
                      </a:lnTo>
                      <a:lnTo>
                        <a:pt x="212" y="353"/>
                      </a:lnTo>
                      <a:lnTo>
                        <a:pt x="224" y="405"/>
                      </a:lnTo>
                      <a:lnTo>
                        <a:pt x="317" y="403"/>
                      </a:lnTo>
                      <a:lnTo>
                        <a:pt x="317" y="338"/>
                      </a:lnTo>
                      <a:lnTo>
                        <a:pt x="324" y="335"/>
                      </a:lnTo>
                      <a:lnTo>
                        <a:pt x="361" y="380"/>
                      </a:lnTo>
                      <a:lnTo>
                        <a:pt x="441" y="305"/>
                      </a:lnTo>
                      <a:lnTo>
                        <a:pt x="426" y="283"/>
                      </a:lnTo>
                      <a:lnTo>
                        <a:pt x="381" y="260"/>
                      </a:lnTo>
                      <a:lnTo>
                        <a:pt x="396" y="248"/>
                      </a:lnTo>
                      <a:lnTo>
                        <a:pt x="496" y="233"/>
                      </a:lnTo>
                      <a:lnTo>
                        <a:pt x="466" y="135"/>
                      </a:lnTo>
                      <a:lnTo>
                        <a:pt x="374" y="158"/>
                      </a:lnTo>
                      <a:lnTo>
                        <a:pt x="369" y="155"/>
                      </a:lnTo>
                      <a:lnTo>
                        <a:pt x="444" y="95"/>
                      </a:lnTo>
                      <a:lnTo>
                        <a:pt x="374" y="38"/>
                      </a:lnTo>
                      <a:lnTo>
                        <a:pt x="354" y="50"/>
                      </a:lnTo>
                      <a:lnTo>
                        <a:pt x="307" y="83"/>
                      </a:lnTo>
                      <a:lnTo>
                        <a:pt x="279" y="75"/>
                      </a:lnTo>
                      <a:lnTo>
                        <a:pt x="279" y="0"/>
                      </a:lnTo>
                      <a:lnTo>
                        <a:pt x="204" y="5"/>
                      </a:lnTo>
                      <a:lnTo>
                        <a:pt x="179" y="58"/>
                      </a:lnTo>
                      <a:lnTo>
                        <a:pt x="135" y="58"/>
                      </a:lnTo>
                      <a:lnTo>
                        <a:pt x="135" y="80"/>
                      </a:lnTo>
                      <a:close/>
                    </a:path>
                  </a:pathLst>
                </a:custGeom>
                <a:solidFill>
                  <a:srgbClr val="000000"/>
                </a:solidFill>
                <a:ln w="9525">
                  <a:noFill/>
                  <a:round/>
                  <a:headEnd/>
                  <a:tailEnd/>
                </a:ln>
              </p:spPr>
              <p:txBody>
                <a:bodyPr/>
                <a:lstStyle/>
                <a:p>
                  <a:endParaRPr lang="tr-TR"/>
                </a:p>
              </p:txBody>
            </p:sp>
            <p:sp>
              <p:nvSpPr>
                <p:cNvPr id="17449" name="Freeform 56"/>
                <p:cNvSpPr>
                  <a:spLocks/>
                </p:cNvSpPr>
                <p:nvPr/>
              </p:nvSpPr>
              <p:spPr bwMode="auto">
                <a:xfrm>
                  <a:off x="1785" y="1602"/>
                  <a:ext cx="83" cy="63"/>
                </a:xfrm>
                <a:custGeom>
                  <a:avLst/>
                  <a:gdLst>
                    <a:gd name="T0" fmla="*/ 53 w 83"/>
                    <a:gd name="T1" fmla="*/ 63 h 63"/>
                    <a:gd name="T2" fmla="*/ 0 w 83"/>
                    <a:gd name="T3" fmla="*/ 11 h 63"/>
                    <a:gd name="T4" fmla="*/ 11 w 83"/>
                    <a:gd name="T5" fmla="*/ 0 h 63"/>
                    <a:gd name="T6" fmla="*/ 83 w 83"/>
                    <a:gd name="T7" fmla="*/ 54 h 63"/>
                    <a:gd name="T8" fmla="*/ 53 w 83"/>
                    <a:gd name="T9" fmla="*/ 63 h 63"/>
                    <a:gd name="T10" fmla="*/ 0 60000 65536"/>
                    <a:gd name="T11" fmla="*/ 0 60000 65536"/>
                    <a:gd name="T12" fmla="*/ 0 60000 65536"/>
                    <a:gd name="T13" fmla="*/ 0 60000 65536"/>
                    <a:gd name="T14" fmla="*/ 0 60000 65536"/>
                    <a:gd name="T15" fmla="*/ 0 w 83"/>
                    <a:gd name="T16" fmla="*/ 0 h 63"/>
                    <a:gd name="T17" fmla="*/ 83 w 83"/>
                    <a:gd name="T18" fmla="*/ 63 h 63"/>
                  </a:gdLst>
                  <a:ahLst/>
                  <a:cxnLst>
                    <a:cxn ang="T10">
                      <a:pos x="T0" y="T1"/>
                    </a:cxn>
                    <a:cxn ang="T11">
                      <a:pos x="T2" y="T3"/>
                    </a:cxn>
                    <a:cxn ang="T12">
                      <a:pos x="T4" y="T5"/>
                    </a:cxn>
                    <a:cxn ang="T13">
                      <a:pos x="T6" y="T7"/>
                    </a:cxn>
                    <a:cxn ang="T14">
                      <a:pos x="T8" y="T9"/>
                    </a:cxn>
                  </a:cxnLst>
                  <a:rect l="T15" t="T16" r="T17" b="T18"/>
                  <a:pathLst>
                    <a:path w="83" h="63">
                      <a:moveTo>
                        <a:pt x="53" y="63"/>
                      </a:moveTo>
                      <a:lnTo>
                        <a:pt x="0" y="11"/>
                      </a:lnTo>
                      <a:lnTo>
                        <a:pt x="11" y="0"/>
                      </a:lnTo>
                      <a:lnTo>
                        <a:pt x="83" y="54"/>
                      </a:lnTo>
                      <a:lnTo>
                        <a:pt x="53" y="63"/>
                      </a:lnTo>
                      <a:close/>
                    </a:path>
                  </a:pathLst>
                </a:custGeom>
                <a:solidFill>
                  <a:srgbClr val="000000"/>
                </a:solidFill>
                <a:ln w="9525">
                  <a:noFill/>
                  <a:round/>
                  <a:headEnd/>
                  <a:tailEnd/>
                </a:ln>
              </p:spPr>
              <p:txBody>
                <a:bodyPr/>
                <a:lstStyle/>
                <a:p>
                  <a:endParaRPr lang="tr-TR"/>
                </a:p>
              </p:txBody>
            </p:sp>
          </p:grpSp>
        </p:grpSp>
        <p:sp>
          <p:nvSpPr>
            <p:cNvPr id="17445" name="Oval 57"/>
            <p:cNvSpPr>
              <a:spLocks noChangeArrowheads="1"/>
            </p:cNvSpPr>
            <p:nvPr/>
          </p:nvSpPr>
          <p:spPr bwMode="auto">
            <a:xfrm>
              <a:off x="1887" y="1755"/>
              <a:ext cx="81" cy="53"/>
            </a:xfrm>
            <a:prstGeom prst="ellipse">
              <a:avLst/>
            </a:prstGeom>
            <a:solidFill>
              <a:srgbClr val="000000"/>
            </a:solidFill>
            <a:ln w="9525">
              <a:noFill/>
              <a:round/>
              <a:headEnd/>
              <a:tailEnd/>
            </a:ln>
          </p:spPr>
          <p:txBody>
            <a:bodyPr/>
            <a:lstStyle/>
            <a:p>
              <a:endParaRPr lang="tr-TR"/>
            </a:p>
          </p:txBody>
        </p:sp>
      </p:grpSp>
      <p:grpSp>
        <p:nvGrpSpPr>
          <p:cNvPr id="8" name="Group 58"/>
          <p:cNvGrpSpPr>
            <a:grpSpLocks/>
          </p:cNvGrpSpPr>
          <p:nvPr/>
        </p:nvGrpSpPr>
        <p:grpSpPr bwMode="auto">
          <a:xfrm>
            <a:off x="6894513" y="6059488"/>
            <a:ext cx="746125" cy="509587"/>
            <a:chOff x="1698" y="1582"/>
            <a:chExt cx="496" cy="405"/>
          </a:xfrm>
        </p:grpSpPr>
        <p:grpSp>
          <p:nvGrpSpPr>
            <p:cNvPr id="9" name="Group 59"/>
            <p:cNvGrpSpPr>
              <a:grpSpLocks/>
            </p:cNvGrpSpPr>
            <p:nvPr/>
          </p:nvGrpSpPr>
          <p:grpSpPr bwMode="auto">
            <a:xfrm>
              <a:off x="1698" y="1582"/>
              <a:ext cx="496" cy="405"/>
              <a:chOff x="1698" y="1582"/>
              <a:chExt cx="496" cy="405"/>
            </a:xfrm>
          </p:grpSpPr>
          <p:sp>
            <p:nvSpPr>
              <p:cNvPr id="17440" name="Freeform 60"/>
              <p:cNvSpPr>
                <a:spLocks/>
              </p:cNvSpPr>
              <p:nvPr/>
            </p:nvSpPr>
            <p:spPr bwMode="auto">
              <a:xfrm>
                <a:off x="1708" y="1590"/>
                <a:ext cx="474" cy="396"/>
              </a:xfrm>
              <a:custGeom>
                <a:avLst/>
                <a:gdLst>
                  <a:gd name="T0" fmla="*/ 128 w 474"/>
                  <a:gd name="T1" fmla="*/ 61 h 396"/>
                  <a:gd name="T2" fmla="*/ 180 w 474"/>
                  <a:gd name="T3" fmla="*/ 55 h 396"/>
                  <a:gd name="T4" fmla="*/ 201 w 474"/>
                  <a:gd name="T5" fmla="*/ 6 h 396"/>
                  <a:gd name="T6" fmla="*/ 261 w 474"/>
                  <a:gd name="T7" fmla="*/ 0 h 396"/>
                  <a:gd name="T8" fmla="*/ 261 w 474"/>
                  <a:gd name="T9" fmla="*/ 77 h 396"/>
                  <a:gd name="T10" fmla="*/ 296 w 474"/>
                  <a:gd name="T11" fmla="*/ 85 h 396"/>
                  <a:gd name="T12" fmla="*/ 363 w 474"/>
                  <a:gd name="T13" fmla="*/ 43 h 396"/>
                  <a:gd name="T14" fmla="*/ 423 w 474"/>
                  <a:gd name="T15" fmla="*/ 89 h 396"/>
                  <a:gd name="T16" fmla="*/ 350 w 474"/>
                  <a:gd name="T17" fmla="*/ 144 h 396"/>
                  <a:gd name="T18" fmla="*/ 365 w 474"/>
                  <a:gd name="T19" fmla="*/ 164 h 396"/>
                  <a:gd name="T20" fmla="*/ 454 w 474"/>
                  <a:gd name="T21" fmla="*/ 144 h 396"/>
                  <a:gd name="T22" fmla="*/ 474 w 474"/>
                  <a:gd name="T23" fmla="*/ 223 h 396"/>
                  <a:gd name="T24" fmla="*/ 369 w 474"/>
                  <a:gd name="T25" fmla="*/ 238 h 396"/>
                  <a:gd name="T26" fmla="*/ 363 w 474"/>
                  <a:gd name="T27" fmla="*/ 266 h 396"/>
                  <a:gd name="T28" fmla="*/ 413 w 474"/>
                  <a:gd name="T29" fmla="*/ 303 h 396"/>
                  <a:gd name="T30" fmla="*/ 350 w 474"/>
                  <a:gd name="T31" fmla="*/ 366 h 396"/>
                  <a:gd name="T32" fmla="*/ 314 w 474"/>
                  <a:gd name="T33" fmla="*/ 321 h 396"/>
                  <a:gd name="T34" fmla="*/ 296 w 474"/>
                  <a:gd name="T35" fmla="*/ 327 h 396"/>
                  <a:gd name="T36" fmla="*/ 296 w 474"/>
                  <a:gd name="T37" fmla="*/ 390 h 396"/>
                  <a:gd name="T38" fmla="*/ 219 w 474"/>
                  <a:gd name="T39" fmla="*/ 396 h 396"/>
                  <a:gd name="T40" fmla="*/ 223 w 474"/>
                  <a:gd name="T41" fmla="*/ 329 h 396"/>
                  <a:gd name="T42" fmla="*/ 164 w 474"/>
                  <a:gd name="T43" fmla="*/ 329 h 396"/>
                  <a:gd name="T44" fmla="*/ 144 w 474"/>
                  <a:gd name="T45" fmla="*/ 376 h 396"/>
                  <a:gd name="T46" fmla="*/ 65 w 474"/>
                  <a:gd name="T47" fmla="*/ 335 h 396"/>
                  <a:gd name="T48" fmla="*/ 101 w 474"/>
                  <a:gd name="T49" fmla="*/ 296 h 396"/>
                  <a:gd name="T50" fmla="*/ 71 w 474"/>
                  <a:gd name="T51" fmla="*/ 254 h 396"/>
                  <a:gd name="T52" fmla="*/ 16 w 474"/>
                  <a:gd name="T53" fmla="*/ 262 h 396"/>
                  <a:gd name="T54" fmla="*/ 0 w 474"/>
                  <a:gd name="T55" fmla="*/ 193 h 396"/>
                  <a:gd name="T56" fmla="*/ 67 w 474"/>
                  <a:gd name="T57" fmla="*/ 175 h 396"/>
                  <a:gd name="T58" fmla="*/ 73 w 474"/>
                  <a:gd name="T59" fmla="*/ 116 h 396"/>
                  <a:gd name="T60" fmla="*/ 34 w 474"/>
                  <a:gd name="T61" fmla="*/ 91 h 396"/>
                  <a:gd name="T62" fmla="*/ 89 w 474"/>
                  <a:gd name="T63" fmla="*/ 22 h 396"/>
                  <a:gd name="T64" fmla="*/ 128 w 474"/>
                  <a:gd name="T65" fmla="*/ 61 h 3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4"/>
                  <a:gd name="T100" fmla="*/ 0 h 396"/>
                  <a:gd name="T101" fmla="*/ 474 w 474"/>
                  <a:gd name="T102" fmla="*/ 396 h 3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4" h="396">
                    <a:moveTo>
                      <a:pt x="128" y="61"/>
                    </a:moveTo>
                    <a:lnTo>
                      <a:pt x="180" y="55"/>
                    </a:lnTo>
                    <a:lnTo>
                      <a:pt x="201" y="6"/>
                    </a:lnTo>
                    <a:lnTo>
                      <a:pt x="261" y="0"/>
                    </a:lnTo>
                    <a:lnTo>
                      <a:pt x="261" y="77"/>
                    </a:lnTo>
                    <a:lnTo>
                      <a:pt x="296" y="85"/>
                    </a:lnTo>
                    <a:lnTo>
                      <a:pt x="363" y="43"/>
                    </a:lnTo>
                    <a:lnTo>
                      <a:pt x="423" y="89"/>
                    </a:lnTo>
                    <a:lnTo>
                      <a:pt x="350" y="144"/>
                    </a:lnTo>
                    <a:lnTo>
                      <a:pt x="365" y="164"/>
                    </a:lnTo>
                    <a:lnTo>
                      <a:pt x="454" y="144"/>
                    </a:lnTo>
                    <a:lnTo>
                      <a:pt x="474" y="223"/>
                    </a:lnTo>
                    <a:lnTo>
                      <a:pt x="369" y="238"/>
                    </a:lnTo>
                    <a:lnTo>
                      <a:pt x="363" y="266"/>
                    </a:lnTo>
                    <a:lnTo>
                      <a:pt x="413" y="303"/>
                    </a:lnTo>
                    <a:lnTo>
                      <a:pt x="350" y="366"/>
                    </a:lnTo>
                    <a:lnTo>
                      <a:pt x="314" y="321"/>
                    </a:lnTo>
                    <a:lnTo>
                      <a:pt x="296" y="327"/>
                    </a:lnTo>
                    <a:lnTo>
                      <a:pt x="296" y="390"/>
                    </a:lnTo>
                    <a:lnTo>
                      <a:pt x="219" y="396"/>
                    </a:lnTo>
                    <a:lnTo>
                      <a:pt x="223" y="329"/>
                    </a:lnTo>
                    <a:lnTo>
                      <a:pt x="164" y="329"/>
                    </a:lnTo>
                    <a:lnTo>
                      <a:pt x="144" y="376"/>
                    </a:lnTo>
                    <a:lnTo>
                      <a:pt x="65" y="335"/>
                    </a:lnTo>
                    <a:lnTo>
                      <a:pt x="101" y="296"/>
                    </a:lnTo>
                    <a:lnTo>
                      <a:pt x="71" y="254"/>
                    </a:lnTo>
                    <a:lnTo>
                      <a:pt x="16" y="262"/>
                    </a:lnTo>
                    <a:lnTo>
                      <a:pt x="0" y="193"/>
                    </a:lnTo>
                    <a:lnTo>
                      <a:pt x="67" y="175"/>
                    </a:lnTo>
                    <a:lnTo>
                      <a:pt x="73" y="116"/>
                    </a:lnTo>
                    <a:lnTo>
                      <a:pt x="34" y="91"/>
                    </a:lnTo>
                    <a:lnTo>
                      <a:pt x="89" y="22"/>
                    </a:lnTo>
                    <a:lnTo>
                      <a:pt x="128" y="61"/>
                    </a:lnTo>
                    <a:close/>
                  </a:path>
                </a:pathLst>
              </a:custGeom>
              <a:solidFill>
                <a:srgbClr val="CECECE"/>
              </a:solidFill>
              <a:ln w="9525">
                <a:noFill/>
                <a:round/>
                <a:headEnd/>
                <a:tailEnd/>
              </a:ln>
            </p:spPr>
            <p:txBody>
              <a:bodyPr/>
              <a:lstStyle/>
              <a:p>
                <a:endParaRPr lang="tr-TR"/>
              </a:p>
            </p:txBody>
          </p:sp>
          <p:grpSp>
            <p:nvGrpSpPr>
              <p:cNvPr id="10" name="Group 61"/>
              <p:cNvGrpSpPr>
                <a:grpSpLocks/>
              </p:cNvGrpSpPr>
              <p:nvPr/>
            </p:nvGrpSpPr>
            <p:grpSpPr bwMode="auto">
              <a:xfrm>
                <a:off x="1698" y="1582"/>
                <a:ext cx="496" cy="405"/>
                <a:chOff x="1698" y="1582"/>
                <a:chExt cx="496" cy="405"/>
              </a:xfrm>
            </p:grpSpPr>
            <p:sp>
              <p:nvSpPr>
                <p:cNvPr id="17442" name="Freeform 62"/>
                <p:cNvSpPr>
                  <a:spLocks/>
                </p:cNvSpPr>
                <p:nvPr/>
              </p:nvSpPr>
              <p:spPr bwMode="auto">
                <a:xfrm>
                  <a:off x="1698" y="1582"/>
                  <a:ext cx="496" cy="405"/>
                </a:xfrm>
                <a:custGeom>
                  <a:avLst/>
                  <a:gdLst>
                    <a:gd name="T0" fmla="*/ 202 w 496"/>
                    <a:gd name="T1" fmla="*/ 73 h 405"/>
                    <a:gd name="T2" fmla="*/ 264 w 496"/>
                    <a:gd name="T3" fmla="*/ 20 h 405"/>
                    <a:gd name="T4" fmla="*/ 307 w 496"/>
                    <a:gd name="T5" fmla="*/ 103 h 405"/>
                    <a:gd name="T6" fmla="*/ 414 w 496"/>
                    <a:gd name="T7" fmla="*/ 95 h 405"/>
                    <a:gd name="T8" fmla="*/ 366 w 496"/>
                    <a:gd name="T9" fmla="*/ 180 h 405"/>
                    <a:gd name="T10" fmla="*/ 474 w 496"/>
                    <a:gd name="T11" fmla="*/ 218 h 405"/>
                    <a:gd name="T12" fmla="*/ 361 w 496"/>
                    <a:gd name="T13" fmla="*/ 275 h 405"/>
                    <a:gd name="T14" fmla="*/ 361 w 496"/>
                    <a:gd name="T15" fmla="*/ 353 h 405"/>
                    <a:gd name="T16" fmla="*/ 294 w 496"/>
                    <a:gd name="T17" fmla="*/ 320 h 405"/>
                    <a:gd name="T18" fmla="*/ 242 w 496"/>
                    <a:gd name="T19" fmla="*/ 390 h 405"/>
                    <a:gd name="T20" fmla="*/ 172 w 496"/>
                    <a:gd name="T21" fmla="*/ 320 h 405"/>
                    <a:gd name="T22" fmla="*/ 92 w 496"/>
                    <a:gd name="T23" fmla="*/ 335 h 405"/>
                    <a:gd name="T24" fmla="*/ 92 w 496"/>
                    <a:gd name="T25" fmla="*/ 245 h 405"/>
                    <a:gd name="T26" fmla="*/ 30 w 496"/>
                    <a:gd name="T27" fmla="*/ 203 h 405"/>
                    <a:gd name="T28" fmla="*/ 97 w 496"/>
                    <a:gd name="T29" fmla="*/ 120 h 405"/>
                    <a:gd name="T30" fmla="*/ 107 w 496"/>
                    <a:gd name="T31" fmla="*/ 38 h 405"/>
                    <a:gd name="T32" fmla="*/ 30 w 496"/>
                    <a:gd name="T33" fmla="*/ 103 h 405"/>
                    <a:gd name="T34" fmla="*/ 67 w 496"/>
                    <a:gd name="T35" fmla="*/ 173 h 405"/>
                    <a:gd name="T36" fmla="*/ 17 w 496"/>
                    <a:gd name="T37" fmla="*/ 278 h 405"/>
                    <a:gd name="T38" fmla="*/ 97 w 496"/>
                    <a:gd name="T39" fmla="*/ 298 h 405"/>
                    <a:gd name="T40" fmla="*/ 142 w 496"/>
                    <a:gd name="T41" fmla="*/ 383 h 405"/>
                    <a:gd name="T42" fmla="*/ 187 w 496"/>
                    <a:gd name="T43" fmla="*/ 338 h 405"/>
                    <a:gd name="T44" fmla="*/ 224 w 496"/>
                    <a:gd name="T45" fmla="*/ 405 h 405"/>
                    <a:gd name="T46" fmla="*/ 317 w 496"/>
                    <a:gd name="T47" fmla="*/ 338 h 405"/>
                    <a:gd name="T48" fmla="*/ 361 w 496"/>
                    <a:gd name="T49" fmla="*/ 380 h 405"/>
                    <a:gd name="T50" fmla="*/ 426 w 496"/>
                    <a:gd name="T51" fmla="*/ 283 h 405"/>
                    <a:gd name="T52" fmla="*/ 396 w 496"/>
                    <a:gd name="T53" fmla="*/ 248 h 405"/>
                    <a:gd name="T54" fmla="*/ 466 w 496"/>
                    <a:gd name="T55" fmla="*/ 135 h 405"/>
                    <a:gd name="T56" fmla="*/ 369 w 496"/>
                    <a:gd name="T57" fmla="*/ 155 h 405"/>
                    <a:gd name="T58" fmla="*/ 374 w 496"/>
                    <a:gd name="T59" fmla="*/ 38 h 405"/>
                    <a:gd name="T60" fmla="*/ 307 w 496"/>
                    <a:gd name="T61" fmla="*/ 83 h 405"/>
                    <a:gd name="T62" fmla="*/ 279 w 496"/>
                    <a:gd name="T63" fmla="*/ 0 h 405"/>
                    <a:gd name="T64" fmla="*/ 179 w 496"/>
                    <a:gd name="T65" fmla="*/ 58 h 405"/>
                    <a:gd name="T66" fmla="*/ 135 w 496"/>
                    <a:gd name="T67" fmla="*/ 80 h 40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96"/>
                    <a:gd name="T103" fmla="*/ 0 h 405"/>
                    <a:gd name="T104" fmla="*/ 496 w 496"/>
                    <a:gd name="T105" fmla="*/ 405 h 40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96" h="405">
                      <a:moveTo>
                        <a:pt x="135" y="80"/>
                      </a:moveTo>
                      <a:lnTo>
                        <a:pt x="202" y="73"/>
                      </a:lnTo>
                      <a:lnTo>
                        <a:pt x="219" y="23"/>
                      </a:lnTo>
                      <a:lnTo>
                        <a:pt x="264" y="20"/>
                      </a:lnTo>
                      <a:lnTo>
                        <a:pt x="262" y="90"/>
                      </a:lnTo>
                      <a:lnTo>
                        <a:pt x="307" y="103"/>
                      </a:lnTo>
                      <a:lnTo>
                        <a:pt x="376" y="68"/>
                      </a:lnTo>
                      <a:lnTo>
                        <a:pt x="414" y="95"/>
                      </a:lnTo>
                      <a:lnTo>
                        <a:pt x="354" y="148"/>
                      </a:lnTo>
                      <a:lnTo>
                        <a:pt x="366" y="180"/>
                      </a:lnTo>
                      <a:lnTo>
                        <a:pt x="456" y="165"/>
                      </a:lnTo>
                      <a:lnTo>
                        <a:pt x="474" y="218"/>
                      </a:lnTo>
                      <a:lnTo>
                        <a:pt x="369" y="238"/>
                      </a:lnTo>
                      <a:lnTo>
                        <a:pt x="361" y="275"/>
                      </a:lnTo>
                      <a:lnTo>
                        <a:pt x="411" y="308"/>
                      </a:lnTo>
                      <a:lnTo>
                        <a:pt x="361" y="353"/>
                      </a:lnTo>
                      <a:lnTo>
                        <a:pt x="324" y="305"/>
                      </a:lnTo>
                      <a:lnTo>
                        <a:pt x="294" y="320"/>
                      </a:lnTo>
                      <a:lnTo>
                        <a:pt x="299" y="388"/>
                      </a:lnTo>
                      <a:lnTo>
                        <a:pt x="242" y="390"/>
                      </a:lnTo>
                      <a:lnTo>
                        <a:pt x="239" y="328"/>
                      </a:lnTo>
                      <a:lnTo>
                        <a:pt x="172" y="320"/>
                      </a:lnTo>
                      <a:lnTo>
                        <a:pt x="150" y="365"/>
                      </a:lnTo>
                      <a:lnTo>
                        <a:pt x="92" y="335"/>
                      </a:lnTo>
                      <a:lnTo>
                        <a:pt x="122" y="300"/>
                      </a:lnTo>
                      <a:lnTo>
                        <a:pt x="92" y="245"/>
                      </a:lnTo>
                      <a:lnTo>
                        <a:pt x="37" y="255"/>
                      </a:lnTo>
                      <a:lnTo>
                        <a:pt x="30" y="203"/>
                      </a:lnTo>
                      <a:lnTo>
                        <a:pt x="90" y="193"/>
                      </a:lnTo>
                      <a:lnTo>
                        <a:pt x="97" y="120"/>
                      </a:lnTo>
                      <a:lnTo>
                        <a:pt x="62" y="95"/>
                      </a:lnTo>
                      <a:lnTo>
                        <a:pt x="107" y="38"/>
                      </a:lnTo>
                      <a:lnTo>
                        <a:pt x="85" y="23"/>
                      </a:lnTo>
                      <a:lnTo>
                        <a:pt x="30" y="103"/>
                      </a:lnTo>
                      <a:lnTo>
                        <a:pt x="75" y="133"/>
                      </a:lnTo>
                      <a:lnTo>
                        <a:pt x="67" y="173"/>
                      </a:lnTo>
                      <a:lnTo>
                        <a:pt x="0" y="193"/>
                      </a:lnTo>
                      <a:lnTo>
                        <a:pt x="17" y="278"/>
                      </a:lnTo>
                      <a:lnTo>
                        <a:pt x="82" y="275"/>
                      </a:lnTo>
                      <a:lnTo>
                        <a:pt x="97" y="298"/>
                      </a:lnTo>
                      <a:lnTo>
                        <a:pt x="60" y="345"/>
                      </a:lnTo>
                      <a:lnTo>
                        <a:pt x="142" y="383"/>
                      </a:lnTo>
                      <a:lnTo>
                        <a:pt x="165" y="388"/>
                      </a:lnTo>
                      <a:lnTo>
                        <a:pt x="187" y="338"/>
                      </a:lnTo>
                      <a:lnTo>
                        <a:pt x="212" y="353"/>
                      </a:lnTo>
                      <a:lnTo>
                        <a:pt x="224" y="405"/>
                      </a:lnTo>
                      <a:lnTo>
                        <a:pt x="317" y="403"/>
                      </a:lnTo>
                      <a:lnTo>
                        <a:pt x="317" y="338"/>
                      </a:lnTo>
                      <a:lnTo>
                        <a:pt x="324" y="335"/>
                      </a:lnTo>
                      <a:lnTo>
                        <a:pt x="361" y="380"/>
                      </a:lnTo>
                      <a:lnTo>
                        <a:pt x="441" y="305"/>
                      </a:lnTo>
                      <a:lnTo>
                        <a:pt x="426" y="283"/>
                      </a:lnTo>
                      <a:lnTo>
                        <a:pt x="381" y="260"/>
                      </a:lnTo>
                      <a:lnTo>
                        <a:pt x="396" y="248"/>
                      </a:lnTo>
                      <a:lnTo>
                        <a:pt x="496" y="233"/>
                      </a:lnTo>
                      <a:lnTo>
                        <a:pt x="466" y="135"/>
                      </a:lnTo>
                      <a:lnTo>
                        <a:pt x="374" y="158"/>
                      </a:lnTo>
                      <a:lnTo>
                        <a:pt x="369" y="155"/>
                      </a:lnTo>
                      <a:lnTo>
                        <a:pt x="444" y="95"/>
                      </a:lnTo>
                      <a:lnTo>
                        <a:pt x="374" y="38"/>
                      </a:lnTo>
                      <a:lnTo>
                        <a:pt x="354" y="50"/>
                      </a:lnTo>
                      <a:lnTo>
                        <a:pt x="307" y="83"/>
                      </a:lnTo>
                      <a:lnTo>
                        <a:pt x="279" y="75"/>
                      </a:lnTo>
                      <a:lnTo>
                        <a:pt x="279" y="0"/>
                      </a:lnTo>
                      <a:lnTo>
                        <a:pt x="204" y="5"/>
                      </a:lnTo>
                      <a:lnTo>
                        <a:pt x="179" y="58"/>
                      </a:lnTo>
                      <a:lnTo>
                        <a:pt x="135" y="58"/>
                      </a:lnTo>
                      <a:lnTo>
                        <a:pt x="135" y="80"/>
                      </a:lnTo>
                      <a:close/>
                    </a:path>
                  </a:pathLst>
                </a:custGeom>
                <a:solidFill>
                  <a:srgbClr val="000000"/>
                </a:solidFill>
                <a:ln w="9525">
                  <a:noFill/>
                  <a:round/>
                  <a:headEnd/>
                  <a:tailEnd/>
                </a:ln>
              </p:spPr>
              <p:txBody>
                <a:bodyPr/>
                <a:lstStyle/>
                <a:p>
                  <a:endParaRPr lang="tr-TR"/>
                </a:p>
              </p:txBody>
            </p:sp>
            <p:sp>
              <p:nvSpPr>
                <p:cNvPr id="17443" name="Freeform 63"/>
                <p:cNvSpPr>
                  <a:spLocks/>
                </p:cNvSpPr>
                <p:nvPr/>
              </p:nvSpPr>
              <p:spPr bwMode="auto">
                <a:xfrm>
                  <a:off x="1785" y="1602"/>
                  <a:ext cx="83" cy="63"/>
                </a:xfrm>
                <a:custGeom>
                  <a:avLst/>
                  <a:gdLst>
                    <a:gd name="T0" fmla="*/ 53 w 83"/>
                    <a:gd name="T1" fmla="*/ 63 h 63"/>
                    <a:gd name="T2" fmla="*/ 0 w 83"/>
                    <a:gd name="T3" fmla="*/ 11 h 63"/>
                    <a:gd name="T4" fmla="*/ 11 w 83"/>
                    <a:gd name="T5" fmla="*/ 0 h 63"/>
                    <a:gd name="T6" fmla="*/ 83 w 83"/>
                    <a:gd name="T7" fmla="*/ 54 h 63"/>
                    <a:gd name="T8" fmla="*/ 53 w 83"/>
                    <a:gd name="T9" fmla="*/ 63 h 63"/>
                    <a:gd name="T10" fmla="*/ 0 60000 65536"/>
                    <a:gd name="T11" fmla="*/ 0 60000 65536"/>
                    <a:gd name="T12" fmla="*/ 0 60000 65536"/>
                    <a:gd name="T13" fmla="*/ 0 60000 65536"/>
                    <a:gd name="T14" fmla="*/ 0 60000 65536"/>
                    <a:gd name="T15" fmla="*/ 0 w 83"/>
                    <a:gd name="T16" fmla="*/ 0 h 63"/>
                    <a:gd name="T17" fmla="*/ 83 w 83"/>
                    <a:gd name="T18" fmla="*/ 63 h 63"/>
                  </a:gdLst>
                  <a:ahLst/>
                  <a:cxnLst>
                    <a:cxn ang="T10">
                      <a:pos x="T0" y="T1"/>
                    </a:cxn>
                    <a:cxn ang="T11">
                      <a:pos x="T2" y="T3"/>
                    </a:cxn>
                    <a:cxn ang="T12">
                      <a:pos x="T4" y="T5"/>
                    </a:cxn>
                    <a:cxn ang="T13">
                      <a:pos x="T6" y="T7"/>
                    </a:cxn>
                    <a:cxn ang="T14">
                      <a:pos x="T8" y="T9"/>
                    </a:cxn>
                  </a:cxnLst>
                  <a:rect l="T15" t="T16" r="T17" b="T18"/>
                  <a:pathLst>
                    <a:path w="83" h="63">
                      <a:moveTo>
                        <a:pt x="53" y="63"/>
                      </a:moveTo>
                      <a:lnTo>
                        <a:pt x="0" y="11"/>
                      </a:lnTo>
                      <a:lnTo>
                        <a:pt x="11" y="0"/>
                      </a:lnTo>
                      <a:lnTo>
                        <a:pt x="83" y="54"/>
                      </a:lnTo>
                      <a:lnTo>
                        <a:pt x="53" y="63"/>
                      </a:lnTo>
                      <a:close/>
                    </a:path>
                  </a:pathLst>
                </a:custGeom>
                <a:solidFill>
                  <a:srgbClr val="000000"/>
                </a:solidFill>
                <a:ln w="9525">
                  <a:noFill/>
                  <a:round/>
                  <a:headEnd/>
                  <a:tailEnd/>
                </a:ln>
              </p:spPr>
              <p:txBody>
                <a:bodyPr/>
                <a:lstStyle/>
                <a:p>
                  <a:endParaRPr lang="tr-TR"/>
                </a:p>
              </p:txBody>
            </p:sp>
          </p:grpSp>
        </p:grpSp>
        <p:sp>
          <p:nvSpPr>
            <p:cNvPr id="17439" name="Oval 64"/>
            <p:cNvSpPr>
              <a:spLocks noChangeArrowheads="1"/>
            </p:cNvSpPr>
            <p:nvPr/>
          </p:nvSpPr>
          <p:spPr bwMode="auto">
            <a:xfrm>
              <a:off x="1887" y="1755"/>
              <a:ext cx="81" cy="53"/>
            </a:xfrm>
            <a:prstGeom prst="ellipse">
              <a:avLst/>
            </a:prstGeom>
            <a:solidFill>
              <a:srgbClr val="000000"/>
            </a:solidFill>
            <a:ln w="9525">
              <a:noFill/>
              <a:round/>
              <a:headEnd/>
              <a:tailEnd/>
            </a:ln>
          </p:spPr>
          <p:txBody>
            <a:bodyPr/>
            <a:lstStyle/>
            <a:p>
              <a:endParaRPr lang="tr-TR"/>
            </a:p>
          </p:txBody>
        </p:sp>
      </p:grpSp>
      <p:grpSp>
        <p:nvGrpSpPr>
          <p:cNvPr id="11" name="Group 65"/>
          <p:cNvGrpSpPr>
            <a:grpSpLocks/>
          </p:cNvGrpSpPr>
          <p:nvPr/>
        </p:nvGrpSpPr>
        <p:grpSpPr bwMode="auto">
          <a:xfrm>
            <a:off x="6994525" y="6057900"/>
            <a:ext cx="563563" cy="315913"/>
            <a:chOff x="1698" y="1582"/>
            <a:chExt cx="496" cy="405"/>
          </a:xfrm>
        </p:grpSpPr>
        <p:grpSp>
          <p:nvGrpSpPr>
            <p:cNvPr id="12" name="Group 66"/>
            <p:cNvGrpSpPr>
              <a:grpSpLocks/>
            </p:cNvGrpSpPr>
            <p:nvPr/>
          </p:nvGrpSpPr>
          <p:grpSpPr bwMode="auto">
            <a:xfrm>
              <a:off x="1698" y="1582"/>
              <a:ext cx="496" cy="405"/>
              <a:chOff x="1698" y="1582"/>
              <a:chExt cx="496" cy="405"/>
            </a:xfrm>
          </p:grpSpPr>
          <p:sp>
            <p:nvSpPr>
              <p:cNvPr id="17434" name="Freeform 67"/>
              <p:cNvSpPr>
                <a:spLocks/>
              </p:cNvSpPr>
              <p:nvPr/>
            </p:nvSpPr>
            <p:spPr bwMode="auto">
              <a:xfrm>
                <a:off x="1708" y="1590"/>
                <a:ext cx="474" cy="396"/>
              </a:xfrm>
              <a:custGeom>
                <a:avLst/>
                <a:gdLst>
                  <a:gd name="T0" fmla="*/ 128 w 474"/>
                  <a:gd name="T1" fmla="*/ 61 h 396"/>
                  <a:gd name="T2" fmla="*/ 180 w 474"/>
                  <a:gd name="T3" fmla="*/ 55 h 396"/>
                  <a:gd name="T4" fmla="*/ 201 w 474"/>
                  <a:gd name="T5" fmla="*/ 6 h 396"/>
                  <a:gd name="T6" fmla="*/ 261 w 474"/>
                  <a:gd name="T7" fmla="*/ 0 h 396"/>
                  <a:gd name="T8" fmla="*/ 261 w 474"/>
                  <a:gd name="T9" fmla="*/ 77 h 396"/>
                  <a:gd name="T10" fmla="*/ 296 w 474"/>
                  <a:gd name="T11" fmla="*/ 85 h 396"/>
                  <a:gd name="T12" fmla="*/ 363 w 474"/>
                  <a:gd name="T13" fmla="*/ 43 h 396"/>
                  <a:gd name="T14" fmla="*/ 423 w 474"/>
                  <a:gd name="T15" fmla="*/ 89 h 396"/>
                  <a:gd name="T16" fmla="*/ 350 w 474"/>
                  <a:gd name="T17" fmla="*/ 144 h 396"/>
                  <a:gd name="T18" fmla="*/ 365 w 474"/>
                  <a:gd name="T19" fmla="*/ 164 h 396"/>
                  <a:gd name="T20" fmla="*/ 454 w 474"/>
                  <a:gd name="T21" fmla="*/ 144 h 396"/>
                  <a:gd name="T22" fmla="*/ 474 w 474"/>
                  <a:gd name="T23" fmla="*/ 223 h 396"/>
                  <a:gd name="T24" fmla="*/ 369 w 474"/>
                  <a:gd name="T25" fmla="*/ 238 h 396"/>
                  <a:gd name="T26" fmla="*/ 363 w 474"/>
                  <a:gd name="T27" fmla="*/ 266 h 396"/>
                  <a:gd name="T28" fmla="*/ 413 w 474"/>
                  <a:gd name="T29" fmla="*/ 303 h 396"/>
                  <a:gd name="T30" fmla="*/ 350 w 474"/>
                  <a:gd name="T31" fmla="*/ 366 h 396"/>
                  <a:gd name="T32" fmla="*/ 314 w 474"/>
                  <a:gd name="T33" fmla="*/ 321 h 396"/>
                  <a:gd name="T34" fmla="*/ 296 w 474"/>
                  <a:gd name="T35" fmla="*/ 327 h 396"/>
                  <a:gd name="T36" fmla="*/ 296 w 474"/>
                  <a:gd name="T37" fmla="*/ 390 h 396"/>
                  <a:gd name="T38" fmla="*/ 219 w 474"/>
                  <a:gd name="T39" fmla="*/ 396 h 396"/>
                  <a:gd name="T40" fmla="*/ 223 w 474"/>
                  <a:gd name="T41" fmla="*/ 329 h 396"/>
                  <a:gd name="T42" fmla="*/ 164 w 474"/>
                  <a:gd name="T43" fmla="*/ 329 h 396"/>
                  <a:gd name="T44" fmla="*/ 144 w 474"/>
                  <a:gd name="T45" fmla="*/ 376 h 396"/>
                  <a:gd name="T46" fmla="*/ 65 w 474"/>
                  <a:gd name="T47" fmla="*/ 335 h 396"/>
                  <a:gd name="T48" fmla="*/ 101 w 474"/>
                  <a:gd name="T49" fmla="*/ 296 h 396"/>
                  <a:gd name="T50" fmla="*/ 71 w 474"/>
                  <a:gd name="T51" fmla="*/ 254 h 396"/>
                  <a:gd name="T52" fmla="*/ 16 w 474"/>
                  <a:gd name="T53" fmla="*/ 262 h 396"/>
                  <a:gd name="T54" fmla="*/ 0 w 474"/>
                  <a:gd name="T55" fmla="*/ 193 h 396"/>
                  <a:gd name="T56" fmla="*/ 67 w 474"/>
                  <a:gd name="T57" fmla="*/ 175 h 396"/>
                  <a:gd name="T58" fmla="*/ 73 w 474"/>
                  <a:gd name="T59" fmla="*/ 116 h 396"/>
                  <a:gd name="T60" fmla="*/ 34 w 474"/>
                  <a:gd name="T61" fmla="*/ 91 h 396"/>
                  <a:gd name="T62" fmla="*/ 89 w 474"/>
                  <a:gd name="T63" fmla="*/ 22 h 396"/>
                  <a:gd name="T64" fmla="*/ 128 w 474"/>
                  <a:gd name="T65" fmla="*/ 61 h 3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4"/>
                  <a:gd name="T100" fmla="*/ 0 h 396"/>
                  <a:gd name="T101" fmla="*/ 474 w 474"/>
                  <a:gd name="T102" fmla="*/ 396 h 3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4" h="396">
                    <a:moveTo>
                      <a:pt x="128" y="61"/>
                    </a:moveTo>
                    <a:lnTo>
                      <a:pt x="180" y="55"/>
                    </a:lnTo>
                    <a:lnTo>
                      <a:pt x="201" y="6"/>
                    </a:lnTo>
                    <a:lnTo>
                      <a:pt x="261" y="0"/>
                    </a:lnTo>
                    <a:lnTo>
                      <a:pt x="261" y="77"/>
                    </a:lnTo>
                    <a:lnTo>
                      <a:pt x="296" y="85"/>
                    </a:lnTo>
                    <a:lnTo>
                      <a:pt x="363" y="43"/>
                    </a:lnTo>
                    <a:lnTo>
                      <a:pt x="423" y="89"/>
                    </a:lnTo>
                    <a:lnTo>
                      <a:pt x="350" y="144"/>
                    </a:lnTo>
                    <a:lnTo>
                      <a:pt x="365" y="164"/>
                    </a:lnTo>
                    <a:lnTo>
                      <a:pt x="454" y="144"/>
                    </a:lnTo>
                    <a:lnTo>
                      <a:pt x="474" y="223"/>
                    </a:lnTo>
                    <a:lnTo>
                      <a:pt x="369" y="238"/>
                    </a:lnTo>
                    <a:lnTo>
                      <a:pt x="363" y="266"/>
                    </a:lnTo>
                    <a:lnTo>
                      <a:pt x="413" y="303"/>
                    </a:lnTo>
                    <a:lnTo>
                      <a:pt x="350" y="366"/>
                    </a:lnTo>
                    <a:lnTo>
                      <a:pt x="314" y="321"/>
                    </a:lnTo>
                    <a:lnTo>
                      <a:pt x="296" y="327"/>
                    </a:lnTo>
                    <a:lnTo>
                      <a:pt x="296" y="390"/>
                    </a:lnTo>
                    <a:lnTo>
                      <a:pt x="219" y="396"/>
                    </a:lnTo>
                    <a:lnTo>
                      <a:pt x="223" y="329"/>
                    </a:lnTo>
                    <a:lnTo>
                      <a:pt x="164" y="329"/>
                    </a:lnTo>
                    <a:lnTo>
                      <a:pt x="144" y="376"/>
                    </a:lnTo>
                    <a:lnTo>
                      <a:pt x="65" y="335"/>
                    </a:lnTo>
                    <a:lnTo>
                      <a:pt x="101" y="296"/>
                    </a:lnTo>
                    <a:lnTo>
                      <a:pt x="71" y="254"/>
                    </a:lnTo>
                    <a:lnTo>
                      <a:pt x="16" y="262"/>
                    </a:lnTo>
                    <a:lnTo>
                      <a:pt x="0" y="193"/>
                    </a:lnTo>
                    <a:lnTo>
                      <a:pt x="67" y="175"/>
                    </a:lnTo>
                    <a:lnTo>
                      <a:pt x="73" y="116"/>
                    </a:lnTo>
                    <a:lnTo>
                      <a:pt x="34" y="91"/>
                    </a:lnTo>
                    <a:lnTo>
                      <a:pt x="89" y="22"/>
                    </a:lnTo>
                    <a:lnTo>
                      <a:pt x="128" y="61"/>
                    </a:lnTo>
                    <a:close/>
                  </a:path>
                </a:pathLst>
              </a:custGeom>
              <a:solidFill>
                <a:srgbClr val="CECECE"/>
              </a:solidFill>
              <a:ln w="9525">
                <a:noFill/>
                <a:round/>
                <a:headEnd/>
                <a:tailEnd/>
              </a:ln>
            </p:spPr>
            <p:txBody>
              <a:bodyPr/>
              <a:lstStyle/>
              <a:p>
                <a:endParaRPr lang="tr-TR"/>
              </a:p>
            </p:txBody>
          </p:sp>
          <p:grpSp>
            <p:nvGrpSpPr>
              <p:cNvPr id="13" name="Group 68"/>
              <p:cNvGrpSpPr>
                <a:grpSpLocks/>
              </p:cNvGrpSpPr>
              <p:nvPr/>
            </p:nvGrpSpPr>
            <p:grpSpPr bwMode="auto">
              <a:xfrm>
                <a:off x="1698" y="1582"/>
                <a:ext cx="496" cy="405"/>
                <a:chOff x="1698" y="1582"/>
                <a:chExt cx="496" cy="405"/>
              </a:xfrm>
            </p:grpSpPr>
            <p:sp>
              <p:nvSpPr>
                <p:cNvPr id="17436" name="Freeform 69"/>
                <p:cNvSpPr>
                  <a:spLocks/>
                </p:cNvSpPr>
                <p:nvPr/>
              </p:nvSpPr>
              <p:spPr bwMode="auto">
                <a:xfrm>
                  <a:off x="1698" y="1582"/>
                  <a:ext cx="496" cy="405"/>
                </a:xfrm>
                <a:custGeom>
                  <a:avLst/>
                  <a:gdLst>
                    <a:gd name="T0" fmla="*/ 202 w 496"/>
                    <a:gd name="T1" fmla="*/ 73 h 405"/>
                    <a:gd name="T2" fmla="*/ 264 w 496"/>
                    <a:gd name="T3" fmla="*/ 20 h 405"/>
                    <a:gd name="T4" fmla="*/ 307 w 496"/>
                    <a:gd name="T5" fmla="*/ 103 h 405"/>
                    <a:gd name="T6" fmla="*/ 414 w 496"/>
                    <a:gd name="T7" fmla="*/ 95 h 405"/>
                    <a:gd name="T8" fmla="*/ 366 w 496"/>
                    <a:gd name="T9" fmla="*/ 180 h 405"/>
                    <a:gd name="T10" fmla="*/ 474 w 496"/>
                    <a:gd name="T11" fmla="*/ 218 h 405"/>
                    <a:gd name="T12" fmla="*/ 361 w 496"/>
                    <a:gd name="T13" fmla="*/ 275 h 405"/>
                    <a:gd name="T14" fmla="*/ 361 w 496"/>
                    <a:gd name="T15" fmla="*/ 353 h 405"/>
                    <a:gd name="T16" fmla="*/ 294 w 496"/>
                    <a:gd name="T17" fmla="*/ 320 h 405"/>
                    <a:gd name="T18" fmla="*/ 242 w 496"/>
                    <a:gd name="T19" fmla="*/ 390 h 405"/>
                    <a:gd name="T20" fmla="*/ 172 w 496"/>
                    <a:gd name="T21" fmla="*/ 320 h 405"/>
                    <a:gd name="T22" fmla="*/ 92 w 496"/>
                    <a:gd name="T23" fmla="*/ 335 h 405"/>
                    <a:gd name="T24" fmla="*/ 92 w 496"/>
                    <a:gd name="T25" fmla="*/ 245 h 405"/>
                    <a:gd name="T26" fmla="*/ 30 w 496"/>
                    <a:gd name="T27" fmla="*/ 203 h 405"/>
                    <a:gd name="T28" fmla="*/ 97 w 496"/>
                    <a:gd name="T29" fmla="*/ 120 h 405"/>
                    <a:gd name="T30" fmla="*/ 107 w 496"/>
                    <a:gd name="T31" fmla="*/ 38 h 405"/>
                    <a:gd name="T32" fmla="*/ 30 w 496"/>
                    <a:gd name="T33" fmla="*/ 103 h 405"/>
                    <a:gd name="T34" fmla="*/ 67 w 496"/>
                    <a:gd name="T35" fmla="*/ 173 h 405"/>
                    <a:gd name="T36" fmla="*/ 17 w 496"/>
                    <a:gd name="T37" fmla="*/ 278 h 405"/>
                    <a:gd name="T38" fmla="*/ 97 w 496"/>
                    <a:gd name="T39" fmla="*/ 298 h 405"/>
                    <a:gd name="T40" fmla="*/ 142 w 496"/>
                    <a:gd name="T41" fmla="*/ 383 h 405"/>
                    <a:gd name="T42" fmla="*/ 187 w 496"/>
                    <a:gd name="T43" fmla="*/ 338 h 405"/>
                    <a:gd name="T44" fmla="*/ 224 w 496"/>
                    <a:gd name="T45" fmla="*/ 405 h 405"/>
                    <a:gd name="T46" fmla="*/ 317 w 496"/>
                    <a:gd name="T47" fmla="*/ 338 h 405"/>
                    <a:gd name="T48" fmla="*/ 361 w 496"/>
                    <a:gd name="T49" fmla="*/ 380 h 405"/>
                    <a:gd name="T50" fmla="*/ 426 w 496"/>
                    <a:gd name="T51" fmla="*/ 283 h 405"/>
                    <a:gd name="T52" fmla="*/ 396 w 496"/>
                    <a:gd name="T53" fmla="*/ 248 h 405"/>
                    <a:gd name="T54" fmla="*/ 466 w 496"/>
                    <a:gd name="T55" fmla="*/ 135 h 405"/>
                    <a:gd name="T56" fmla="*/ 369 w 496"/>
                    <a:gd name="T57" fmla="*/ 155 h 405"/>
                    <a:gd name="T58" fmla="*/ 374 w 496"/>
                    <a:gd name="T59" fmla="*/ 38 h 405"/>
                    <a:gd name="T60" fmla="*/ 307 w 496"/>
                    <a:gd name="T61" fmla="*/ 83 h 405"/>
                    <a:gd name="T62" fmla="*/ 279 w 496"/>
                    <a:gd name="T63" fmla="*/ 0 h 405"/>
                    <a:gd name="T64" fmla="*/ 179 w 496"/>
                    <a:gd name="T65" fmla="*/ 58 h 405"/>
                    <a:gd name="T66" fmla="*/ 135 w 496"/>
                    <a:gd name="T67" fmla="*/ 80 h 40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96"/>
                    <a:gd name="T103" fmla="*/ 0 h 405"/>
                    <a:gd name="T104" fmla="*/ 496 w 496"/>
                    <a:gd name="T105" fmla="*/ 405 h 40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96" h="405">
                      <a:moveTo>
                        <a:pt x="135" y="80"/>
                      </a:moveTo>
                      <a:lnTo>
                        <a:pt x="202" y="73"/>
                      </a:lnTo>
                      <a:lnTo>
                        <a:pt x="219" y="23"/>
                      </a:lnTo>
                      <a:lnTo>
                        <a:pt x="264" y="20"/>
                      </a:lnTo>
                      <a:lnTo>
                        <a:pt x="262" y="90"/>
                      </a:lnTo>
                      <a:lnTo>
                        <a:pt x="307" y="103"/>
                      </a:lnTo>
                      <a:lnTo>
                        <a:pt x="376" y="68"/>
                      </a:lnTo>
                      <a:lnTo>
                        <a:pt x="414" y="95"/>
                      </a:lnTo>
                      <a:lnTo>
                        <a:pt x="354" y="148"/>
                      </a:lnTo>
                      <a:lnTo>
                        <a:pt x="366" y="180"/>
                      </a:lnTo>
                      <a:lnTo>
                        <a:pt x="456" y="165"/>
                      </a:lnTo>
                      <a:lnTo>
                        <a:pt x="474" y="218"/>
                      </a:lnTo>
                      <a:lnTo>
                        <a:pt x="369" y="238"/>
                      </a:lnTo>
                      <a:lnTo>
                        <a:pt x="361" y="275"/>
                      </a:lnTo>
                      <a:lnTo>
                        <a:pt x="411" y="308"/>
                      </a:lnTo>
                      <a:lnTo>
                        <a:pt x="361" y="353"/>
                      </a:lnTo>
                      <a:lnTo>
                        <a:pt x="324" y="305"/>
                      </a:lnTo>
                      <a:lnTo>
                        <a:pt x="294" y="320"/>
                      </a:lnTo>
                      <a:lnTo>
                        <a:pt x="299" y="388"/>
                      </a:lnTo>
                      <a:lnTo>
                        <a:pt x="242" y="390"/>
                      </a:lnTo>
                      <a:lnTo>
                        <a:pt x="239" y="328"/>
                      </a:lnTo>
                      <a:lnTo>
                        <a:pt x="172" y="320"/>
                      </a:lnTo>
                      <a:lnTo>
                        <a:pt x="150" y="365"/>
                      </a:lnTo>
                      <a:lnTo>
                        <a:pt x="92" y="335"/>
                      </a:lnTo>
                      <a:lnTo>
                        <a:pt x="122" y="300"/>
                      </a:lnTo>
                      <a:lnTo>
                        <a:pt x="92" y="245"/>
                      </a:lnTo>
                      <a:lnTo>
                        <a:pt x="37" y="255"/>
                      </a:lnTo>
                      <a:lnTo>
                        <a:pt x="30" y="203"/>
                      </a:lnTo>
                      <a:lnTo>
                        <a:pt x="90" y="193"/>
                      </a:lnTo>
                      <a:lnTo>
                        <a:pt x="97" y="120"/>
                      </a:lnTo>
                      <a:lnTo>
                        <a:pt x="62" y="95"/>
                      </a:lnTo>
                      <a:lnTo>
                        <a:pt x="107" y="38"/>
                      </a:lnTo>
                      <a:lnTo>
                        <a:pt x="85" y="23"/>
                      </a:lnTo>
                      <a:lnTo>
                        <a:pt x="30" y="103"/>
                      </a:lnTo>
                      <a:lnTo>
                        <a:pt x="75" y="133"/>
                      </a:lnTo>
                      <a:lnTo>
                        <a:pt x="67" y="173"/>
                      </a:lnTo>
                      <a:lnTo>
                        <a:pt x="0" y="193"/>
                      </a:lnTo>
                      <a:lnTo>
                        <a:pt x="17" y="278"/>
                      </a:lnTo>
                      <a:lnTo>
                        <a:pt x="82" y="275"/>
                      </a:lnTo>
                      <a:lnTo>
                        <a:pt x="97" y="298"/>
                      </a:lnTo>
                      <a:lnTo>
                        <a:pt x="60" y="345"/>
                      </a:lnTo>
                      <a:lnTo>
                        <a:pt x="142" y="383"/>
                      </a:lnTo>
                      <a:lnTo>
                        <a:pt x="165" y="388"/>
                      </a:lnTo>
                      <a:lnTo>
                        <a:pt x="187" y="338"/>
                      </a:lnTo>
                      <a:lnTo>
                        <a:pt x="212" y="353"/>
                      </a:lnTo>
                      <a:lnTo>
                        <a:pt x="224" y="405"/>
                      </a:lnTo>
                      <a:lnTo>
                        <a:pt x="317" y="403"/>
                      </a:lnTo>
                      <a:lnTo>
                        <a:pt x="317" y="338"/>
                      </a:lnTo>
                      <a:lnTo>
                        <a:pt x="324" y="335"/>
                      </a:lnTo>
                      <a:lnTo>
                        <a:pt x="361" y="380"/>
                      </a:lnTo>
                      <a:lnTo>
                        <a:pt x="441" y="305"/>
                      </a:lnTo>
                      <a:lnTo>
                        <a:pt x="426" y="283"/>
                      </a:lnTo>
                      <a:lnTo>
                        <a:pt x="381" y="260"/>
                      </a:lnTo>
                      <a:lnTo>
                        <a:pt x="396" y="248"/>
                      </a:lnTo>
                      <a:lnTo>
                        <a:pt x="496" y="233"/>
                      </a:lnTo>
                      <a:lnTo>
                        <a:pt x="466" y="135"/>
                      </a:lnTo>
                      <a:lnTo>
                        <a:pt x="374" y="158"/>
                      </a:lnTo>
                      <a:lnTo>
                        <a:pt x="369" y="155"/>
                      </a:lnTo>
                      <a:lnTo>
                        <a:pt x="444" y="95"/>
                      </a:lnTo>
                      <a:lnTo>
                        <a:pt x="374" y="38"/>
                      </a:lnTo>
                      <a:lnTo>
                        <a:pt x="354" y="50"/>
                      </a:lnTo>
                      <a:lnTo>
                        <a:pt x="307" y="83"/>
                      </a:lnTo>
                      <a:lnTo>
                        <a:pt x="279" y="75"/>
                      </a:lnTo>
                      <a:lnTo>
                        <a:pt x="279" y="0"/>
                      </a:lnTo>
                      <a:lnTo>
                        <a:pt x="204" y="5"/>
                      </a:lnTo>
                      <a:lnTo>
                        <a:pt x="179" y="58"/>
                      </a:lnTo>
                      <a:lnTo>
                        <a:pt x="135" y="58"/>
                      </a:lnTo>
                      <a:lnTo>
                        <a:pt x="135" y="80"/>
                      </a:lnTo>
                      <a:close/>
                    </a:path>
                  </a:pathLst>
                </a:custGeom>
                <a:solidFill>
                  <a:srgbClr val="000000"/>
                </a:solidFill>
                <a:ln w="9525">
                  <a:noFill/>
                  <a:round/>
                  <a:headEnd/>
                  <a:tailEnd/>
                </a:ln>
              </p:spPr>
              <p:txBody>
                <a:bodyPr/>
                <a:lstStyle/>
                <a:p>
                  <a:endParaRPr lang="tr-TR"/>
                </a:p>
              </p:txBody>
            </p:sp>
            <p:sp>
              <p:nvSpPr>
                <p:cNvPr id="17437" name="Freeform 70"/>
                <p:cNvSpPr>
                  <a:spLocks/>
                </p:cNvSpPr>
                <p:nvPr/>
              </p:nvSpPr>
              <p:spPr bwMode="auto">
                <a:xfrm>
                  <a:off x="1785" y="1602"/>
                  <a:ext cx="83" cy="63"/>
                </a:xfrm>
                <a:custGeom>
                  <a:avLst/>
                  <a:gdLst>
                    <a:gd name="T0" fmla="*/ 53 w 83"/>
                    <a:gd name="T1" fmla="*/ 63 h 63"/>
                    <a:gd name="T2" fmla="*/ 0 w 83"/>
                    <a:gd name="T3" fmla="*/ 11 h 63"/>
                    <a:gd name="T4" fmla="*/ 11 w 83"/>
                    <a:gd name="T5" fmla="*/ 0 h 63"/>
                    <a:gd name="T6" fmla="*/ 83 w 83"/>
                    <a:gd name="T7" fmla="*/ 54 h 63"/>
                    <a:gd name="T8" fmla="*/ 53 w 83"/>
                    <a:gd name="T9" fmla="*/ 63 h 63"/>
                    <a:gd name="T10" fmla="*/ 0 60000 65536"/>
                    <a:gd name="T11" fmla="*/ 0 60000 65536"/>
                    <a:gd name="T12" fmla="*/ 0 60000 65536"/>
                    <a:gd name="T13" fmla="*/ 0 60000 65536"/>
                    <a:gd name="T14" fmla="*/ 0 60000 65536"/>
                    <a:gd name="T15" fmla="*/ 0 w 83"/>
                    <a:gd name="T16" fmla="*/ 0 h 63"/>
                    <a:gd name="T17" fmla="*/ 83 w 83"/>
                    <a:gd name="T18" fmla="*/ 63 h 63"/>
                  </a:gdLst>
                  <a:ahLst/>
                  <a:cxnLst>
                    <a:cxn ang="T10">
                      <a:pos x="T0" y="T1"/>
                    </a:cxn>
                    <a:cxn ang="T11">
                      <a:pos x="T2" y="T3"/>
                    </a:cxn>
                    <a:cxn ang="T12">
                      <a:pos x="T4" y="T5"/>
                    </a:cxn>
                    <a:cxn ang="T13">
                      <a:pos x="T6" y="T7"/>
                    </a:cxn>
                    <a:cxn ang="T14">
                      <a:pos x="T8" y="T9"/>
                    </a:cxn>
                  </a:cxnLst>
                  <a:rect l="T15" t="T16" r="T17" b="T18"/>
                  <a:pathLst>
                    <a:path w="83" h="63">
                      <a:moveTo>
                        <a:pt x="53" y="63"/>
                      </a:moveTo>
                      <a:lnTo>
                        <a:pt x="0" y="11"/>
                      </a:lnTo>
                      <a:lnTo>
                        <a:pt x="11" y="0"/>
                      </a:lnTo>
                      <a:lnTo>
                        <a:pt x="83" y="54"/>
                      </a:lnTo>
                      <a:lnTo>
                        <a:pt x="53" y="63"/>
                      </a:lnTo>
                      <a:close/>
                    </a:path>
                  </a:pathLst>
                </a:custGeom>
                <a:solidFill>
                  <a:srgbClr val="000000"/>
                </a:solidFill>
                <a:ln w="9525">
                  <a:noFill/>
                  <a:round/>
                  <a:headEnd/>
                  <a:tailEnd/>
                </a:ln>
              </p:spPr>
              <p:txBody>
                <a:bodyPr/>
                <a:lstStyle/>
                <a:p>
                  <a:endParaRPr lang="tr-TR"/>
                </a:p>
              </p:txBody>
            </p:sp>
          </p:grpSp>
        </p:grpSp>
        <p:sp>
          <p:nvSpPr>
            <p:cNvPr id="17433" name="Oval 71"/>
            <p:cNvSpPr>
              <a:spLocks noChangeArrowheads="1"/>
            </p:cNvSpPr>
            <p:nvPr/>
          </p:nvSpPr>
          <p:spPr bwMode="auto">
            <a:xfrm>
              <a:off x="1887" y="1755"/>
              <a:ext cx="81" cy="53"/>
            </a:xfrm>
            <a:prstGeom prst="ellipse">
              <a:avLst/>
            </a:prstGeom>
            <a:solidFill>
              <a:srgbClr val="000000"/>
            </a:solidFill>
            <a:ln w="9525">
              <a:noFill/>
              <a:round/>
              <a:headEnd/>
              <a:tailEnd/>
            </a:ln>
          </p:spPr>
          <p:txBody>
            <a:bodyPr/>
            <a:lstStyle/>
            <a:p>
              <a:endParaRPr lang="tr-TR"/>
            </a:p>
          </p:txBody>
        </p:sp>
      </p:grpSp>
      <p:grpSp>
        <p:nvGrpSpPr>
          <p:cNvPr id="14" name="Group 73"/>
          <p:cNvGrpSpPr>
            <a:grpSpLocks/>
          </p:cNvGrpSpPr>
          <p:nvPr/>
        </p:nvGrpSpPr>
        <p:grpSpPr bwMode="auto">
          <a:xfrm>
            <a:off x="7543800" y="3635375"/>
            <a:ext cx="708025" cy="482600"/>
            <a:chOff x="4320" y="2469"/>
            <a:chExt cx="446" cy="304"/>
          </a:xfrm>
        </p:grpSpPr>
        <p:sp>
          <p:nvSpPr>
            <p:cNvPr id="17429" name="Freeform 74"/>
            <p:cNvSpPr>
              <a:spLocks/>
            </p:cNvSpPr>
            <p:nvPr/>
          </p:nvSpPr>
          <p:spPr bwMode="auto">
            <a:xfrm>
              <a:off x="4638" y="2723"/>
              <a:ext cx="128" cy="50"/>
            </a:xfrm>
            <a:custGeom>
              <a:avLst/>
              <a:gdLst>
                <a:gd name="T0" fmla="*/ 0 w 128"/>
                <a:gd name="T1" fmla="*/ 20 h 50"/>
                <a:gd name="T2" fmla="*/ 111 w 128"/>
                <a:gd name="T3" fmla="*/ 50 h 50"/>
                <a:gd name="T4" fmla="*/ 128 w 128"/>
                <a:gd name="T5" fmla="*/ 0 h 50"/>
                <a:gd name="T6" fmla="*/ 0 w 128"/>
                <a:gd name="T7" fmla="*/ 20 h 50"/>
                <a:gd name="T8" fmla="*/ 0 60000 65536"/>
                <a:gd name="T9" fmla="*/ 0 60000 65536"/>
                <a:gd name="T10" fmla="*/ 0 60000 65536"/>
                <a:gd name="T11" fmla="*/ 0 60000 65536"/>
                <a:gd name="T12" fmla="*/ 0 w 128"/>
                <a:gd name="T13" fmla="*/ 0 h 50"/>
                <a:gd name="T14" fmla="*/ 128 w 128"/>
                <a:gd name="T15" fmla="*/ 50 h 50"/>
              </a:gdLst>
              <a:ahLst/>
              <a:cxnLst>
                <a:cxn ang="T8">
                  <a:pos x="T0" y="T1"/>
                </a:cxn>
                <a:cxn ang="T9">
                  <a:pos x="T2" y="T3"/>
                </a:cxn>
                <a:cxn ang="T10">
                  <a:pos x="T4" y="T5"/>
                </a:cxn>
                <a:cxn ang="T11">
                  <a:pos x="T6" y="T7"/>
                </a:cxn>
              </a:cxnLst>
              <a:rect l="T12" t="T13" r="T14" b="T15"/>
              <a:pathLst>
                <a:path w="128" h="50">
                  <a:moveTo>
                    <a:pt x="0" y="20"/>
                  </a:moveTo>
                  <a:lnTo>
                    <a:pt x="111" y="50"/>
                  </a:lnTo>
                  <a:lnTo>
                    <a:pt x="128" y="0"/>
                  </a:lnTo>
                  <a:lnTo>
                    <a:pt x="0" y="20"/>
                  </a:lnTo>
                  <a:close/>
                </a:path>
              </a:pathLst>
            </a:custGeom>
            <a:solidFill>
              <a:srgbClr val="000000"/>
            </a:solidFill>
            <a:ln w="9525">
              <a:noFill/>
              <a:round/>
              <a:headEnd/>
              <a:tailEnd/>
            </a:ln>
          </p:spPr>
          <p:txBody>
            <a:bodyPr/>
            <a:lstStyle/>
            <a:p>
              <a:endParaRPr lang="tr-TR"/>
            </a:p>
          </p:txBody>
        </p:sp>
        <p:sp>
          <p:nvSpPr>
            <p:cNvPr id="17430" name="Freeform 75"/>
            <p:cNvSpPr>
              <a:spLocks/>
            </p:cNvSpPr>
            <p:nvPr/>
          </p:nvSpPr>
          <p:spPr bwMode="auto">
            <a:xfrm>
              <a:off x="4585" y="2469"/>
              <a:ext cx="91" cy="104"/>
            </a:xfrm>
            <a:custGeom>
              <a:avLst/>
              <a:gdLst>
                <a:gd name="T0" fmla="*/ 0 w 91"/>
                <a:gd name="T1" fmla="*/ 104 h 104"/>
                <a:gd name="T2" fmla="*/ 91 w 91"/>
                <a:gd name="T3" fmla="*/ 28 h 104"/>
                <a:gd name="T4" fmla="*/ 61 w 91"/>
                <a:gd name="T5" fmla="*/ 0 h 104"/>
                <a:gd name="T6" fmla="*/ 0 w 91"/>
                <a:gd name="T7" fmla="*/ 104 h 104"/>
                <a:gd name="T8" fmla="*/ 0 60000 65536"/>
                <a:gd name="T9" fmla="*/ 0 60000 65536"/>
                <a:gd name="T10" fmla="*/ 0 60000 65536"/>
                <a:gd name="T11" fmla="*/ 0 60000 65536"/>
                <a:gd name="T12" fmla="*/ 0 w 91"/>
                <a:gd name="T13" fmla="*/ 0 h 104"/>
                <a:gd name="T14" fmla="*/ 91 w 91"/>
                <a:gd name="T15" fmla="*/ 104 h 104"/>
              </a:gdLst>
              <a:ahLst/>
              <a:cxnLst>
                <a:cxn ang="T8">
                  <a:pos x="T0" y="T1"/>
                </a:cxn>
                <a:cxn ang="T9">
                  <a:pos x="T2" y="T3"/>
                </a:cxn>
                <a:cxn ang="T10">
                  <a:pos x="T4" y="T5"/>
                </a:cxn>
                <a:cxn ang="T11">
                  <a:pos x="T6" y="T7"/>
                </a:cxn>
              </a:cxnLst>
              <a:rect l="T12" t="T13" r="T14" b="T15"/>
              <a:pathLst>
                <a:path w="91" h="104">
                  <a:moveTo>
                    <a:pt x="0" y="104"/>
                  </a:moveTo>
                  <a:lnTo>
                    <a:pt x="91" y="28"/>
                  </a:lnTo>
                  <a:lnTo>
                    <a:pt x="61" y="0"/>
                  </a:lnTo>
                  <a:lnTo>
                    <a:pt x="0" y="104"/>
                  </a:lnTo>
                  <a:close/>
                </a:path>
              </a:pathLst>
            </a:custGeom>
            <a:solidFill>
              <a:srgbClr val="000000"/>
            </a:solidFill>
            <a:ln w="9525">
              <a:noFill/>
              <a:round/>
              <a:headEnd/>
              <a:tailEnd/>
            </a:ln>
          </p:spPr>
          <p:txBody>
            <a:bodyPr/>
            <a:lstStyle/>
            <a:p>
              <a:endParaRPr lang="tr-TR"/>
            </a:p>
          </p:txBody>
        </p:sp>
        <p:sp>
          <p:nvSpPr>
            <p:cNvPr id="17431" name="Freeform 76"/>
            <p:cNvSpPr>
              <a:spLocks/>
            </p:cNvSpPr>
            <p:nvPr/>
          </p:nvSpPr>
          <p:spPr bwMode="auto">
            <a:xfrm>
              <a:off x="4320" y="2481"/>
              <a:ext cx="86" cy="118"/>
            </a:xfrm>
            <a:custGeom>
              <a:avLst/>
              <a:gdLst>
                <a:gd name="T0" fmla="*/ 86 w 86"/>
                <a:gd name="T1" fmla="*/ 118 h 118"/>
                <a:gd name="T2" fmla="*/ 47 w 86"/>
                <a:gd name="T3" fmla="*/ 0 h 118"/>
                <a:gd name="T4" fmla="*/ 0 w 86"/>
                <a:gd name="T5" fmla="*/ 43 h 118"/>
                <a:gd name="T6" fmla="*/ 86 w 86"/>
                <a:gd name="T7" fmla="*/ 118 h 118"/>
                <a:gd name="T8" fmla="*/ 0 60000 65536"/>
                <a:gd name="T9" fmla="*/ 0 60000 65536"/>
                <a:gd name="T10" fmla="*/ 0 60000 65536"/>
                <a:gd name="T11" fmla="*/ 0 60000 65536"/>
                <a:gd name="T12" fmla="*/ 0 w 86"/>
                <a:gd name="T13" fmla="*/ 0 h 118"/>
                <a:gd name="T14" fmla="*/ 86 w 86"/>
                <a:gd name="T15" fmla="*/ 118 h 118"/>
              </a:gdLst>
              <a:ahLst/>
              <a:cxnLst>
                <a:cxn ang="T8">
                  <a:pos x="T0" y="T1"/>
                </a:cxn>
                <a:cxn ang="T9">
                  <a:pos x="T2" y="T3"/>
                </a:cxn>
                <a:cxn ang="T10">
                  <a:pos x="T4" y="T5"/>
                </a:cxn>
                <a:cxn ang="T11">
                  <a:pos x="T6" y="T7"/>
                </a:cxn>
              </a:cxnLst>
              <a:rect l="T12" t="T13" r="T14" b="T15"/>
              <a:pathLst>
                <a:path w="86" h="118">
                  <a:moveTo>
                    <a:pt x="86" y="118"/>
                  </a:moveTo>
                  <a:lnTo>
                    <a:pt x="47" y="0"/>
                  </a:lnTo>
                  <a:lnTo>
                    <a:pt x="0" y="43"/>
                  </a:lnTo>
                  <a:lnTo>
                    <a:pt x="86" y="118"/>
                  </a:lnTo>
                  <a:close/>
                </a:path>
              </a:pathLst>
            </a:custGeom>
            <a:solidFill>
              <a:srgbClr val="000000"/>
            </a:solidFill>
            <a:ln w="9525">
              <a:noFill/>
              <a:round/>
              <a:headEnd/>
              <a:tailEnd/>
            </a:ln>
          </p:spPr>
          <p:txBody>
            <a:bodyPr/>
            <a:lstStyle/>
            <a:p>
              <a:endParaRPr lang="tr-TR"/>
            </a:p>
          </p:txBody>
        </p:sp>
      </p:grpSp>
      <p:grpSp>
        <p:nvGrpSpPr>
          <p:cNvPr id="15" name="Group 77"/>
          <p:cNvGrpSpPr>
            <a:grpSpLocks/>
          </p:cNvGrpSpPr>
          <p:nvPr/>
        </p:nvGrpSpPr>
        <p:grpSpPr bwMode="auto">
          <a:xfrm>
            <a:off x="6858000" y="3863975"/>
            <a:ext cx="1601788" cy="2111375"/>
            <a:chOff x="3948" y="2641"/>
            <a:chExt cx="949" cy="1137"/>
          </a:xfrm>
        </p:grpSpPr>
        <p:sp>
          <p:nvSpPr>
            <p:cNvPr id="17423" name="Freeform 78"/>
            <p:cNvSpPr>
              <a:spLocks/>
            </p:cNvSpPr>
            <p:nvPr/>
          </p:nvSpPr>
          <p:spPr bwMode="auto">
            <a:xfrm>
              <a:off x="4282" y="2641"/>
              <a:ext cx="293" cy="254"/>
            </a:xfrm>
            <a:custGeom>
              <a:avLst/>
              <a:gdLst>
                <a:gd name="T0" fmla="*/ 84 w 293"/>
                <a:gd name="T1" fmla="*/ 146 h 254"/>
                <a:gd name="T2" fmla="*/ 108 w 293"/>
                <a:gd name="T3" fmla="*/ 94 h 254"/>
                <a:gd name="T4" fmla="*/ 132 w 293"/>
                <a:gd name="T5" fmla="*/ 53 h 254"/>
                <a:gd name="T6" fmla="*/ 166 w 293"/>
                <a:gd name="T7" fmla="*/ 24 h 254"/>
                <a:gd name="T8" fmla="*/ 199 w 293"/>
                <a:gd name="T9" fmla="*/ 9 h 254"/>
                <a:gd name="T10" fmla="*/ 233 w 293"/>
                <a:gd name="T11" fmla="*/ 0 h 254"/>
                <a:gd name="T12" fmla="*/ 262 w 293"/>
                <a:gd name="T13" fmla="*/ 8 h 254"/>
                <a:gd name="T14" fmla="*/ 277 w 293"/>
                <a:gd name="T15" fmla="*/ 23 h 254"/>
                <a:gd name="T16" fmla="*/ 288 w 293"/>
                <a:gd name="T17" fmla="*/ 49 h 254"/>
                <a:gd name="T18" fmla="*/ 292 w 293"/>
                <a:gd name="T19" fmla="*/ 72 h 254"/>
                <a:gd name="T20" fmla="*/ 293 w 293"/>
                <a:gd name="T21" fmla="*/ 98 h 254"/>
                <a:gd name="T22" fmla="*/ 289 w 293"/>
                <a:gd name="T23" fmla="*/ 136 h 254"/>
                <a:gd name="T24" fmla="*/ 281 w 293"/>
                <a:gd name="T25" fmla="*/ 162 h 254"/>
                <a:gd name="T26" fmla="*/ 270 w 293"/>
                <a:gd name="T27" fmla="*/ 188 h 254"/>
                <a:gd name="T28" fmla="*/ 251 w 293"/>
                <a:gd name="T29" fmla="*/ 213 h 254"/>
                <a:gd name="T30" fmla="*/ 229 w 293"/>
                <a:gd name="T31" fmla="*/ 235 h 254"/>
                <a:gd name="T32" fmla="*/ 207 w 293"/>
                <a:gd name="T33" fmla="*/ 247 h 254"/>
                <a:gd name="T34" fmla="*/ 181 w 293"/>
                <a:gd name="T35" fmla="*/ 254 h 254"/>
                <a:gd name="T36" fmla="*/ 152 w 293"/>
                <a:gd name="T37" fmla="*/ 254 h 254"/>
                <a:gd name="T38" fmla="*/ 132 w 293"/>
                <a:gd name="T39" fmla="*/ 244 h 254"/>
                <a:gd name="T40" fmla="*/ 114 w 293"/>
                <a:gd name="T41" fmla="*/ 232 h 254"/>
                <a:gd name="T42" fmla="*/ 99 w 293"/>
                <a:gd name="T43" fmla="*/ 216 h 254"/>
                <a:gd name="T44" fmla="*/ 88 w 293"/>
                <a:gd name="T45" fmla="*/ 191 h 254"/>
                <a:gd name="T46" fmla="*/ 77 w 293"/>
                <a:gd name="T47" fmla="*/ 190 h 254"/>
                <a:gd name="T48" fmla="*/ 55 w 293"/>
                <a:gd name="T49" fmla="*/ 199 h 254"/>
                <a:gd name="T50" fmla="*/ 32 w 293"/>
                <a:gd name="T51" fmla="*/ 218 h 254"/>
                <a:gd name="T52" fmla="*/ 17 w 293"/>
                <a:gd name="T53" fmla="*/ 221 h 254"/>
                <a:gd name="T54" fmla="*/ 6 w 293"/>
                <a:gd name="T55" fmla="*/ 216 h 254"/>
                <a:gd name="T56" fmla="*/ 0 w 293"/>
                <a:gd name="T57" fmla="*/ 199 h 254"/>
                <a:gd name="T58" fmla="*/ 3 w 293"/>
                <a:gd name="T59" fmla="*/ 187 h 254"/>
                <a:gd name="T60" fmla="*/ 14 w 293"/>
                <a:gd name="T61" fmla="*/ 175 h 254"/>
                <a:gd name="T62" fmla="*/ 40 w 293"/>
                <a:gd name="T63" fmla="*/ 165 h 254"/>
                <a:gd name="T64" fmla="*/ 66 w 293"/>
                <a:gd name="T65" fmla="*/ 157 h 254"/>
                <a:gd name="T66" fmla="*/ 84 w 293"/>
                <a:gd name="T67" fmla="*/ 146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3"/>
                <a:gd name="T103" fmla="*/ 0 h 254"/>
                <a:gd name="T104" fmla="*/ 293 w 293"/>
                <a:gd name="T105" fmla="*/ 254 h 2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3" h="254">
                  <a:moveTo>
                    <a:pt x="84" y="146"/>
                  </a:moveTo>
                  <a:lnTo>
                    <a:pt x="108" y="94"/>
                  </a:lnTo>
                  <a:lnTo>
                    <a:pt x="132" y="53"/>
                  </a:lnTo>
                  <a:lnTo>
                    <a:pt x="166" y="24"/>
                  </a:lnTo>
                  <a:lnTo>
                    <a:pt x="199" y="9"/>
                  </a:lnTo>
                  <a:lnTo>
                    <a:pt x="233" y="0"/>
                  </a:lnTo>
                  <a:lnTo>
                    <a:pt x="262" y="8"/>
                  </a:lnTo>
                  <a:lnTo>
                    <a:pt x="277" y="23"/>
                  </a:lnTo>
                  <a:lnTo>
                    <a:pt x="288" y="49"/>
                  </a:lnTo>
                  <a:lnTo>
                    <a:pt x="292" y="72"/>
                  </a:lnTo>
                  <a:lnTo>
                    <a:pt x="293" y="98"/>
                  </a:lnTo>
                  <a:lnTo>
                    <a:pt x="289" y="136"/>
                  </a:lnTo>
                  <a:lnTo>
                    <a:pt x="281" y="162"/>
                  </a:lnTo>
                  <a:lnTo>
                    <a:pt x="270" y="188"/>
                  </a:lnTo>
                  <a:lnTo>
                    <a:pt x="251" y="213"/>
                  </a:lnTo>
                  <a:lnTo>
                    <a:pt x="229" y="235"/>
                  </a:lnTo>
                  <a:lnTo>
                    <a:pt x="207" y="247"/>
                  </a:lnTo>
                  <a:lnTo>
                    <a:pt x="181" y="254"/>
                  </a:lnTo>
                  <a:lnTo>
                    <a:pt x="152" y="254"/>
                  </a:lnTo>
                  <a:lnTo>
                    <a:pt x="132" y="244"/>
                  </a:lnTo>
                  <a:lnTo>
                    <a:pt x="114" y="232"/>
                  </a:lnTo>
                  <a:lnTo>
                    <a:pt x="99" y="216"/>
                  </a:lnTo>
                  <a:lnTo>
                    <a:pt x="88" y="191"/>
                  </a:lnTo>
                  <a:lnTo>
                    <a:pt x="77" y="190"/>
                  </a:lnTo>
                  <a:lnTo>
                    <a:pt x="55" y="199"/>
                  </a:lnTo>
                  <a:lnTo>
                    <a:pt x="32" y="218"/>
                  </a:lnTo>
                  <a:lnTo>
                    <a:pt x="17" y="221"/>
                  </a:lnTo>
                  <a:lnTo>
                    <a:pt x="6" y="216"/>
                  </a:lnTo>
                  <a:lnTo>
                    <a:pt x="0" y="199"/>
                  </a:lnTo>
                  <a:lnTo>
                    <a:pt x="3" y="187"/>
                  </a:lnTo>
                  <a:lnTo>
                    <a:pt x="14" y="175"/>
                  </a:lnTo>
                  <a:lnTo>
                    <a:pt x="40" y="165"/>
                  </a:lnTo>
                  <a:lnTo>
                    <a:pt x="66" y="157"/>
                  </a:lnTo>
                  <a:lnTo>
                    <a:pt x="84" y="146"/>
                  </a:lnTo>
                  <a:close/>
                </a:path>
              </a:pathLst>
            </a:custGeom>
            <a:solidFill>
              <a:srgbClr val="333333"/>
            </a:solidFill>
            <a:ln w="9525">
              <a:noFill/>
              <a:round/>
              <a:headEnd/>
              <a:tailEnd/>
            </a:ln>
          </p:spPr>
          <p:txBody>
            <a:bodyPr/>
            <a:lstStyle/>
            <a:p>
              <a:endParaRPr lang="tr-TR"/>
            </a:p>
          </p:txBody>
        </p:sp>
        <p:sp>
          <p:nvSpPr>
            <p:cNvPr id="17424" name="Freeform 79"/>
            <p:cNvSpPr>
              <a:spLocks/>
            </p:cNvSpPr>
            <p:nvPr/>
          </p:nvSpPr>
          <p:spPr bwMode="auto">
            <a:xfrm>
              <a:off x="4306" y="2914"/>
              <a:ext cx="257" cy="403"/>
            </a:xfrm>
            <a:custGeom>
              <a:avLst/>
              <a:gdLst>
                <a:gd name="T0" fmla="*/ 78 w 257"/>
                <a:gd name="T1" fmla="*/ 18 h 403"/>
                <a:gd name="T2" fmla="*/ 106 w 257"/>
                <a:gd name="T3" fmla="*/ 4 h 403"/>
                <a:gd name="T4" fmla="*/ 142 w 257"/>
                <a:gd name="T5" fmla="*/ 0 h 403"/>
                <a:gd name="T6" fmla="*/ 168 w 257"/>
                <a:gd name="T7" fmla="*/ 1 h 403"/>
                <a:gd name="T8" fmla="*/ 194 w 257"/>
                <a:gd name="T9" fmla="*/ 11 h 403"/>
                <a:gd name="T10" fmla="*/ 210 w 257"/>
                <a:gd name="T11" fmla="*/ 25 h 403"/>
                <a:gd name="T12" fmla="*/ 220 w 257"/>
                <a:gd name="T13" fmla="*/ 44 h 403"/>
                <a:gd name="T14" fmla="*/ 221 w 257"/>
                <a:gd name="T15" fmla="*/ 71 h 403"/>
                <a:gd name="T16" fmla="*/ 216 w 257"/>
                <a:gd name="T17" fmla="*/ 93 h 403"/>
                <a:gd name="T18" fmla="*/ 209 w 257"/>
                <a:gd name="T19" fmla="*/ 116 h 403"/>
                <a:gd name="T20" fmla="*/ 191 w 257"/>
                <a:gd name="T21" fmla="*/ 142 h 403"/>
                <a:gd name="T22" fmla="*/ 184 w 257"/>
                <a:gd name="T23" fmla="*/ 163 h 403"/>
                <a:gd name="T24" fmla="*/ 184 w 257"/>
                <a:gd name="T25" fmla="*/ 181 h 403"/>
                <a:gd name="T26" fmla="*/ 188 w 257"/>
                <a:gd name="T27" fmla="*/ 199 h 403"/>
                <a:gd name="T28" fmla="*/ 201 w 257"/>
                <a:gd name="T29" fmla="*/ 215 h 403"/>
                <a:gd name="T30" fmla="*/ 227 w 257"/>
                <a:gd name="T31" fmla="*/ 243 h 403"/>
                <a:gd name="T32" fmla="*/ 246 w 257"/>
                <a:gd name="T33" fmla="*/ 267 h 403"/>
                <a:gd name="T34" fmla="*/ 255 w 257"/>
                <a:gd name="T35" fmla="*/ 291 h 403"/>
                <a:gd name="T36" fmla="*/ 257 w 257"/>
                <a:gd name="T37" fmla="*/ 313 h 403"/>
                <a:gd name="T38" fmla="*/ 253 w 257"/>
                <a:gd name="T39" fmla="*/ 336 h 403"/>
                <a:gd name="T40" fmla="*/ 240 w 257"/>
                <a:gd name="T41" fmla="*/ 356 h 403"/>
                <a:gd name="T42" fmla="*/ 229 w 257"/>
                <a:gd name="T43" fmla="*/ 373 h 403"/>
                <a:gd name="T44" fmla="*/ 210 w 257"/>
                <a:gd name="T45" fmla="*/ 388 h 403"/>
                <a:gd name="T46" fmla="*/ 190 w 257"/>
                <a:gd name="T47" fmla="*/ 399 h 403"/>
                <a:gd name="T48" fmla="*/ 157 w 257"/>
                <a:gd name="T49" fmla="*/ 403 h 403"/>
                <a:gd name="T50" fmla="*/ 127 w 257"/>
                <a:gd name="T51" fmla="*/ 403 h 403"/>
                <a:gd name="T52" fmla="*/ 104 w 257"/>
                <a:gd name="T53" fmla="*/ 396 h 403"/>
                <a:gd name="T54" fmla="*/ 82 w 257"/>
                <a:gd name="T55" fmla="*/ 385 h 403"/>
                <a:gd name="T56" fmla="*/ 60 w 257"/>
                <a:gd name="T57" fmla="*/ 367 h 403"/>
                <a:gd name="T58" fmla="*/ 37 w 257"/>
                <a:gd name="T59" fmla="*/ 336 h 403"/>
                <a:gd name="T60" fmla="*/ 20 w 257"/>
                <a:gd name="T61" fmla="*/ 304 h 403"/>
                <a:gd name="T62" fmla="*/ 8 w 257"/>
                <a:gd name="T63" fmla="*/ 267 h 403"/>
                <a:gd name="T64" fmla="*/ 0 w 257"/>
                <a:gd name="T65" fmla="*/ 226 h 403"/>
                <a:gd name="T66" fmla="*/ 0 w 257"/>
                <a:gd name="T67" fmla="*/ 178 h 403"/>
                <a:gd name="T68" fmla="*/ 8 w 257"/>
                <a:gd name="T69" fmla="*/ 134 h 403"/>
                <a:gd name="T70" fmla="*/ 19 w 257"/>
                <a:gd name="T71" fmla="*/ 96 h 403"/>
                <a:gd name="T72" fmla="*/ 34 w 257"/>
                <a:gd name="T73" fmla="*/ 67 h 403"/>
                <a:gd name="T74" fmla="*/ 52 w 257"/>
                <a:gd name="T75" fmla="*/ 44 h 403"/>
                <a:gd name="T76" fmla="*/ 75 w 257"/>
                <a:gd name="T77" fmla="*/ 25 h 403"/>
                <a:gd name="T78" fmla="*/ 78 w 257"/>
                <a:gd name="T79" fmla="*/ 18 h 4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7"/>
                <a:gd name="T121" fmla="*/ 0 h 403"/>
                <a:gd name="T122" fmla="*/ 257 w 257"/>
                <a:gd name="T123" fmla="*/ 403 h 4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7" h="403">
                  <a:moveTo>
                    <a:pt x="78" y="18"/>
                  </a:moveTo>
                  <a:lnTo>
                    <a:pt x="106" y="4"/>
                  </a:lnTo>
                  <a:lnTo>
                    <a:pt x="142" y="0"/>
                  </a:lnTo>
                  <a:lnTo>
                    <a:pt x="168" y="1"/>
                  </a:lnTo>
                  <a:lnTo>
                    <a:pt x="194" y="11"/>
                  </a:lnTo>
                  <a:lnTo>
                    <a:pt x="210" y="25"/>
                  </a:lnTo>
                  <a:lnTo>
                    <a:pt x="220" y="44"/>
                  </a:lnTo>
                  <a:lnTo>
                    <a:pt x="221" y="71"/>
                  </a:lnTo>
                  <a:lnTo>
                    <a:pt x="216" y="93"/>
                  </a:lnTo>
                  <a:lnTo>
                    <a:pt x="209" y="116"/>
                  </a:lnTo>
                  <a:lnTo>
                    <a:pt x="191" y="142"/>
                  </a:lnTo>
                  <a:lnTo>
                    <a:pt x="184" y="163"/>
                  </a:lnTo>
                  <a:lnTo>
                    <a:pt x="184" y="181"/>
                  </a:lnTo>
                  <a:lnTo>
                    <a:pt x="188" y="199"/>
                  </a:lnTo>
                  <a:lnTo>
                    <a:pt x="201" y="215"/>
                  </a:lnTo>
                  <a:lnTo>
                    <a:pt x="227" y="243"/>
                  </a:lnTo>
                  <a:lnTo>
                    <a:pt x="246" y="267"/>
                  </a:lnTo>
                  <a:lnTo>
                    <a:pt x="255" y="291"/>
                  </a:lnTo>
                  <a:lnTo>
                    <a:pt x="257" y="313"/>
                  </a:lnTo>
                  <a:lnTo>
                    <a:pt x="253" y="336"/>
                  </a:lnTo>
                  <a:lnTo>
                    <a:pt x="240" y="356"/>
                  </a:lnTo>
                  <a:lnTo>
                    <a:pt x="229" y="373"/>
                  </a:lnTo>
                  <a:lnTo>
                    <a:pt x="210" y="388"/>
                  </a:lnTo>
                  <a:lnTo>
                    <a:pt x="190" y="399"/>
                  </a:lnTo>
                  <a:lnTo>
                    <a:pt x="157" y="403"/>
                  </a:lnTo>
                  <a:lnTo>
                    <a:pt x="127" y="403"/>
                  </a:lnTo>
                  <a:lnTo>
                    <a:pt x="104" y="396"/>
                  </a:lnTo>
                  <a:lnTo>
                    <a:pt x="82" y="385"/>
                  </a:lnTo>
                  <a:lnTo>
                    <a:pt x="60" y="367"/>
                  </a:lnTo>
                  <a:lnTo>
                    <a:pt x="37" y="336"/>
                  </a:lnTo>
                  <a:lnTo>
                    <a:pt x="20" y="304"/>
                  </a:lnTo>
                  <a:lnTo>
                    <a:pt x="8" y="267"/>
                  </a:lnTo>
                  <a:lnTo>
                    <a:pt x="0" y="226"/>
                  </a:lnTo>
                  <a:lnTo>
                    <a:pt x="0" y="178"/>
                  </a:lnTo>
                  <a:lnTo>
                    <a:pt x="8" y="134"/>
                  </a:lnTo>
                  <a:lnTo>
                    <a:pt x="19" y="96"/>
                  </a:lnTo>
                  <a:lnTo>
                    <a:pt x="34" y="67"/>
                  </a:lnTo>
                  <a:lnTo>
                    <a:pt x="52" y="44"/>
                  </a:lnTo>
                  <a:lnTo>
                    <a:pt x="75" y="25"/>
                  </a:lnTo>
                  <a:lnTo>
                    <a:pt x="78" y="18"/>
                  </a:lnTo>
                  <a:close/>
                </a:path>
              </a:pathLst>
            </a:custGeom>
            <a:solidFill>
              <a:srgbClr val="333333"/>
            </a:solidFill>
            <a:ln w="9525">
              <a:noFill/>
              <a:round/>
              <a:headEnd/>
              <a:tailEnd/>
            </a:ln>
          </p:spPr>
          <p:txBody>
            <a:bodyPr/>
            <a:lstStyle/>
            <a:p>
              <a:endParaRPr lang="tr-TR"/>
            </a:p>
          </p:txBody>
        </p:sp>
        <p:sp>
          <p:nvSpPr>
            <p:cNvPr id="17425" name="Freeform 80"/>
            <p:cNvSpPr>
              <a:spLocks/>
            </p:cNvSpPr>
            <p:nvPr/>
          </p:nvSpPr>
          <p:spPr bwMode="auto">
            <a:xfrm>
              <a:off x="3948" y="2847"/>
              <a:ext cx="493" cy="204"/>
            </a:xfrm>
            <a:custGeom>
              <a:avLst/>
              <a:gdLst>
                <a:gd name="T0" fmla="*/ 370 w 493"/>
                <a:gd name="T1" fmla="*/ 90 h 204"/>
                <a:gd name="T2" fmla="*/ 430 w 493"/>
                <a:gd name="T3" fmla="*/ 111 h 204"/>
                <a:gd name="T4" fmla="*/ 473 w 493"/>
                <a:gd name="T5" fmla="*/ 130 h 204"/>
                <a:gd name="T6" fmla="*/ 493 w 493"/>
                <a:gd name="T7" fmla="*/ 156 h 204"/>
                <a:gd name="T8" fmla="*/ 481 w 493"/>
                <a:gd name="T9" fmla="*/ 190 h 204"/>
                <a:gd name="T10" fmla="*/ 433 w 493"/>
                <a:gd name="T11" fmla="*/ 204 h 204"/>
                <a:gd name="T12" fmla="*/ 396 w 493"/>
                <a:gd name="T13" fmla="*/ 181 h 204"/>
                <a:gd name="T14" fmla="*/ 351 w 493"/>
                <a:gd name="T15" fmla="*/ 126 h 204"/>
                <a:gd name="T16" fmla="*/ 299 w 493"/>
                <a:gd name="T17" fmla="*/ 81 h 204"/>
                <a:gd name="T18" fmla="*/ 256 w 493"/>
                <a:gd name="T19" fmla="*/ 44 h 204"/>
                <a:gd name="T20" fmla="*/ 225 w 493"/>
                <a:gd name="T21" fmla="*/ 38 h 204"/>
                <a:gd name="T22" fmla="*/ 193 w 493"/>
                <a:gd name="T23" fmla="*/ 51 h 204"/>
                <a:gd name="T24" fmla="*/ 158 w 493"/>
                <a:gd name="T25" fmla="*/ 71 h 204"/>
                <a:gd name="T26" fmla="*/ 134 w 493"/>
                <a:gd name="T27" fmla="*/ 93 h 204"/>
                <a:gd name="T28" fmla="*/ 125 w 493"/>
                <a:gd name="T29" fmla="*/ 118 h 204"/>
                <a:gd name="T30" fmla="*/ 125 w 493"/>
                <a:gd name="T31" fmla="*/ 123 h 204"/>
                <a:gd name="T32" fmla="*/ 140 w 493"/>
                <a:gd name="T33" fmla="*/ 156 h 204"/>
                <a:gd name="T34" fmla="*/ 143 w 493"/>
                <a:gd name="T35" fmla="*/ 178 h 204"/>
                <a:gd name="T36" fmla="*/ 129 w 493"/>
                <a:gd name="T37" fmla="*/ 185 h 204"/>
                <a:gd name="T38" fmla="*/ 106 w 493"/>
                <a:gd name="T39" fmla="*/ 181 h 204"/>
                <a:gd name="T40" fmla="*/ 95 w 493"/>
                <a:gd name="T41" fmla="*/ 166 h 204"/>
                <a:gd name="T42" fmla="*/ 95 w 493"/>
                <a:gd name="T43" fmla="*/ 142 h 204"/>
                <a:gd name="T44" fmla="*/ 100 w 493"/>
                <a:gd name="T45" fmla="*/ 111 h 204"/>
                <a:gd name="T46" fmla="*/ 99 w 493"/>
                <a:gd name="T47" fmla="*/ 86 h 204"/>
                <a:gd name="T48" fmla="*/ 85 w 493"/>
                <a:gd name="T49" fmla="*/ 78 h 204"/>
                <a:gd name="T50" fmla="*/ 59 w 493"/>
                <a:gd name="T51" fmla="*/ 75 h 204"/>
                <a:gd name="T52" fmla="*/ 30 w 493"/>
                <a:gd name="T53" fmla="*/ 81 h 204"/>
                <a:gd name="T54" fmla="*/ 9 w 493"/>
                <a:gd name="T55" fmla="*/ 78 h 204"/>
                <a:gd name="T56" fmla="*/ 0 w 493"/>
                <a:gd name="T57" fmla="*/ 64 h 204"/>
                <a:gd name="T58" fmla="*/ 0 w 493"/>
                <a:gd name="T59" fmla="*/ 48 h 204"/>
                <a:gd name="T60" fmla="*/ 16 w 493"/>
                <a:gd name="T61" fmla="*/ 38 h 204"/>
                <a:gd name="T62" fmla="*/ 37 w 493"/>
                <a:gd name="T63" fmla="*/ 36 h 204"/>
                <a:gd name="T64" fmla="*/ 35 w 493"/>
                <a:gd name="T65" fmla="*/ 22 h 204"/>
                <a:gd name="T66" fmla="*/ 47 w 493"/>
                <a:gd name="T67" fmla="*/ 14 h 204"/>
                <a:gd name="T68" fmla="*/ 69 w 493"/>
                <a:gd name="T69" fmla="*/ 18 h 204"/>
                <a:gd name="T70" fmla="*/ 85 w 493"/>
                <a:gd name="T71" fmla="*/ 34 h 204"/>
                <a:gd name="T72" fmla="*/ 106 w 493"/>
                <a:gd name="T73" fmla="*/ 48 h 204"/>
                <a:gd name="T74" fmla="*/ 126 w 493"/>
                <a:gd name="T75" fmla="*/ 52 h 204"/>
                <a:gd name="T76" fmla="*/ 160 w 493"/>
                <a:gd name="T77" fmla="*/ 44 h 204"/>
                <a:gd name="T78" fmla="*/ 195 w 493"/>
                <a:gd name="T79" fmla="*/ 25 h 204"/>
                <a:gd name="T80" fmla="*/ 232 w 493"/>
                <a:gd name="T81" fmla="*/ 7 h 204"/>
                <a:gd name="T82" fmla="*/ 262 w 493"/>
                <a:gd name="T83" fmla="*/ 0 h 204"/>
                <a:gd name="T84" fmla="*/ 282 w 493"/>
                <a:gd name="T85" fmla="*/ 10 h 204"/>
                <a:gd name="T86" fmla="*/ 307 w 493"/>
                <a:gd name="T87" fmla="*/ 33 h 204"/>
                <a:gd name="T88" fmla="*/ 334 w 493"/>
                <a:gd name="T89" fmla="*/ 56 h 204"/>
                <a:gd name="T90" fmla="*/ 356 w 493"/>
                <a:gd name="T91" fmla="*/ 77 h 204"/>
                <a:gd name="T92" fmla="*/ 370 w 493"/>
                <a:gd name="T93" fmla="*/ 90 h 2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93"/>
                <a:gd name="T142" fmla="*/ 0 h 204"/>
                <a:gd name="T143" fmla="*/ 493 w 493"/>
                <a:gd name="T144" fmla="*/ 204 h 2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93" h="204">
                  <a:moveTo>
                    <a:pt x="370" y="90"/>
                  </a:moveTo>
                  <a:lnTo>
                    <a:pt x="430" y="111"/>
                  </a:lnTo>
                  <a:lnTo>
                    <a:pt x="473" y="130"/>
                  </a:lnTo>
                  <a:lnTo>
                    <a:pt x="493" y="156"/>
                  </a:lnTo>
                  <a:lnTo>
                    <a:pt x="481" y="190"/>
                  </a:lnTo>
                  <a:lnTo>
                    <a:pt x="433" y="204"/>
                  </a:lnTo>
                  <a:lnTo>
                    <a:pt x="396" y="181"/>
                  </a:lnTo>
                  <a:lnTo>
                    <a:pt x="351" y="126"/>
                  </a:lnTo>
                  <a:lnTo>
                    <a:pt x="299" y="81"/>
                  </a:lnTo>
                  <a:lnTo>
                    <a:pt x="256" y="44"/>
                  </a:lnTo>
                  <a:lnTo>
                    <a:pt x="225" y="38"/>
                  </a:lnTo>
                  <a:lnTo>
                    <a:pt x="193" y="51"/>
                  </a:lnTo>
                  <a:lnTo>
                    <a:pt x="158" y="71"/>
                  </a:lnTo>
                  <a:lnTo>
                    <a:pt x="134" y="93"/>
                  </a:lnTo>
                  <a:lnTo>
                    <a:pt x="125" y="118"/>
                  </a:lnTo>
                  <a:lnTo>
                    <a:pt x="125" y="123"/>
                  </a:lnTo>
                  <a:lnTo>
                    <a:pt x="140" y="156"/>
                  </a:lnTo>
                  <a:lnTo>
                    <a:pt x="143" y="178"/>
                  </a:lnTo>
                  <a:lnTo>
                    <a:pt x="129" y="185"/>
                  </a:lnTo>
                  <a:lnTo>
                    <a:pt x="106" y="181"/>
                  </a:lnTo>
                  <a:lnTo>
                    <a:pt x="95" y="166"/>
                  </a:lnTo>
                  <a:lnTo>
                    <a:pt x="95" y="142"/>
                  </a:lnTo>
                  <a:lnTo>
                    <a:pt x="100" y="111"/>
                  </a:lnTo>
                  <a:lnTo>
                    <a:pt x="99" y="86"/>
                  </a:lnTo>
                  <a:lnTo>
                    <a:pt x="85" y="78"/>
                  </a:lnTo>
                  <a:lnTo>
                    <a:pt x="59" y="75"/>
                  </a:lnTo>
                  <a:lnTo>
                    <a:pt x="30" y="81"/>
                  </a:lnTo>
                  <a:lnTo>
                    <a:pt x="9" y="78"/>
                  </a:lnTo>
                  <a:lnTo>
                    <a:pt x="0" y="64"/>
                  </a:lnTo>
                  <a:lnTo>
                    <a:pt x="0" y="48"/>
                  </a:lnTo>
                  <a:lnTo>
                    <a:pt x="16" y="38"/>
                  </a:lnTo>
                  <a:lnTo>
                    <a:pt x="37" y="36"/>
                  </a:lnTo>
                  <a:lnTo>
                    <a:pt x="35" y="22"/>
                  </a:lnTo>
                  <a:lnTo>
                    <a:pt x="47" y="14"/>
                  </a:lnTo>
                  <a:lnTo>
                    <a:pt x="69" y="18"/>
                  </a:lnTo>
                  <a:lnTo>
                    <a:pt x="85" y="34"/>
                  </a:lnTo>
                  <a:lnTo>
                    <a:pt x="106" y="48"/>
                  </a:lnTo>
                  <a:lnTo>
                    <a:pt x="126" y="52"/>
                  </a:lnTo>
                  <a:lnTo>
                    <a:pt x="160" y="44"/>
                  </a:lnTo>
                  <a:lnTo>
                    <a:pt x="195" y="25"/>
                  </a:lnTo>
                  <a:lnTo>
                    <a:pt x="232" y="7"/>
                  </a:lnTo>
                  <a:lnTo>
                    <a:pt x="262" y="0"/>
                  </a:lnTo>
                  <a:lnTo>
                    <a:pt x="282" y="10"/>
                  </a:lnTo>
                  <a:lnTo>
                    <a:pt x="307" y="33"/>
                  </a:lnTo>
                  <a:lnTo>
                    <a:pt x="334" y="56"/>
                  </a:lnTo>
                  <a:lnTo>
                    <a:pt x="356" y="77"/>
                  </a:lnTo>
                  <a:lnTo>
                    <a:pt x="370" y="90"/>
                  </a:lnTo>
                  <a:close/>
                </a:path>
              </a:pathLst>
            </a:custGeom>
            <a:solidFill>
              <a:srgbClr val="333333"/>
            </a:solidFill>
            <a:ln w="9525">
              <a:noFill/>
              <a:round/>
              <a:headEnd/>
              <a:tailEnd/>
            </a:ln>
          </p:spPr>
          <p:txBody>
            <a:bodyPr/>
            <a:lstStyle/>
            <a:p>
              <a:endParaRPr lang="tr-TR"/>
            </a:p>
          </p:txBody>
        </p:sp>
        <p:sp>
          <p:nvSpPr>
            <p:cNvPr id="17426" name="Freeform 81"/>
            <p:cNvSpPr>
              <a:spLocks/>
            </p:cNvSpPr>
            <p:nvPr/>
          </p:nvSpPr>
          <p:spPr bwMode="auto">
            <a:xfrm>
              <a:off x="4432" y="2891"/>
              <a:ext cx="465" cy="270"/>
            </a:xfrm>
            <a:custGeom>
              <a:avLst/>
              <a:gdLst>
                <a:gd name="T0" fmla="*/ 48 w 465"/>
                <a:gd name="T1" fmla="*/ 48 h 270"/>
                <a:gd name="T2" fmla="*/ 20 w 465"/>
                <a:gd name="T3" fmla="*/ 64 h 270"/>
                <a:gd name="T4" fmla="*/ 0 w 465"/>
                <a:gd name="T5" fmla="*/ 93 h 270"/>
                <a:gd name="T6" fmla="*/ 11 w 465"/>
                <a:gd name="T7" fmla="*/ 119 h 270"/>
                <a:gd name="T8" fmla="*/ 45 w 465"/>
                <a:gd name="T9" fmla="*/ 131 h 270"/>
                <a:gd name="T10" fmla="*/ 79 w 465"/>
                <a:gd name="T11" fmla="*/ 123 h 270"/>
                <a:gd name="T12" fmla="*/ 127 w 465"/>
                <a:gd name="T13" fmla="*/ 98 h 270"/>
                <a:gd name="T14" fmla="*/ 175 w 465"/>
                <a:gd name="T15" fmla="*/ 72 h 270"/>
                <a:gd name="T16" fmla="*/ 220 w 465"/>
                <a:gd name="T17" fmla="*/ 53 h 270"/>
                <a:gd name="T18" fmla="*/ 246 w 465"/>
                <a:gd name="T19" fmla="*/ 52 h 270"/>
                <a:gd name="T20" fmla="*/ 268 w 465"/>
                <a:gd name="T21" fmla="*/ 53 h 270"/>
                <a:gd name="T22" fmla="*/ 280 w 465"/>
                <a:gd name="T23" fmla="*/ 71 h 270"/>
                <a:gd name="T24" fmla="*/ 301 w 465"/>
                <a:gd name="T25" fmla="*/ 97 h 270"/>
                <a:gd name="T26" fmla="*/ 320 w 465"/>
                <a:gd name="T27" fmla="*/ 130 h 270"/>
                <a:gd name="T28" fmla="*/ 327 w 465"/>
                <a:gd name="T29" fmla="*/ 157 h 270"/>
                <a:gd name="T30" fmla="*/ 329 w 465"/>
                <a:gd name="T31" fmla="*/ 182 h 270"/>
                <a:gd name="T32" fmla="*/ 324 w 465"/>
                <a:gd name="T33" fmla="*/ 201 h 270"/>
                <a:gd name="T34" fmla="*/ 310 w 465"/>
                <a:gd name="T35" fmla="*/ 216 h 270"/>
                <a:gd name="T36" fmla="*/ 290 w 465"/>
                <a:gd name="T37" fmla="*/ 223 h 270"/>
                <a:gd name="T38" fmla="*/ 272 w 465"/>
                <a:gd name="T39" fmla="*/ 237 h 270"/>
                <a:gd name="T40" fmla="*/ 264 w 465"/>
                <a:gd name="T41" fmla="*/ 251 h 270"/>
                <a:gd name="T42" fmla="*/ 272 w 465"/>
                <a:gd name="T43" fmla="*/ 263 h 270"/>
                <a:gd name="T44" fmla="*/ 283 w 465"/>
                <a:gd name="T45" fmla="*/ 266 h 270"/>
                <a:gd name="T46" fmla="*/ 301 w 465"/>
                <a:gd name="T47" fmla="*/ 270 h 270"/>
                <a:gd name="T48" fmla="*/ 316 w 465"/>
                <a:gd name="T49" fmla="*/ 256 h 270"/>
                <a:gd name="T50" fmla="*/ 331 w 465"/>
                <a:gd name="T51" fmla="*/ 237 h 270"/>
                <a:gd name="T52" fmla="*/ 336 w 465"/>
                <a:gd name="T53" fmla="*/ 223 h 270"/>
                <a:gd name="T54" fmla="*/ 344 w 465"/>
                <a:gd name="T55" fmla="*/ 219 h 270"/>
                <a:gd name="T56" fmla="*/ 351 w 465"/>
                <a:gd name="T57" fmla="*/ 219 h 270"/>
                <a:gd name="T58" fmla="*/ 376 w 465"/>
                <a:gd name="T59" fmla="*/ 229 h 270"/>
                <a:gd name="T60" fmla="*/ 392 w 465"/>
                <a:gd name="T61" fmla="*/ 256 h 270"/>
                <a:gd name="T62" fmla="*/ 418 w 465"/>
                <a:gd name="T63" fmla="*/ 270 h 270"/>
                <a:gd name="T64" fmla="*/ 437 w 465"/>
                <a:gd name="T65" fmla="*/ 264 h 270"/>
                <a:gd name="T66" fmla="*/ 439 w 465"/>
                <a:gd name="T67" fmla="*/ 253 h 270"/>
                <a:gd name="T68" fmla="*/ 429 w 465"/>
                <a:gd name="T69" fmla="*/ 234 h 270"/>
                <a:gd name="T70" fmla="*/ 448 w 465"/>
                <a:gd name="T71" fmla="*/ 238 h 270"/>
                <a:gd name="T72" fmla="*/ 465 w 465"/>
                <a:gd name="T73" fmla="*/ 227 h 270"/>
                <a:gd name="T74" fmla="*/ 461 w 465"/>
                <a:gd name="T75" fmla="*/ 207 h 270"/>
                <a:gd name="T76" fmla="*/ 435 w 465"/>
                <a:gd name="T77" fmla="*/ 197 h 270"/>
                <a:gd name="T78" fmla="*/ 407 w 465"/>
                <a:gd name="T79" fmla="*/ 196 h 270"/>
                <a:gd name="T80" fmla="*/ 377 w 465"/>
                <a:gd name="T81" fmla="*/ 192 h 270"/>
                <a:gd name="T82" fmla="*/ 362 w 465"/>
                <a:gd name="T83" fmla="*/ 177 h 270"/>
                <a:gd name="T84" fmla="*/ 355 w 465"/>
                <a:gd name="T85" fmla="*/ 149 h 270"/>
                <a:gd name="T86" fmla="*/ 347 w 465"/>
                <a:gd name="T87" fmla="*/ 109 h 270"/>
                <a:gd name="T88" fmla="*/ 336 w 465"/>
                <a:gd name="T89" fmla="*/ 83 h 270"/>
                <a:gd name="T90" fmla="*/ 324 w 465"/>
                <a:gd name="T91" fmla="*/ 53 h 270"/>
                <a:gd name="T92" fmla="*/ 299 w 465"/>
                <a:gd name="T93" fmla="*/ 26 h 270"/>
                <a:gd name="T94" fmla="*/ 269 w 465"/>
                <a:gd name="T95" fmla="*/ 4 h 270"/>
                <a:gd name="T96" fmla="*/ 254 w 465"/>
                <a:gd name="T97" fmla="*/ 0 h 270"/>
                <a:gd name="T98" fmla="*/ 232 w 465"/>
                <a:gd name="T99" fmla="*/ 1 h 270"/>
                <a:gd name="T100" fmla="*/ 190 w 465"/>
                <a:gd name="T101" fmla="*/ 12 h 270"/>
                <a:gd name="T102" fmla="*/ 149 w 465"/>
                <a:gd name="T103" fmla="*/ 22 h 270"/>
                <a:gd name="T104" fmla="*/ 102 w 465"/>
                <a:gd name="T105" fmla="*/ 35 h 270"/>
                <a:gd name="T106" fmla="*/ 65 w 465"/>
                <a:gd name="T107" fmla="*/ 46 h 270"/>
                <a:gd name="T108" fmla="*/ 48 w 465"/>
                <a:gd name="T109" fmla="*/ 48 h 2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65"/>
                <a:gd name="T166" fmla="*/ 0 h 270"/>
                <a:gd name="T167" fmla="*/ 465 w 465"/>
                <a:gd name="T168" fmla="*/ 270 h 27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65" h="270">
                  <a:moveTo>
                    <a:pt x="48" y="48"/>
                  </a:moveTo>
                  <a:lnTo>
                    <a:pt x="20" y="64"/>
                  </a:lnTo>
                  <a:lnTo>
                    <a:pt x="0" y="93"/>
                  </a:lnTo>
                  <a:lnTo>
                    <a:pt x="11" y="119"/>
                  </a:lnTo>
                  <a:lnTo>
                    <a:pt x="45" y="131"/>
                  </a:lnTo>
                  <a:lnTo>
                    <a:pt x="79" y="123"/>
                  </a:lnTo>
                  <a:lnTo>
                    <a:pt x="127" y="98"/>
                  </a:lnTo>
                  <a:lnTo>
                    <a:pt x="175" y="72"/>
                  </a:lnTo>
                  <a:lnTo>
                    <a:pt x="220" y="53"/>
                  </a:lnTo>
                  <a:lnTo>
                    <a:pt x="246" y="52"/>
                  </a:lnTo>
                  <a:lnTo>
                    <a:pt x="268" y="53"/>
                  </a:lnTo>
                  <a:lnTo>
                    <a:pt x="280" y="71"/>
                  </a:lnTo>
                  <a:lnTo>
                    <a:pt x="301" y="97"/>
                  </a:lnTo>
                  <a:lnTo>
                    <a:pt x="320" y="130"/>
                  </a:lnTo>
                  <a:lnTo>
                    <a:pt x="327" y="157"/>
                  </a:lnTo>
                  <a:lnTo>
                    <a:pt x="329" y="182"/>
                  </a:lnTo>
                  <a:lnTo>
                    <a:pt x="324" y="201"/>
                  </a:lnTo>
                  <a:lnTo>
                    <a:pt x="310" y="216"/>
                  </a:lnTo>
                  <a:lnTo>
                    <a:pt x="290" y="223"/>
                  </a:lnTo>
                  <a:lnTo>
                    <a:pt x="272" y="237"/>
                  </a:lnTo>
                  <a:lnTo>
                    <a:pt x="264" y="251"/>
                  </a:lnTo>
                  <a:lnTo>
                    <a:pt x="272" y="263"/>
                  </a:lnTo>
                  <a:lnTo>
                    <a:pt x="283" y="266"/>
                  </a:lnTo>
                  <a:lnTo>
                    <a:pt x="301" y="270"/>
                  </a:lnTo>
                  <a:lnTo>
                    <a:pt x="316" y="256"/>
                  </a:lnTo>
                  <a:lnTo>
                    <a:pt x="331" y="237"/>
                  </a:lnTo>
                  <a:lnTo>
                    <a:pt x="336" y="223"/>
                  </a:lnTo>
                  <a:lnTo>
                    <a:pt x="344" y="219"/>
                  </a:lnTo>
                  <a:lnTo>
                    <a:pt x="351" y="219"/>
                  </a:lnTo>
                  <a:lnTo>
                    <a:pt x="376" y="229"/>
                  </a:lnTo>
                  <a:lnTo>
                    <a:pt x="392" y="256"/>
                  </a:lnTo>
                  <a:lnTo>
                    <a:pt x="418" y="270"/>
                  </a:lnTo>
                  <a:lnTo>
                    <a:pt x="437" y="264"/>
                  </a:lnTo>
                  <a:lnTo>
                    <a:pt x="439" y="253"/>
                  </a:lnTo>
                  <a:lnTo>
                    <a:pt x="429" y="234"/>
                  </a:lnTo>
                  <a:lnTo>
                    <a:pt x="448" y="238"/>
                  </a:lnTo>
                  <a:lnTo>
                    <a:pt x="465" y="227"/>
                  </a:lnTo>
                  <a:lnTo>
                    <a:pt x="461" y="207"/>
                  </a:lnTo>
                  <a:lnTo>
                    <a:pt x="435" y="197"/>
                  </a:lnTo>
                  <a:lnTo>
                    <a:pt x="407" y="196"/>
                  </a:lnTo>
                  <a:lnTo>
                    <a:pt x="377" y="192"/>
                  </a:lnTo>
                  <a:lnTo>
                    <a:pt x="362" y="177"/>
                  </a:lnTo>
                  <a:lnTo>
                    <a:pt x="355" y="149"/>
                  </a:lnTo>
                  <a:lnTo>
                    <a:pt x="347" y="109"/>
                  </a:lnTo>
                  <a:lnTo>
                    <a:pt x="336" y="83"/>
                  </a:lnTo>
                  <a:lnTo>
                    <a:pt x="324" y="53"/>
                  </a:lnTo>
                  <a:lnTo>
                    <a:pt x="299" y="26"/>
                  </a:lnTo>
                  <a:lnTo>
                    <a:pt x="269" y="4"/>
                  </a:lnTo>
                  <a:lnTo>
                    <a:pt x="254" y="0"/>
                  </a:lnTo>
                  <a:lnTo>
                    <a:pt x="232" y="1"/>
                  </a:lnTo>
                  <a:lnTo>
                    <a:pt x="190" y="12"/>
                  </a:lnTo>
                  <a:lnTo>
                    <a:pt x="149" y="22"/>
                  </a:lnTo>
                  <a:lnTo>
                    <a:pt x="102" y="35"/>
                  </a:lnTo>
                  <a:lnTo>
                    <a:pt x="65" y="46"/>
                  </a:lnTo>
                  <a:lnTo>
                    <a:pt x="48" y="48"/>
                  </a:lnTo>
                  <a:close/>
                </a:path>
              </a:pathLst>
            </a:custGeom>
            <a:solidFill>
              <a:srgbClr val="333333"/>
            </a:solidFill>
            <a:ln w="9525">
              <a:noFill/>
              <a:round/>
              <a:headEnd/>
              <a:tailEnd/>
            </a:ln>
          </p:spPr>
          <p:txBody>
            <a:bodyPr/>
            <a:lstStyle/>
            <a:p>
              <a:endParaRPr lang="tr-TR"/>
            </a:p>
          </p:txBody>
        </p:sp>
        <p:sp>
          <p:nvSpPr>
            <p:cNvPr id="17427" name="Freeform 82"/>
            <p:cNvSpPr>
              <a:spLocks/>
            </p:cNvSpPr>
            <p:nvPr/>
          </p:nvSpPr>
          <p:spPr bwMode="auto">
            <a:xfrm>
              <a:off x="4449" y="3213"/>
              <a:ext cx="246" cy="565"/>
            </a:xfrm>
            <a:custGeom>
              <a:avLst/>
              <a:gdLst>
                <a:gd name="T0" fmla="*/ 52 w 246"/>
                <a:gd name="T1" fmla="*/ 12 h 565"/>
                <a:gd name="T2" fmla="*/ 75 w 246"/>
                <a:gd name="T3" fmla="*/ 37 h 565"/>
                <a:gd name="T4" fmla="*/ 101 w 246"/>
                <a:gd name="T5" fmla="*/ 63 h 565"/>
                <a:gd name="T6" fmla="*/ 122 w 246"/>
                <a:gd name="T7" fmla="*/ 94 h 565"/>
                <a:gd name="T8" fmla="*/ 134 w 246"/>
                <a:gd name="T9" fmla="*/ 127 h 565"/>
                <a:gd name="T10" fmla="*/ 144 w 246"/>
                <a:gd name="T11" fmla="*/ 170 h 565"/>
                <a:gd name="T12" fmla="*/ 144 w 246"/>
                <a:gd name="T13" fmla="*/ 211 h 565"/>
                <a:gd name="T14" fmla="*/ 141 w 246"/>
                <a:gd name="T15" fmla="*/ 249 h 565"/>
                <a:gd name="T16" fmla="*/ 131 w 246"/>
                <a:gd name="T17" fmla="*/ 287 h 565"/>
                <a:gd name="T18" fmla="*/ 120 w 246"/>
                <a:gd name="T19" fmla="*/ 324 h 565"/>
                <a:gd name="T20" fmla="*/ 100 w 246"/>
                <a:gd name="T21" fmla="*/ 365 h 565"/>
                <a:gd name="T22" fmla="*/ 86 w 246"/>
                <a:gd name="T23" fmla="*/ 401 h 565"/>
                <a:gd name="T24" fmla="*/ 77 w 246"/>
                <a:gd name="T25" fmla="*/ 436 h 565"/>
                <a:gd name="T26" fmla="*/ 77 w 246"/>
                <a:gd name="T27" fmla="*/ 453 h 565"/>
                <a:gd name="T28" fmla="*/ 82 w 246"/>
                <a:gd name="T29" fmla="*/ 465 h 565"/>
                <a:gd name="T30" fmla="*/ 100 w 246"/>
                <a:gd name="T31" fmla="*/ 472 h 565"/>
                <a:gd name="T32" fmla="*/ 133 w 246"/>
                <a:gd name="T33" fmla="*/ 475 h 565"/>
                <a:gd name="T34" fmla="*/ 185 w 246"/>
                <a:gd name="T35" fmla="*/ 483 h 565"/>
                <a:gd name="T36" fmla="*/ 226 w 246"/>
                <a:gd name="T37" fmla="*/ 501 h 565"/>
                <a:gd name="T38" fmla="*/ 246 w 246"/>
                <a:gd name="T39" fmla="*/ 521 h 565"/>
                <a:gd name="T40" fmla="*/ 246 w 246"/>
                <a:gd name="T41" fmla="*/ 532 h 565"/>
                <a:gd name="T42" fmla="*/ 246 w 246"/>
                <a:gd name="T43" fmla="*/ 538 h 565"/>
                <a:gd name="T44" fmla="*/ 238 w 246"/>
                <a:gd name="T45" fmla="*/ 547 h 565"/>
                <a:gd name="T46" fmla="*/ 209 w 246"/>
                <a:gd name="T47" fmla="*/ 565 h 565"/>
                <a:gd name="T48" fmla="*/ 190 w 246"/>
                <a:gd name="T49" fmla="*/ 558 h 565"/>
                <a:gd name="T50" fmla="*/ 175 w 246"/>
                <a:gd name="T51" fmla="*/ 543 h 565"/>
                <a:gd name="T52" fmla="*/ 155 w 246"/>
                <a:gd name="T53" fmla="*/ 525 h 565"/>
                <a:gd name="T54" fmla="*/ 108 w 246"/>
                <a:gd name="T55" fmla="*/ 503 h 565"/>
                <a:gd name="T56" fmla="*/ 75 w 246"/>
                <a:gd name="T57" fmla="*/ 498 h 565"/>
                <a:gd name="T58" fmla="*/ 59 w 246"/>
                <a:gd name="T59" fmla="*/ 506 h 565"/>
                <a:gd name="T60" fmla="*/ 42 w 246"/>
                <a:gd name="T61" fmla="*/ 509 h 565"/>
                <a:gd name="T62" fmla="*/ 29 w 246"/>
                <a:gd name="T63" fmla="*/ 499 h 565"/>
                <a:gd name="T64" fmla="*/ 18 w 246"/>
                <a:gd name="T65" fmla="*/ 483 h 565"/>
                <a:gd name="T66" fmla="*/ 22 w 246"/>
                <a:gd name="T67" fmla="*/ 460 h 565"/>
                <a:gd name="T68" fmla="*/ 31 w 246"/>
                <a:gd name="T69" fmla="*/ 438 h 565"/>
                <a:gd name="T70" fmla="*/ 49 w 246"/>
                <a:gd name="T71" fmla="*/ 410 h 565"/>
                <a:gd name="T72" fmla="*/ 60 w 246"/>
                <a:gd name="T73" fmla="*/ 371 h 565"/>
                <a:gd name="T74" fmla="*/ 66 w 246"/>
                <a:gd name="T75" fmla="*/ 328 h 565"/>
                <a:gd name="T76" fmla="*/ 75 w 246"/>
                <a:gd name="T77" fmla="*/ 291 h 565"/>
                <a:gd name="T78" fmla="*/ 89 w 246"/>
                <a:gd name="T79" fmla="*/ 265 h 565"/>
                <a:gd name="T80" fmla="*/ 94 w 246"/>
                <a:gd name="T81" fmla="*/ 234 h 565"/>
                <a:gd name="T82" fmla="*/ 86 w 246"/>
                <a:gd name="T83" fmla="*/ 193 h 565"/>
                <a:gd name="T84" fmla="*/ 74 w 246"/>
                <a:gd name="T85" fmla="*/ 148 h 565"/>
                <a:gd name="T86" fmla="*/ 49 w 246"/>
                <a:gd name="T87" fmla="*/ 112 h 565"/>
                <a:gd name="T88" fmla="*/ 22 w 246"/>
                <a:gd name="T89" fmla="*/ 86 h 565"/>
                <a:gd name="T90" fmla="*/ 0 w 246"/>
                <a:gd name="T91" fmla="*/ 55 h 565"/>
                <a:gd name="T92" fmla="*/ 1 w 246"/>
                <a:gd name="T93" fmla="*/ 19 h 565"/>
                <a:gd name="T94" fmla="*/ 18 w 246"/>
                <a:gd name="T95" fmla="*/ 3 h 565"/>
                <a:gd name="T96" fmla="*/ 38 w 246"/>
                <a:gd name="T97" fmla="*/ 0 h 565"/>
                <a:gd name="T98" fmla="*/ 52 w 246"/>
                <a:gd name="T99" fmla="*/ 12 h 5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6"/>
                <a:gd name="T151" fmla="*/ 0 h 565"/>
                <a:gd name="T152" fmla="*/ 246 w 246"/>
                <a:gd name="T153" fmla="*/ 565 h 5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6" h="565">
                  <a:moveTo>
                    <a:pt x="52" y="12"/>
                  </a:moveTo>
                  <a:lnTo>
                    <a:pt x="75" y="37"/>
                  </a:lnTo>
                  <a:lnTo>
                    <a:pt x="101" y="63"/>
                  </a:lnTo>
                  <a:lnTo>
                    <a:pt x="122" y="94"/>
                  </a:lnTo>
                  <a:lnTo>
                    <a:pt x="134" y="127"/>
                  </a:lnTo>
                  <a:lnTo>
                    <a:pt x="144" y="170"/>
                  </a:lnTo>
                  <a:lnTo>
                    <a:pt x="144" y="211"/>
                  </a:lnTo>
                  <a:lnTo>
                    <a:pt x="141" y="249"/>
                  </a:lnTo>
                  <a:lnTo>
                    <a:pt x="131" y="287"/>
                  </a:lnTo>
                  <a:lnTo>
                    <a:pt x="120" y="324"/>
                  </a:lnTo>
                  <a:lnTo>
                    <a:pt x="100" y="365"/>
                  </a:lnTo>
                  <a:lnTo>
                    <a:pt x="86" y="401"/>
                  </a:lnTo>
                  <a:lnTo>
                    <a:pt x="77" y="436"/>
                  </a:lnTo>
                  <a:lnTo>
                    <a:pt x="77" y="453"/>
                  </a:lnTo>
                  <a:lnTo>
                    <a:pt x="82" y="465"/>
                  </a:lnTo>
                  <a:lnTo>
                    <a:pt x="100" y="472"/>
                  </a:lnTo>
                  <a:lnTo>
                    <a:pt x="133" y="475"/>
                  </a:lnTo>
                  <a:lnTo>
                    <a:pt x="185" y="483"/>
                  </a:lnTo>
                  <a:lnTo>
                    <a:pt x="226" y="501"/>
                  </a:lnTo>
                  <a:lnTo>
                    <a:pt x="246" y="521"/>
                  </a:lnTo>
                  <a:lnTo>
                    <a:pt x="246" y="532"/>
                  </a:lnTo>
                  <a:lnTo>
                    <a:pt x="246" y="538"/>
                  </a:lnTo>
                  <a:lnTo>
                    <a:pt x="238" y="547"/>
                  </a:lnTo>
                  <a:lnTo>
                    <a:pt x="209" y="565"/>
                  </a:lnTo>
                  <a:lnTo>
                    <a:pt x="190" y="558"/>
                  </a:lnTo>
                  <a:lnTo>
                    <a:pt x="175" y="543"/>
                  </a:lnTo>
                  <a:lnTo>
                    <a:pt x="155" y="525"/>
                  </a:lnTo>
                  <a:lnTo>
                    <a:pt x="108" y="503"/>
                  </a:lnTo>
                  <a:lnTo>
                    <a:pt x="75" y="498"/>
                  </a:lnTo>
                  <a:lnTo>
                    <a:pt x="59" y="506"/>
                  </a:lnTo>
                  <a:lnTo>
                    <a:pt x="42" y="509"/>
                  </a:lnTo>
                  <a:lnTo>
                    <a:pt x="29" y="499"/>
                  </a:lnTo>
                  <a:lnTo>
                    <a:pt x="18" y="483"/>
                  </a:lnTo>
                  <a:lnTo>
                    <a:pt x="22" y="460"/>
                  </a:lnTo>
                  <a:lnTo>
                    <a:pt x="31" y="438"/>
                  </a:lnTo>
                  <a:lnTo>
                    <a:pt x="49" y="410"/>
                  </a:lnTo>
                  <a:lnTo>
                    <a:pt x="60" y="371"/>
                  </a:lnTo>
                  <a:lnTo>
                    <a:pt x="66" y="328"/>
                  </a:lnTo>
                  <a:lnTo>
                    <a:pt x="75" y="291"/>
                  </a:lnTo>
                  <a:lnTo>
                    <a:pt x="89" y="265"/>
                  </a:lnTo>
                  <a:lnTo>
                    <a:pt x="94" y="234"/>
                  </a:lnTo>
                  <a:lnTo>
                    <a:pt x="86" y="193"/>
                  </a:lnTo>
                  <a:lnTo>
                    <a:pt x="74" y="148"/>
                  </a:lnTo>
                  <a:lnTo>
                    <a:pt x="49" y="112"/>
                  </a:lnTo>
                  <a:lnTo>
                    <a:pt x="22" y="86"/>
                  </a:lnTo>
                  <a:lnTo>
                    <a:pt x="0" y="55"/>
                  </a:lnTo>
                  <a:lnTo>
                    <a:pt x="1" y="19"/>
                  </a:lnTo>
                  <a:lnTo>
                    <a:pt x="18" y="3"/>
                  </a:lnTo>
                  <a:lnTo>
                    <a:pt x="38" y="0"/>
                  </a:lnTo>
                  <a:lnTo>
                    <a:pt x="52" y="12"/>
                  </a:lnTo>
                  <a:close/>
                </a:path>
              </a:pathLst>
            </a:custGeom>
            <a:solidFill>
              <a:srgbClr val="333333"/>
            </a:solidFill>
            <a:ln w="9525">
              <a:noFill/>
              <a:round/>
              <a:headEnd/>
              <a:tailEnd/>
            </a:ln>
          </p:spPr>
          <p:txBody>
            <a:bodyPr/>
            <a:lstStyle/>
            <a:p>
              <a:endParaRPr lang="tr-TR"/>
            </a:p>
          </p:txBody>
        </p:sp>
        <p:sp>
          <p:nvSpPr>
            <p:cNvPr id="17428" name="Freeform 83"/>
            <p:cNvSpPr>
              <a:spLocks/>
            </p:cNvSpPr>
            <p:nvPr/>
          </p:nvSpPr>
          <p:spPr bwMode="auto">
            <a:xfrm>
              <a:off x="4180" y="3230"/>
              <a:ext cx="265" cy="502"/>
            </a:xfrm>
            <a:custGeom>
              <a:avLst/>
              <a:gdLst>
                <a:gd name="T0" fmla="*/ 156 w 265"/>
                <a:gd name="T1" fmla="*/ 80 h 502"/>
                <a:gd name="T2" fmla="*/ 186 w 265"/>
                <a:gd name="T3" fmla="*/ 22 h 502"/>
                <a:gd name="T4" fmla="*/ 216 w 265"/>
                <a:gd name="T5" fmla="*/ 0 h 502"/>
                <a:gd name="T6" fmla="*/ 253 w 265"/>
                <a:gd name="T7" fmla="*/ 7 h 502"/>
                <a:gd name="T8" fmla="*/ 265 w 265"/>
                <a:gd name="T9" fmla="*/ 39 h 502"/>
                <a:gd name="T10" fmla="*/ 261 w 265"/>
                <a:gd name="T11" fmla="*/ 73 h 502"/>
                <a:gd name="T12" fmla="*/ 248 w 265"/>
                <a:gd name="T13" fmla="*/ 84 h 502"/>
                <a:gd name="T14" fmla="*/ 215 w 265"/>
                <a:gd name="T15" fmla="*/ 122 h 502"/>
                <a:gd name="T16" fmla="*/ 193 w 265"/>
                <a:gd name="T17" fmla="*/ 156 h 502"/>
                <a:gd name="T18" fmla="*/ 179 w 265"/>
                <a:gd name="T19" fmla="*/ 192 h 502"/>
                <a:gd name="T20" fmla="*/ 172 w 265"/>
                <a:gd name="T21" fmla="*/ 226 h 502"/>
                <a:gd name="T22" fmla="*/ 172 w 265"/>
                <a:gd name="T23" fmla="*/ 266 h 502"/>
                <a:gd name="T24" fmla="*/ 186 w 265"/>
                <a:gd name="T25" fmla="*/ 318 h 502"/>
                <a:gd name="T26" fmla="*/ 194 w 265"/>
                <a:gd name="T27" fmla="*/ 345 h 502"/>
                <a:gd name="T28" fmla="*/ 196 w 265"/>
                <a:gd name="T29" fmla="*/ 381 h 502"/>
                <a:gd name="T30" fmla="*/ 194 w 265"/>
                <a:gd name="T31" fmla="*/ 419 h 502"/>
                <a:gd name="T32" fmla="*/ 201 w 265"/>
                <a:gd name="T33" fmla="*/ 452 h 502"/>
                <a:gd name="T34" fmla="*/ 205 w 265"/>
                <a:gd name="T35" fmla="*/ 471 h 502"/>
                <a:gd name="T36" fmla="*/ 198 w 265"/>
                <a:gd name="T37" fmla="*/ 486 h 502"/>
                <a:gd name="T38" fmla="*/ 175 w 265"/>
                <a:gd name="T39" fmla="*/ 490 h 502"/>
                <a:gd name="T40" fmla="*/ 137 w 265"/>
                <a:gd name="T41" fmla="*/ 486 h 502"/>
                <a:gd name="T42" fmla="*/ 92 w 265"/>
                <a:gd name="T43" fmla="*/ 482 h 502"/>
                <a:gd name="T44" fmla="*/ 55 w 265"/>
                <a:gd name="T45" fmla="*/ 489 h 502"/>
                <a:gd name="T46" fmla="*/ 30 w 265"/>
                <a:gd name="T47" fmla="*/ 497 h 502"/>
                <a:gd name="T48" fmla="*/ 11 w 265"/>
                <a:gd name="T49" fmla="*/ 502 h 502"/>
                <a:gd name="T50" fmla="*/ 1 w 265"/>
                <a:gd name="T51" fmla="*/ 490 h 502"/>
                <a:gd name="T52" fmla="*/ 0 w 265"/>
                <a:gd name="T53" fmla="*/ 476 h 502"/>
                <a:gd name="T54" fmla="*/ 11 w 265"/>
                <a:gd name="T55" fmla="*/ 452 h 502"/>
                <a:gd name="T56" fmla="*/ 40 w 265"/>
                <a:gd name="T57" fmla="*/ 435 h 502"/>
                <a:gd name="T58" fmla="*/ 64 w 265"/>
                <a:gd name="T59" fmla="*/ 435 h 502"/>
                <a:gd name="T60" fmla="*/ 105 w 265"/>
                <a:gd name="T61" fmla="*/ 438 h 502"/>
                <a:gd name="T62" fmla="*/ 138 w 265"/>
                <a:gd name="T63" fmla="*/ 445 h 502"/>
                <a:gd name="T64" fmla="*/ 153 w 265"/>
                <a:gd name="T65" fmla="*/ 435 h 502"/>
                <a:gd name="T66" fmla="*/ 163 w 265"/>
                <a:gd name="T67" fmla="*/ 412 h 502"/>
                <a:gd name="T68" fmla="*/ 157 w 265"/>
                <a:gd name="T69" fmla="*/ 378 h 502"/>
                <a:gd name="T70" fmla="*/ 141 w 265"/>
                <a:gd name="T71" fmla="*/ 329 h 502"/>
                <a:gd name="T72" fmla="*/ 126 w 265"/>
                <a:gd name="T73" fmla="*/ 286 h 502"/>
                <a:gd name="T74" fmla="*/ 120 w 265"/>
                <a:gd name="T75" fmla="*/ 255 h 502"/>
                <a:gd name="T76" fmla="*/ 120 w 265"/>
                <a:gd name="T77" fmla="*/ 225 h 502"/>
                <a:gd name="T78" fmla="*/ 123 w 265"/>
                <a:gd name="T79" fmla="*/ 199 h 502"/>
                <a:gd name="T80" fmla="*/ 133 w 265"/>
                <a:gd name="T81" fmla="*/ 163 h 502"/>
                <a:gd name="T82" fmla="*/ 142 w 265"/>
                <a:gd name="T83" fmla="*/ 121 h 502"/>
                <a:gd name="T84" fmla="*/ 149 w 265"/>
                <a:gd name="T85" fmla="*/ 95 h 502"/>
                <a:gd name="T86" fmla="*/ 156 w 265"/>
                <a:gd name="T87" fmla="*/ 80 h 5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65"/>
                <a:gd name="T133" fmla="*/ 0 h 502"/>
                <a:gd name="T134" fmla="*/ 265 w 265"/>
                <a:gd name="T135" fmla="*/ 502 h 5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65" h="502">
                  <a:moveTo>
                    <a:pt x="156" y="80"/>
                  </a:moveTo>
                  <a:lnTo>
                    <a:pt x="186" y="22"/>
                  </a:lnTo>
                  <a:lnTo>
                    <a:pt x="216" y="0"/>
                  </a:lnTo>
                  <a:lnTo>
                    <a:pt x="253" y="7"/>
                  </a:lnTo>
                  <a:lnTo>
                    <a:pt x="265" y="39"/>
                  </a:lnTo>
                  <a:lnTo>
                    <a:pt x="261" y="73"/>
                  </a:lnTo>
                  <a:lnTo>
                    <a:pt x="248" y="84"/>
                  </a:lnTo>
                  <a:lnTo>
                    <a:pt x="215" y="122"/>
                  </a:lnTo>
                  <a:lnTo>
                    <a:pt x="193" y="156"/>
                  </a:lnTo>
                  <a:lnTo>
                    <a:pt x="179" y="192"/>
                  </a:lnTo>
                  <a:lnTo>
                    <a:pt x="172" y="226"/>
                  </a:lnTo>
                  <a:lnTo>
                    <a:pt x="172" y="266"/>
                  </a:lnTo>
                  <a:lnTo>
                    <a:pt x="186" y="318"/>
                  </a:lnTo>
                  <a:lnTo>
                    <a:pt x="194" y="345"/>
                  </a:lnTo>
                  <a:lnTo>
                    <a:pt x="196" y="381"/>
                  </a:lnTo>
                  <a:lnTo>
                    <a:pt x="194" y="419"/>
                  </a:lnTo>
                  <a:lnTo>
                    <a:pt x="201" y="452"/>
                  </a:lnTo>
                  <a:lnTo>
                    <a:pt x="205" y="471"/>
                  </a:lnTo>
                  <a:lnTo>
                    <a:pt x="198" y="486"/>
                  </a:lnTo>
                  <a:lnTo>
                    <a:pt x="175" y="490"/>
                  </a:lnTo>
                  <a:lnTo>
                    <a:pt x="137" y="486"/>
                  </a:lnTo>
                  <a:lnTo>
                    <a:pt x="92" y="482"/>
                  </a:lnTo>
                  <a:lnTo>
                    <a:pt x="55" y="489"/>
                  </a:lnTo>
                  <a:lnTo>
                    <a:pt x="30" y="497"/>
                  </a:lnTo>
                  <a:lnTo>
                    <a:pt x="11" y="502"/>
                  </a:lnTo>
                  <a:lnTo>
                    <a:pt x="1" y="490"/>
                  </a:lnTo>
                  <a:lnTo>
                    <a:pt x="0" y="476"/>
                  </a:lnTo>
                  <a:lnTo>
                    <a:pt x="11" y="452"/>
                  </a:lnTo>
                  <a:lnTo>
                    <a:pt x="40" y="435"/>
                  </a:lnTo>
                  <a:lnTo>
                    <a:pt x="64" y="435"/>
                  </a:lnTo>
                  <a:lnTo>
                    <a:pt x="105" y="438"/>
                  </a:lnTo>
                  <a:lnTo>
                    <a:pt x="138" y="445"/>
                  </a:lnTo>
                  <a:lnTo>
                    <a:pt x="153" y="435"/>
                  </a:lnTo>
                  <a:lnTo>
                    <a:pt x="163" y="412"/>
                  </a:lnTo>
                  <a:lnTo>
                    <a:pt x="157" y="378"/>
                  </a:lnTo>
                  <a:lnTo>
                    <a:pt x="141" y="329"/>
                  </a:lnTo>
                  <a:lnTo>
                    <a:pt x="126" y="286"/>
                  </a:lnTo>
                  <a:lnTo>
                    <a:pt x="120" y="255"/>
                  </a:lnTo>
                  <a:lnTo>
                    <a:pt x="120" y="225"/>
                  </a:lnTo>
                  <a:lnTo>
                    <a:pt x="123" y="199"/>
                  </a:lnTo>
                  <a:lnTo>
                    <a:pt x="133" y="163"/>
                  </a:lnTo>
                  <a:lnTo>
                    <a:pt x="142" y="121"/>
                  </a:lnTo>
                  <a:lnTo>
                    <a:pt x="149" y="95"/>
                  </a:lnTo>
                  <a:lnTo>
                    <a:pt x="156" y="80"/>
                  </a:lnTo>
                  <a:close/>
                </a:path>
              </a:pathLst>
            </a:custGeom>
            <a:solidFill>
              <a:srgbClr val="333333"/>
            </a:solidFill>
            <a:ln w="9525">
              <a:noFill/>
              <a:round/>
              <a:headEnd/>
              <a:tailEnd/>
            </a:ln>
          </p:spPr>
          <p:txBody>
            <a:bodyPr/>
            <a:lstStyle/>
            <a:p>
              <a:endParaRPr lang="tr-TR"/>
            </a:p>
          </p:txBody>
        </p:sp>
      </p:grpSp>
      <p:pic>
        <p:nvPicPr>
          <p:cNvPr id="48" name="Resim 47"/>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3035" y="6361457"/>
            <a:ext cx="1933727" cy="504056"/>
          </a:xfrm>
          <a:prstGeom prst="rect">
            <a:avLst/>
          </a:prstGeom>
          <a:noFill/>
          <a:ln>
            <a:noFill/>
          </a:ln>
        </p:spPr>
      </p:pic>
    </p:spTree>
    <p:extLst>
      <p:ext uri="{BB962C8B-B14F-4D97-AF65-F5344CB8AC3E}">
        <p14:creationId xmlns="" xmlns:p14="http://schemas.microsoft.com/office/powerpoint/2010/main" val="2926578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4"/>
          <p:cNvSpPr>
            <a:spLocks noGrp="1" noChangeArrowheads="1" noChangeShapeType="1" noTextEdit="1"/>
          </p:cNvSpPr>
          <p:nvPr/>
        </p:nvSpPr>
        <p:spPr bwMode="auto">
          <a:xfrm>
            <a:off x="0" y="2143116"/>
            <a:ext cx="9144000" cy="1752600"/>
          </a:xfrm>
          <a:prstGeom prst="rect">
            <a:avLst/>
          </a:prstGeom>
        </p:spPr>
        <p:txBody>
          <a:bodyPr wrap="none" fromWordArt="1"/>
          <a:lstStyle/>
          <a:p>
            <a:pPr marL="342900" indent="-342900" algn="ctr" eaLnBrk="0" hangingPunct="0">
              <a:spcBef>
                <a:spcPct val="20000"/>
              </a:spcBef>
              <a:buFont typeface="Arial" pitchFamily="34" charset="0"/>
              <a:buNone/>
              <a:defRPr/>
            </a:pPr>
            <a:r>
              <a:rPr lang="tr-TR" sz="9600" b="1" i="1" kern="10" dirty="0">
                <a:ln w="12700">
                  <a:solidFill>
                    <a:srgbClr val="EAEAEA"/>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effectLst>
                  <a:outerShdw dist="35921" dir="2700000" sy="50000" kx="2115830" algn="bl" rotWithShape="0">
                    <a:srgbClr val="C0C0C0">
                      <a:alpha val="79999"/>
                    </a:srgbClr>
                  </a:outerShdw>
                </a:effectLst>
                <a:latin typeface="+mn-lt"/>
              </a:rPr>
              <a:t>ERGONOMİ</a:t>
            </a:r>
          </a:p>
        </p:txBody>
      </p:sp>
      <p:pic>
        <p:nvPicPr>
          <p:cNvPr id="4403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6511" y="4188115"/>
            <a:ext cx="9073008" cy="1420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Resim 4"/>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77460" y="6353944"/>
            <a:ext cx="1933727" cy="504056"/>
          </a:xfrm>
          <a:prstGeom prst="rect">
            <a:avLst/>
          </a:prstGeom>
          <a:noFill/>
          <a:ln>
            <a:noFill/>
          </a:ln>
        </p:spPr>
      </p:pic>
    </p:spTree>
    <p:extLst>
      <p:ext uri="{BB962C8B-B14F-4D97-AF65-F5344CB8AC3E}">
        <p14:creationId xmlns="" xmlns:p14="http://schemas.microsoft.com/office/powerpoint/2010/main" val="502184067"/>
      </p:ext>
    </p:extLst>
  </p:cSld>
  <p:clrMapOvr>
    <a:masterClrMapping/>
  </p:clrMapOvr>
  <p:transition>
    <p:fade thruBlk="1"/>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txBox="1">
            <a:spLocks noChangeArrowheads="1"/>
          </p:cNvSpPr>
          <p:nvPr/>
        </p:nvSpPr>
        <p:spPr bwMode="auto">
          <a:xfrm>
            <a:off x="395536" y="2441751"/>
            <a:ext cx="5225206" cy="31683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itchFamily="34" charset="0"/>
              </a:defRPr>
            </a:lvl1pPr>
            <a:lvl2pPr marL="742950" indent="-285750" eaLnBrk="0" hangingPunct="0">
              <a:spcBef>
                <a:spcPct val="20000"/>
              </a:spcBef>
              <a:buChar char="–"/>
              <a:defRPr sz="2800">
                <a:solidFill>
                  <a:schemeClr val="bg1"/>
                </a:solidFill>
                <a:latin typeface="Arial" pitchFamily="34" charset="0"/>
              </a:defRPr>
            </a:lvl2pPr>
            <a:lvl3pPr marL="1143000" indent="-228600" eaLnBrk="0" hangingPunct="0">
              <a:spcBef>
                <a:spcPct val="20000"/>
              </a:spcBef>
              <a:buChar char="•"/>
              <a:defRPr sz="2400">
                <a:solidFill>
                  <a:schemeClr val="bg1"/>
                </a:solidFill>
                <a:latin typeface="Arial" pitchFamily="34" charset="0"/>
              </a:defRPr>
            </a:lvl3pPr>
            <a:lvl4pPr marL="1600200" indent="-228600" eaLnBrk="0" hangingPunct="0">
              <a:spcBef>
                <a:spcPct val="20000"/>
              </a:spcBef>
              <a:buChar char="–"/>
              <a:defRPr sz="2000">
                <a:solidFill>
                  <a:schemeClr val="bg1"/>
                </a:solidFill>
                <a:latin typeface="Arial" pitchFamily="34" charset="0"/>
              </a:defRPr>
            </a:lvl4pPr>
            <a:lvl5pPr marL="2057400" indent="-228600" eaLnBrk="0" hangingPunct="0">
              <a:spcBef>
                <a:spcPct val="20000"/>
              </a:spcBef>
              <a:buChar char="»"/>
              <a:defRPr sz="2000">
                <a:solidFill>
                  <a:schemeClr val="bg1"/>
                </a:solidFill>
                <a:latin typeface="Arial" pitchFamily="34" charset="0"/>
              </a:defRPr>
            </a:lvl5pPr>
            <a:lvl6pPr marL="2514600" indent="-228600" eaLnBrk="0" fontAlgn="base" hangingPunct="0">
              <a:spcBef>
                <a:spcPct val="20000"/>
              </a:spcBef>
              <a:spcAft>
                <a:spcPct val="0"/>
              </a:spcAft>
              <a:buChar char="»"/>
              <a:defRPr sz="2000">
                <a:solidFill>
                  <a:schemeClr val="bg1"/>
                </a:solidFill>
                <a:latin typeface="Arial" pitchFamily="34" charset="0"/>
              </a:defRPr>
            </a:lvl6pPr>
            <a:lvl7pPr marL="2971800" indent="-228600" eaLnBrk="0" fontAlgn="base" hangingPunct="0">
              <a:spcBef>
                <a:spcPct val="20000"/>
              </a:spcBef>
              <a:spcAft>
                <a:spcPct val="0"/>
              </a:spcAft>
              <a:buChar char="»"/>
              <a:defRPr sz="2000">
                <a:solidFill>
                  <a:schemeClr val="bg1"/>
                </a:solidFill>
                <a:latin typeface="Arial" pitchFamily="34" charset="0"/>
              </a:defRPr>
            </a:lvl7pPr>
            <a:lvl8pPr marL="3429000" indent="-228600" eaLnBrk="0" fontAlgn="base" hangingPunct="0">
              <a:spcBef>
                <a:spcPct val="20000"/>
              </a:spcBef>
              <a:spcAft>
                <a:spcPct val="0"/>
              </a:spcAft>
              <a:buChar char="»"/>
              <a:defRPr sz="2000">
                <a:solidFill>
                  <a:schemeClr val="bg1"/>
                </a:solidFill>
                <a:latin typeface="Arial" pitchFamily="34" charset="0"/>
              </a:defRPr>
            </a:lvl8pPr>
            <a:lvl9pPr marL="3886200" indent="-228600" eaLnBrk="0" fontAlgn="base" hangingPunct="0">
              <a:spcBef>
                <a:spcPct val="20000"/>
              </a:spcBef>
              <a:spcAft>
                <a:spcPct val="0"/>
              </a:spcAft>
              <a:buChar char="»"/>
              <a:defRPr sz="2000">
                <a:solidFill>
                  <a:schemeClr val="bg1"/>
                </a:solidFill>
                <a:latin typeface="Arial" pitchFamily="34" charset="0"/>
              </a:defRPr>
            </a:lvl9pPr>
          </a:lstStyle>
          <a:p>
            <a:pPr eaLnBrk="1" hangingPunct="1">
              <a:buFontTx/>
              <a:buNone/>
            </a:pPr>
            <a:r>
              <a:rPr lang="tr-TR" altLang="tr-TR" sz="2800" dirty="0" smtClean="0">
                <a:solidFill>
                  <a:schemeClr val="accent1"/>
                </a:solidFill>
              </a:rPr>
              <a:t>     İnsan, </a:t>
            </a:r>
            <a:r>
              <a:rPr lang="tr-TR" altLang="tr-TR" sz="2800" dirty="0">
                <a:solidFill>
                  <a:schemeClr val="accent1"/>
                </a:solidFill>
              </a:rPr>
              <a:t>araç - gereç, çevre koşullarının etkileşimini inceleyen ve bu etkileşmeyle ortaya çıkan fiziksel ve </a:t>
            </a:r>
            <a:r>
              <a:rPr lang="tr-TR" altLang="tr-TR" sz="2800" dirty="0" err="1">
                <a:solidFill>
                  <a:schemeClr val="accent1"/>
                </a:solidFill>
              </a:rPr>
              <a:t>psikososyal</a:t>
            </a:r>
            <a:r>
              <a:rPr lang="tr-TR" altLang="tr-TR" sz="2800" dirty="0">
                <a:solidFill>
                  <a:schemeClr val="accent1"/>
                </a:solidFill>
              </a:rPr>
              <a:t> sorunların azaltılması ve engellenmesi için </a:t>
            </a:r>
            <a:r>
              <a:rPr lang="tr-TR" altLang="tr-TR" sz="2800" dirty="0" smtClean="0">
                <a:solidFill>
                  <a:schemeClr val="accent1"/>
                </a:solidFill>
              </a:rPr>
              <a:t> </a:t>
            </a:r>
            <a:r>
              <a:rPr lang="tr-TR" altLang="tr-TR" sz="2800" dirty="0">
                <a:solidFill>
                  <a:schemeClr val="accent1"/>
                </a:solidFill>
              </a:rPr>
              <a:t>çalışan bir bilim dalıdır.</a:t>
            </a:r>
          </a:p>
          <a:p>
            <a:pPr algn="just" eaLnBrk="1" hangingPunct="1">
              <a:buFontTx/>
              <a:buNone/>
            </a:pPr>
            <a:endParaRPr lang="tr-TR" altLang="tr-TR" dirty="0">
              <a:solidFill>
                <a:schemeClr val="bg1"/>
              </a:solidFill>
            </a:endParaRPr>
          </a:p>
        </p:txBody>
      </p:sp>
      <p:sp>
        <p:nvSpPr>
          <p:cNvPr id="10" name="Rectangle 9"/>
          <p:cNvSpPr/>
          <p:nvPr/>
        </p:nvSpPr>
        <p:spPr>
          <a:xfrm>
            <a:off x="714348" y="1196752"/>
            <a:ext cx="3814768" cy="76944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4400" b="1" dirty="0">
                <a:ln w="11430"/>
                <a:solidFill>
                  <a:srgbClr val="FFC000"/>
                </a:solidFill>
                <a:effectLst>
                  <a:outerShdw blurRad="50800" dist="39000" dir="5460000" algn="tl">
                    <a:srgbClr val="000000">
                      <a:alpha val="38000"/>
                    </a:srgbClr>
                  </a:outerShdw>
                </a:effectLst>
                <a:latin typeface="Arial" charset="0"/>
                <a:cs typeface="+mn-cs"/>
              </a:rPr>
              <a:t>ERGONOMİ</a:t>
            </a:r>
            <a:endParaRPr lang="en-US" sz="4400" b="1" dirty="0">
              <a:ln w="11430"/>
              <a:solidFill>
                <a:srgbClr val="FFC000"/>
              </a:solidFill>
              <a:effectLst>
                <a:outerShdw blurRad="50800" dist="39000" dir="5460000" algn="tl">
                  <a:srgbClr val="000000">
                    <a:alpha val="38000"/>
                  </a:srgbClr>
                </a:outerShdw>
              </a:effectLst>
              <a:latin typeface="Arial" charset="0"/>
              <a:cs typeface="+mn-cs"/>
            </a:endParaRPr>
          </a:p>
        </p:txBody>
      </p:sp>
      <p:pic>
        <p:nvPicPr>
          <p:cNvPr id="8196" name="Picture 8" descr="Posture is key when lifti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727700" y="1643063"/>
            <a:ext cx="3171825" cy="400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sim 4"/>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210273" y="6309320"/>
            <a:ext cx="1933727" cy="504056"/>
          </a:xfrm>
          <a:prstGeom prst="rect">
            <a:avLst/>
          </a:prstGeom>
          <a:noFill/>
          <a:ln>
            <a:noFill/>
          </a:ln>
        </p:spPr>
      </p:pic>
    </p:spTree>
    <p:extLst>
      <p:ext uri="{BB962C8B-B14F-4D97-AF65-F5344CB8AC3E}">
        <p14:creationId xmlns="" xmlns:p14="http://schemas.microsoft.com/office/powerpoint/2010/main" val="911111738"/>
      </p:ext>
    </p:extLst>
  </p:cSld>
  <p:clrMapOvr>
    <a:masterClrMapping/>
  </p:clrMapOvr>
  <p:transition>
    <p:pull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txBox="1">
            <a:spLocks noChangeArrowheads="1"/>
          </p:cNvSpPr>
          <p:nvPr/>
        </p:nvSpPr>
        <p:spPr bwMode="auto">
          <a:xfrm>
            <a:off x="3500438" y="2500313"/>
            <a:ext cx="5143500" cy="2286000"/>
          </a:xfrm>
          <a:prstGeom prst="rect">
            <a:avLst/>
          </a:prstGeom>
          <a:noFill/>
          <a:ln w="9525">
            <a:noFill/>
            <a:miter lim="800000"/>
            <a:headEnd/>
            <a:tailEnd/>
          </a:ln>
          <a:effectLst/>
        </p:spPr>
        <p:txBody>
          <a:bodyPr/>
          <a:lstStyle/>
          <a:p>
            <a:pPr algn="just">
              <a:spcBef>
                <a:spcPct val="20000"/>
              </a:spcBef>
              <a:defRPr/>
            </a:pPr>
            <a:r>
              <a:rPr lang="tr-TR" sz="2800" dirty="0">
                <a:solidFill>
                  <a:schemeClr val="accent1"/>
                </a:solidFill>
              </a:rPr>
              <a:t>Ergonomi, Yunanca iş anlamına gelen </a:t>
            </a:r>
            <a:r>
              <a:rPr lang="tr-TR" sz="2800" dirty="0" err="1">
                <a:solidFill>
                  <a:srgbClr val="C00000"/>
                </a:solidFill>
              </a:rPr>
              <a:t>ergon</a:t>
            </a:r>
            <a:r>
              <a:rPr lang="tr-TR" sz="2800" dirty="0">
                <a:solidFill>
                  <a:schemeClr val="accent1"/>
                </a:solidFill>
              </a:rPr>
              <a:t> ile prensipler, kanunlar anlamına gelen </a:t>
            </a:r>
            <a:r>
              <a:rPr lang="tr-TR" sz="2800" dirty="0" err="1">
                <a:solidFill>
                  <a:srgbClr val="C00000"/>
                </a:solidFill>
              </a:rPr>
              <a:t>nomos</a:t>
            </a:r>
            <a:r>
              <a:rPr lang="tr-TR" sz="2800" dirty="0">
                <a:solidFill>
                  <a:schemeClr val="accent1"/>
                </a:solidFill>
              </a:rPr>
              <a:t> adlı iki kelimenin birleşiminden oluşmuştur ve </a:t>
            </a:r>
            <a:r>
              <a:rPr lang="tr-TR" sz="2800" u="sng" dirty="0">
                <a:solidFill>
                  <a:srgbClr val="C00000"/>
                </a:solidFill>
              </a:rPr>
              <a:t>iş bilimi </a:t>
            </a:r>
            <a:r>
              <a:rPr lang="tr-TR" sz="2800" dirty="0">
                <a:solidFill>
                  <a:schemeClr val="accent1"/>
                </a:solidFill>
              </a:rPr>
              <a:t>anlamına gelmektedir.</a:t>
            </a:r>
          </a:p>
        </p:txBody>
      </p:sp>
      <p:sp>
        <p:nvSpPr>
          <p:cNvPr id="10" name="Rectangle 9"/>
          <p:cNvSpPr/>
          <p:nvPr/>
        </p:nvSpPr>
        <p:spPr>
          <a:xfrm>
            <a:off x="3500430" y="1500174"/>
            <a:ext cx="3814768" cy="76944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4400" b="1" dirty="0">
                <a:ln w="11430"/>
                <a:solidFill>
                  <a:srgbClr val="FFC000"/>
                </a:solidFill>
                <a:effectLst>
                  <a:outerShdw blurRad="50800" dist="39000" dir="5460000" algn="tl">
                    <a:srgbClr val="000000">
                      <a:alpha val="38000"/>
                    </a:srgbClr>
                  </a:outerShdw>
                </a:effectLst>
                <a:latin typeface="Arial" charset="0"/>
                <a:cs typeface="+mn-cs"/>
              </a:rPr>
              <a:t>ERGONOMİ</a:t>
            </a:r>
            <a:endParaRPr lang="en-US" sz="4400" b="1" dirty="0">
              <a:ln w="11430"/>
              <a:solidFill>
                <a:srgbClr val="FFC000"/>
              </a:solidFill>
              <a:effectLst>
                <a:outerShdw blurRad="50800" dist="39000" dir="5460000" algn="tl">
                  <a:srgbClr val="000000">
                    <a:alpha val="38000"/>
                  </a:srgbClr>
                </a:outerShdw>
              </a:effectLst>
              <a:latin typeface="Arial" charset="0"/>
              <a:cs typeface="+mn-cs"/>
            </a:endParaRPr>
          </a:p>
        </p:txBody>
      </p:sp>
      <p:pic>
        <p:nvPicPr>
          <p:cNvPr id="9220" name="Picture 4" descr="DCM5006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57188" y="857250"/>
            <a:ext cx="2928937" cy="4500563"/>
          </a:xfrm>
          <a:prstGeom prst="rect">
            <a:avLst/>
          </a:prstGeom>
          <a:noFill/>
          <a:ln w="381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pic>
      <p:pic>
        <p:nvPicPr>
          <p:cNvPr id="5" name="Resim 4"/>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210273" y="6237312"/>
            <a:ext cx="1933727" cy="504056"/>
          </a:xfrm>
          <a:prstGeom prst="rect">
            <a:avLst/>
          </a:prstGeom>
          <a:noFill/>
          <a:ln>
            <a:noFill/>
          </a:ln>
        </p:spPr>
      </p:pic>
    </p:spTree>
    <p:extLst>
      <p:ext uri="{BB962C8B-B14F-4D97-AF65-F5344CB8AC3E}">
        <p14:creationId xmlns="" xmlns:p14="http://schemas.microsoft.com/office/powerpoint/2010/main" val="3734443194"/>
      </p:ext>
    </p:extLst>
  </p:cSld>
  <p:clrMapOvr>
    <a:masterClrMapping/>
  </p:clrMapOvr>
  <p:transition>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260648"/>
            <a:ext cx="8229600" cy="1143000"/>
          </a:xfrm>
        </p:spPr>
        <p:txBody>
          <a:bodyPr>
            <a:normAutofit fontScale="90000"/>
          </a:bodyPr>
          <a:lstStyle/>
          <a:p>
            <a:r>
              <a:rPr lang="tr-TR" altLang="tr-TR" b="1" dirty="0">
                <a:solidFill>
                  <a:srgbClr val="000066"/>
                </a:solidFill>
                <a:latin typeface="Verdana" pitchFamily="34" charset="0"/>
              </a:rPr>
              <a:t>Önceliğimiz ne olmalıdır?</a:t>
            </a:r>
            <a:br>
              <a:rPr lang="tr-TR" altLang="tr-TR" b="1" dirty="0">
                <a:solidFill>
                  <a:srgbClr val="000066"/>
                </a:solidFill>
                <a:latin typeface="Verdana" pitchFamily="34" charset="0"/>
              </a:rPr>
            </a:br>
            <a:endParaRPr lang="tr-TR" dirty="0"/>
          </a:p>
        </p:txBody>
      </p:sp>
      <p:sp>
        <p:nvSpPr>
          <p:cNvPr id="3" name="İçerik Yer Tutucusu 2"/>
          <p:cNvSpPr>
            <a:spLocks noGrp="1"/>
          </p:cNvSpPr>
          <p:nvPr>
            <p:ph idx="1"/>
          </p:nvPr>
        </p:nvSpPr>
        <p:spPr>
          <a:xfrm>
            <a:off x="457200" y="1628800"/>
            <a:ext cx="8147248" cy="4497363"/>
          </a:xfrm>
        </p:spPr>
        <p:txBody>
          <a:bodyPr/>
          <a:lstStyle/>
          <a:p>
            <a:endParaRPr lang="tr-TR" dirty="0"/>
          </a:p>
        </p:txBody>
      </p:sp>
      <p:sp>
        <p:nvSpPr>
          <p:cNvPr id="4" name="Slayt Numarası Yer Tutucusu 3"/>
          <p:cNvSpPr>
            <a:spLocks noGrp="1"/>
          </p:cNvSpPr>
          <p:nvPr>
            <p:ph type="sldNum" sz="quarter" idx="12"/>
          </p:nvPr>
        </p:nvSpPr>
        <p:spPr/>
        <p:txBody>
          <a:bodyPr/>
          <a:lstStyle/>
          <a:p>
            <a:fld id="{6095E4F6-51C2-4C9D-B972-A531C8DF073F}" type="slidenum">
              <a:rPr lang="tr-TR" smtClean="0"/>
              <a:pPr/>
              <a:t>8</a:t>
            </a:fld>
            <a:endParaRPr lang="tr-TR"/>
          </a:p>
        </p:txBody>
      </p:sp>
      <p:grpSp>
        <p:nvGrpSpPr>
          <p:cNvPr id="5" name="21 Grup"/>
          <p:cNvGrpSpPr>
            <a:grpSpLocks/>
          </p:cNvGrpSpPr>
          <p:nvPr/>
        </p:nvGrpSpPr>
        <p:grpSpPr bwMode="auto">
          <a:xfrm>
            <a:off x="251520" y="2286000"/>
            <a:ext cx="8463855" cy="2143124"/>
            <a:chOff x="394366" y="2643182"/>
            <a:chExt cx="8463914" cy="2143139"/>
          </a:xfrm>
        </p:grpSpPr>
        <p:cxnSp>
          <p:nvCxnSpPr>
            <p:cNvPr id="6" name="20 Düz Bağlayıcı"/>
            <p:cNvCxnSpPr/>
            <p:nvPr/>
          </p:nvCxnSpPr>
          <p:spPr>
            <a:xfrm rot="10800000" flipV="1">
              <a:off x="3071803" y="3714753"/>
              <a:ext cx="857256"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16 Düz Bağlayıcı"/>
            <p:cNvCxnSpPr/>
            <p:nvPr/>
          </p:nvCxnSpPr>
          <p:spPr>
            <a:xfrm rot="10800000" flipV="1">
              <a:off x="3929059" y="4357694"/>
              <a:ext cx="857256"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19 Düz Bağlayıcı"/>
            <p:cNvCxnSpPr/>
            <p:nvPr/>
          </p:nvCxnSpPr>
          <p:spPr>
            <a:xfrm rot="10800000" flipV="1">
              <a:off x="3929059" y="3071810"/>
              <a:ext cx="857256"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8 Yuvarlatılmış Dikdörtgen"/>
            <p:cNvSpPr/>
            <p:nvPr>
              <p:custDataLst>
                <p:tags r:id="rId1"/>
              </p:custDataLst>
            </p:nvPr>
          </p:nvSpPr>
          <p:spPr>
            <a:xfrm>
              <a:off x="394366" y="3354139"/>
              <a:ext cx="2786083" cy="857256"/>
            </a:xfrm>
            <a:prstGeom prst="roundRect">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err="1" smtClean="0">
                  <a:solidFill>
                    <a:srgbClr val="002060"/>
                  </a:solidFill>
                  <a:latin typeface="Verdana" pitchFamily="34" charset="0"/>
                </a:rPr>
                <a:t>İSG’de</a:t>
              </a:r>
              <a:r>
                <a:rPr lang="tr-TR" sz="2400" b="1" dirty="0" smtClean="0">
                  <a:solidFill>
                    <a:srgbClr val="002060"/>
                  </a:solidFill>
                  <a:latin typeface="Verdana" pitchFamily="34" charset="0"/>
                </a:rPr>
                <a:t> </a:t>
              </a:r>
              <a:r>
                <a:rPr lang="tr-TR" sz="2400" b="1" dirty="0">
                  <a:solidFill>
                    <a:srgbClr val="002060"/>
                  </a:solidFill>
                  <a:latin typeface="Verdana" pitchFamily="34" charset="0"/>
                </a:rPr>
                <a:t>amaç</a:t>
              </a:r>
            </a:p>
          </p:txBody>
        </p:sp>
        <p:sp>
          <p:nvSpPr>
            <p:cNvPr id="10" name="9 Yuvarlatılmış Dikdörtgen"/>
            <p:cNvSpPr/>
            <p:nvPr>
              <p:custDataLst>
                <p:tags r:id="rId2"/>
              </p:custDataLst>
            </p:nvPr>
          </p:nvSpPr>
          <p:spPr>
            <a:xfrm>
              <a:off x="4714876" y="2643182"/>
              <a:ext cx="4143404" cy="857256"/>
            </a:xfrm>
            <a:prstGeom prst="roundRect">
              <a:avLst/>
            </a:prstGeom>
            <a:solidFill>
              <a:srgbClr val="00CC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a:solidFill>
                    <a:srgbClr val="002060"/>
                  </a:solidFill>
                  <a:latin typeface="Verdana" pitchFamily="34" charset="0"/>
                </a:rPr>
                <a:t>Sağlık koşullarını iyileştirmek</a:t>
              </a:r>
            </a:p>
          </p:txBody>
        </p:sp>
        <p:sp>
          <p:nvSpPr>
            <p:cNvPr id="11" name="10 Yuvarlatılmış Dikdörtgen"/>
            <p:cNvSpPr/>
            <p:nvPr>
              <p:custDataLst>
                <p:tags r:id="rId3"/>
              </p:custDataLst>
            </p:nvPr>
          </p:nvSpPr>
          <p:spPr>
            <a:xfrm>
              <a:off x="4714876" y="3929065"/>
              <a:ext cx="4143404" cy="85725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solidFill>
                    <a:schemeClr val="tx1"/>
                  </a:solidFill>
                  <a:latin typeface="Verdana" pitchFamily="34" charset="0"/>
                </a:rPr>
                <a:t>Güvenlik koşullarını iyileştirmek</a:t>
              </a:r>
            </a:p>
          </p:txBody>
        </p:sp>
        <p:cxnSp>
          <p:nvCxnSpPr>
            <p:cNvPr id="12" name="15 Düz Bağlayıcı"/>
            <p:cNvCxnSpPr/>
            <p:nvPr/>
          </p:nvCxnSpPr>
          <p:spPr>
            <a:xfrm rot="5400000">
              <a:off x="3286116" y="3713164"/>
              <a:ext cx="1285884" cy="317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pic>
        <p:nvPicPr>
          <p:cNvPr id="13" name="Resim 12"/>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020272" y="6237312"/>
            <a:ext cx="1933727" cy="504056"/>
          </a:xfrm>
          <a:prstGeom prst="rect">
            <a:avLst/>
          </a:prstGeom>
          <a:noFill/>
          <a:ln>
            <a:noFill/>
          </a:ln>
        </p:spPr>
      </p:pic>
    </p:spTree>
    <p:extLst>
      <p:ext uri="{BB962C8B-B14F-4D97-AF65-F5344CB8AC3E}">
        <p14:creationId xmlns="" xmlns:p14="http://schemas.microsoft.com/office/powerpoint/2010/main" val="94662914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1268760"/>
            <a:ext cx="8229600" cy="1143000"/>
          </a:xfrm>
        </p:spPr>
        <p:txBody>
          <a:bodyPr>
            <a:normAutofit fontScale="90000"/>
          </a:bodyPr>
          <a:lstStyle/>
          <a:p>
            <a:pPr algn="ctr"/>
            <a:r>
              <a:rPr lang="tr-TR" b="1" dirty="0" smtClean="0">
                <a:solidFill>
                  <a:srgbClr val="FF0000"/>
                </a:solidFill>
              </a:rPr>
              <a:t>ERGONOMİNİN AMACI</a:t>
            </a:r>
            <a:r>
              <a:rPr lang="tr-TR" b="1" dirty="0" smtClean="0">
                <a:solidFill>
                  <a:schemeClr val="bg1"/>
                </a:solidFill>
              </a:rPr>
              <a:t/>
            </a:r>
            <a:br>
              <a:rPr lang="tr-TR" b="1" dirty="0" smtClean="0">
                <a:solidFill>
                  <a:schemeClr val="bg1"/>
                </a:solidFill>
              </a:rPr>
            </a:br>
            <a:endParaRPr lang="tr-TR" dirty="0"/>
          </a:p>
        </p:txBody>
      </p:sp>
      <p:pic>
        <p:nvPicPr>
          <p:cNvPr id="4" name="Picture 6" descr="Mann-hinten"/>
          <p:cNvPicPr>
            <a:picLocks noGrp="1" noChangeAspect="1" noChangeArrowheads="1"/>
          </p:cNvPicPr>
          <p:nvPr>
            <p:ph idx="1"/>
          </p:nvPr>
        </p:nvPicPr>
        <p:blipFill>
          <a:blip r:embed="rId2"/>
          <a:srcRect/>
          <a:stretch>
            <a:fillRect/>
          </a:stretch>
        </p:blipFill>
        <p:spPr bwMode="auto">
          <a:xfrm>
            <a:off x="6572264" y="2000240"/>
            <a:ext cx="2000264" cy="4480591"/>
          </a:xfrm>
          <a:prstGeom prst="rect">
            <a:avLst/>
          </a:prstGeom>
          <a:noFill/>
          <a:ln w="9525">
            <a:noFill/>
            <a:miter lim="800000"/>
            <a:headEnd/>
            <a:tailEnd/>
          </a:ln>
        </p:spPr>
      </p:pic>
      <p:sp>
        <p:nvSpPr>
          <p:cNvPr id="5" name="Metin kutusu 4"/>
          <p:cNvSpPr txBox="1">
            <a:spLocks noChangeArrowheads="1"/>
          </p:cNvSpPr>
          <p:nvPr/>
        </p:nvSpPr>
        <p:spPr bwMode="auto">
          <a:xfrm>
            <a:off x="500034" y="2214554"/>
            <a:ext cx="6324600" cy="4185761"/>
          </a:xfrm>
          <a:prstGeom prst="rect">
            <a:avLst/>
          </a:prstGeom>
          <a:noFill/>
          <a:ln w="9525">
            <a:noFill/>
            <a:miter lim="800000"/>
            <a:headEnd/>
            <a:tailEnd/>
          </a:ln>
        </p:spPr>
        <p:txBody>
          <a:bodyPr>
            <a:spAutoFit/>
          </a:bodyPr>
          <a:lstStyle/>
          <a:p>
            <a:pPr eaLnBrk="1" hangingPunct="1"/>
            <a:endParaRPr lang="tr-TR" sz="2400" dirty="0"/>
          </a:p>
          <a:p>
            <a:pPr eaLnBrk="1" hangingPunct="1">
              <a:buFont typeface="Wingdings" pitchFamily="2" charset="2"/>
              <a:buChar char="ü"/>
            </a:pPr>
            <a:r>
              <a:rPr lang="tr-TR" sz="2800" dirty="0"/>
              <a:t>Çalışanların etkinliğini arttırmak</a:t>
            </a:r>
          </a:p>
          <a:p>
            <a:pPr eaLnBrk="1" hangingPunct="1">
              <a:buFont typeface="Wingdings" pitchFamily="2" charset="2"/>
              <a:buNone/>
            </a:pPr>
            <a:endParaRPr lang="tr-TR" sz="2800" dirty="0"/>
          </a:p>
          <a:p>
            <a:pPr eaLnBrk="1" hangingPunct="1">
              <a:buFont typeface="Wingdings" pitchFamily="2" charset="2"/>
              <a:buChar char="ü"/>
            </a:pPr>
            <a:r>
              <a:rPr lang="tr-TR" sz="2800" dirty="0"/>
              <a:t>Gereksiz ve aşırı zorlamalardan kaçınmak</a:t>
            </a:r>
          </a:p>
          <a:p>
            <a:pPr eaLnBrk="1" hangingPunct="1">
              <a:buFont typeface="Wingdings" pitchFamily="2" charset="2"/>
              <a:buChar char="ü"/>
            </a:pPr>
            <a:endParaRPr lang="tr-TR" sz="2800" dirty="0"/>
          </a:p>
          <a:p>
            <a:pPr eaLnBrk="1" hangingPunct="1">
              <a:buFont typeface="Wingdings" pitchFamily="2" charset="2"/>
              <a:buChar char="ü"/>
            </a:pPr>
            <a:r>
              <a:rPr lang="tr-TR" sz="2800" dirty="0"/>
              <a:t>Organizmanın zarar görmesini önlenmek</a:t>
            </a:r>
          </a:p>
          <a:p>
            <a:pPr eaLnBrk="1" hangingPunct="1">
              <a:buFont typeface="Wingdings" pitchFamily="2" charset="2"/>
              <a:buChar char="ü"/>
            </a:pPr>
            <a:endParaRPr lang="tr-TR" sz="2800" dirty="0"/>
          </a:p>
          <a:p>
            <a:pPr eaLnBrk="1" hangingPunct="1">
              <a:buFont typeface="Wingdings" pitchFamily="2" charset="2"/>
              <a:buChar char="ü"/>
            </a:pPr>
            <a:r>
              <a:rPr lang="tr-TR" sz="2800" dirty="0"/>
              <a:t>Lüzumsuz aktiviteleri önlemek</a:t>
            </a:r>
          </a:p>
          <a:p>
            <a:endParaRPr lang="tr-TR" dirty="0">
              <a:solidFill>
                <a:schemeClr val="bg1"/>
              </a:solidFill>
            </a:endParaRPr>
          </a:p>
        </p:txBody>
      </p:sp>
    </p:spTree>
    <p:extLst>
      <p:ext uri="{BB962C8B-B14F-4D97-AF65-F5344CB8AC3E}">
        <p14:creationId xmlns="" xmlns:p14="http://schemas.microsoft.com/office/powerpoint/2010/main" val="420440362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457200" y="2565400"/>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400">
                <a:solidFill>
                  <a:schemeClr val="tx1"/>
                </a:solidFill>
                <a:latin typeface="Arial" pitchFamily="34" charset="0"/>
              </a:defRPr>
            </a:lvl1pPr>
            <a:lvl2pPr marL="742950" indent="-285750" eaLnBrk="0" hangingPunct="0">
              <a:spcBef>
                <a:spcPct val="20000"/>
              </a:spcBef>
              <a:buChar char="–"/>
              <a:defRPr sz="2800">
                <a:solidFill>
                  <a:schemeClr val="bg1"/>
                </a:solidFill>
                <a:latin typeface="Arial" pitchFamily="34" charset="0"/>
              </a:defRPr>
            </a:lvl2pPr>
            <a:lvl3pPr marL="1143000" indent="-228600" eaLnBrk="0" hangingPunct="0">
              <a:spcBef>
                <a:spcPct val="20000"/>
              </a:spcBef>
              <a:buChar char="•"/>
              <a:defRPr sz="2400">
                <a:solidFill>
                  <a:schemeClr val="bg1"/>
                </a:solidFill>
                <a:latin typeface="Arial" pitchFamily="34" charset="0"/>
              </a:defRPr>
            </a:lvl3pPr>
            <a:lvl4pPr marL="1600200" indent="-228600" eaLnBrk="0" hangingPunct="0">
              <a:spcBef>
                <a:spcPct val="20000"/>
              </a:spcBef>
              <a:buChar char="–"/>
              <a:defRPr sz="2000">
                <a:solidFill>
                  <a:schemeClr val="bg1"/>
                </a:solidFill>
                <a:latin typeface="Arial" pitchFamily="34" charset="0"/>
              </a:defRPr>
            </a:lvl4pPr>
            <a:lvl5pPr marL="2057400" indent="-228600" eaLnBrk="0" hangingPunct="0">
              <a:spcBef>
                <a:spcPct val="20000"/>
              </a:spcBef>
              <a:buChar char="»"/>
              <a:defRPr sz="2000">
                <a:solidFill>
                  <a:schemeClr val="bg1"/>
                </a:solidFill>
                <a:latin typeface="Arial" pitchFamily="34" charset="0"/>
              </a:defRPr>
            </a:lvl5pPr>
            <a:lvl6pPr marL="2514600" indent="-228600" eaLnBrk="0" fontAlgn="base" hangingPunct="0">
              <a:spcBef>
                <a:spcPct val="20000"/>
              </a:spcBef>
              <a:spcAft>
                <a:spcPct val="0"/>
              </a:spcAft>
              <a:buChar char="»"/>
              <a:defRPr sz="2000">
                <a:solidFill>
                  <a:schemeClr val="bg1"/>
                </a:solidFill>
                <a:latin typeface="Arial" pitchFamily="34" charset="0"/>
              </a:defRPr>
            </a:lvl6pPr>
            <a:lvl7pPr marL="2971800" indent="-228600" eaLnBrk="0" fontAlgn="base" hangingPunct="0">
              <a:spcBef>
                <a:spcPct val="20000"/>
              </a:spcBef>
              <a:spcAft>
                <a:spcPct val="0"/>
              </a:spcAft>
              <a:buChar char="»"/>
              <a:defRPr sz="2000">
                <a:solidFill>
                  <a:schemeClr val="bg1"/>
                </a:solidFill>
                <a:latin typeface="Arial" pitchFamily="34" charset="0"/>
              </a:defRPr>
            </a:lvl7pPr>
            <a:lvl8pPr marL="3429000" indent="-228600" eaLnBrk="0" fontAlgn="base" hangingPunct="0">
              <a:spcBef>
                <a:spcPct val="20000"/>
              </a:spcBef>
              <a:spcAft>
                <a:spcPct val="0"/>
              </a:spcAft>
              <a:buChar char="»"/>
              <a:defRPr sz="2000">
                <a:solidFill>
                  <a:schemeClr val="bg1"/>
                </a:solidFill>
                <a:latin typeface="Arial" pitchFamily="34" charset="0"/>
              </a:defRPr>
            </a:lvl8pPr>
            <a:lvl9pPr marL="3886200" indent="-228600" eaLnBrk="0" fontAlgn="base" hangingPunct="0">
              <a:spcBef>
                <a:spcPct val="20000"/>
              </a:spcBef>
              <a:spcAft>
                <a:spcPct val="0"/>
              </a:spcAft>
              <a:buChar char="»"/>
              <a:defRPr sz="2000">
                <a:solidFill>
                  <a:schemeClr val="bg1"/>
                </a:solidFill>
                <a:latin typeface="Arial" pitchFamily="34" charset="0"/>
              </a:defRPr>
            </a:lvl9pPr>
          </a:lstStyle>
          <a:p>
            <a:pPr algn="ctr" eaLnBrk="1" hangingPunct="1">
              <a:spcBef>
                <a:spcPct val="0"/>
              </a:spcBef>
              <a:buFontTx/>
              <a:buNone/>
            </a:pPr>
            <a:r>
              <a:rPr lang="tr-TR" altLang="tr-TR" sz="5400">
                <a:solidFill>
                  <a:schemeClr val="tx2"/>
                </a:solidFill>
              </a:rPr>
              <a:t>ERGONOMİNİN İLKELERİ</a:t>
            </a:r>
            <a:endParaRPr lang="en-US" altLang="tr-TR" sz="5400">
              <a:solidFill>
                <a:schemeClr val="tx2"/>
              </a:solidFill>
            </a:endParaRPr>
          </a:p>
        </p:txBody>
      </p:sp>
      <p:pic>
        <p:nvPicPr>
          <p:cNvPr id="3" name="Resim 2"/>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092280" y="6165304"/>
            <a:ext cx="1933727" cy="504056"/>
          </a:xfrm>
          <a:prstGeom prst="rect">
            <a:avLst/>
          </a:prstGeom>
          <a:noFill/>
          <a:ln>
            <a:noFill/>
          </a:ln>
        </p:spPr>
      </p:pic>
    </p:spTree>
    <p:extLst>
      <p:ext uri="{BB962C8B-B14F-4D97-AF65-F5344CB8AC3E}">
        <p14:creationId xmlns="" xmlns:p14="http://schemas.microsoft.com/office/powerpoint/2010/main" val="296323148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09600" y="2573338"/>
            <a:ext cx="7924800" cy="1143000"/>
          </a:xfrm>
        </p:spPr>
        <p:txBody>
          <a:bodyPr/>
          <a:lstStyle/>
          <a:p>
            <a:r>
              <a:rPr lang="tr-TR" altLang="tr-TR" sz="6600" smtClean="0"/>
              <a:t>Nötral duruşta çalış</a:t>
            </a:r>
            <a:endParaRPr lang="en-US" altLang="tr-TR" sz="6600" smtClean="0"/>
          </a:p>
        </p:txBody>
      </p:sp>
      <p:sp>
        <p:nvSpPr>
          <p:cNvPr id="13315" name="Rectangle 3"/>
          <p:cNvSpPr>
            <a:spLocks noGrp="1" noChangeArrowheads="1"/>
          </p:cNvSpPr>
          <p:nvPr>
            <p:ph type="subTitle" idx="1"/>
          </p:nvPr>
        </p:nvSpPr>
        <p:spPr>
          <a:xfrm>
            <a:off x="1476375" y="836613"/>
            <a:ext cx="6400800" cy="912812"/>
          </a:xfrm>
        </p:spPr>
        <p:txBody>
          <a:bodyPr/>
          <a:lstStyle/>
          <a:p>
            <a:r>
              <a:rPr lang="tr-TR" altLang="tr-TR" sz="4800" smtClean="0">
                <a:solidFill>
                  <a:srgbClr val="C00000"/>
                </a:solidFill>
              </a:rPr>
              <a:t>İlke 1</a:t>
            </a:r>
            <a:endParaRPr lang="en-US" altLang="tr-TR" sz="4800" smtClean="0">
              <a:solidFill>
                <a:srgbClr val="C00000"/>
              </a:solidFill>
            </a:endParaRPr>
          </a:p>
        </p:txBody>
      </p:sp>
      <p:pic>
        <p:nvPicPr>
          <p:cNvPr id="4" name="Resim 3"/>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092280" y="6309320"/>
            <a:ext cx="1933727" cy="504056"/>
          </a:xfrm>
          <a:prstGeom prst="rect">
            <a:avLst/>
          </a:prstGeom>
          <a:noFill/>
          <a:ln>
            <a:noFill/>
          </a:ln>
        </p:spPr>
      </p:pic>
    </p:spTree>
    <p:extLst>
      <p:ext uri="{BB962C8B-B14F-4D97-AF65-F5344CB8AC3E}">
        <p14:creationId xmlns="" xmlns:p14="http://schemas.microsoft.com/office/powerpoint/2010/main" val="406386916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403648" y="747515"/>
            <a:ext cx="6854825" cy="1143000"/>
          </a:xfrm>
          <a:noFill/>
        </p:spPr>
        <p:txBody>
          <a:bodyPr/>
          <a:lstStyle/>
          <a:p>
            <a:r>
              <a:rPr lang="tr-TR" altLang="tr-TR" dirty="0" smtClean="0"/>
              <a:t>Omurganın S biçimini koru</a:t>
            </a:r>
            <a:endParaRPr lang="en-US" altLang="tr-TR" dirty="0" smtClean="0"/>
          </a:p>
        </p:txBody>
      </p:sp>
      <p:sp>
        <p:nvSpPr>
          <p:cNvPr id="23" name="4 Slayt Numarası Yer Tutucusu"/>
          <p:cNvSpPr>
            <a:spLocks noGrp="1"/>
          </p:cNvSpPr>
          <p:nvPr>
            <p:ph type="sldNum" sz="quarter" idx="12"/>
          </p:nvPr>
        </p:nvSpPr>
        <p:spPr/>
        <p:txBody>
          <a:bodyPr/>
          <a:lstStyle/>
          <a:p>
            <a:pPr>
              <a:defRPr/>
            </a:pPr>
            <a:fld id="{FD0B8C47-6B84-4281-968F-79CB8AF8BE37}" type="slidenum">
              <a:rPr lang="tr-TR"/>
              <a:pPr>
                <a:defRPr/>
              </a:pPr>
              <a:t>83</a:t>
            </a:fld>
            <a:endParaRPr lang="tr-TR"/>
          </a:p>
        </p:txBody>
      </p:sp>
      <p:grpSp>
        <p:nvGrpSpPr>
          <p:cNvPr id="14340" name="Group 8"/>
          <p:cNvGrpSpPr>
            <a:grpSpLocks/>
          </p:cNvGrpSpPr>
          <p:nvPr/>
        </p:nvGrpSpPr>
        <p:grpSpPr bwMode="auto">
          <a:xfrm>
            <a:off x="1592263" y="1676400"/>
            <a:ext cx="2446337" cy="5026025"/>
            <a:chOff x="669" y="2816"/>
            <a:chExt cx="731" cy="1502"/>
          </a:xfrm>
        </p:grpSpPr>
        <p:grpSp>
          <p:nvGrpSpPr>
            <p:cNvPr id="14353" name="Group 3"/>
            <p:cNvGrpSpPr>
              <a:grpSpLocks/>
            </p:cNvGrpSpPr>
            <p:nvPr/>
          </p:nvGrpSpPr>
          <p:grpSpPr bwMode="auto">
            <a:xfrm>
              <a:off x="669" y="2816"/>
              <a:ext cx="634" cy="1502"/>
              <a:chOff x="1709" y="7245"/>
              <a:chExt cx="1974" cy="4676"/>
            </a:xfrm>
          </p:grpSpPr>
          <p:pic>
            <p:nvPicPr>
              <p:cNvPr id="14355" name="Picture 4" descr="01 Posture, back, standing w footrest"/>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709" y="7245"/>
                <a:ext cx="1974" cy="46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56" name="Picture 5" descr="01 Posture, back, spinal column 4degree"/>
              <p:cNvPicPr>
                <a:picLocks noChangeAspect="1" noChangeArrowheads="1"/>
              </p:cNvPicPr>
              <p:nvPr/>
            </p:nvPicPr>
            <p:blipFill>
              <a:blip r:embed="rId4" cstate="print">
                <a:extLst>
                  <a:ext uri="{28A0092B-C50C-407E-A947-70E740481C1C}">
                    <a14:useLocalDpi xmlns="" xmlns:a14="http://schemas.microsoft.com/office/drawing/2010/main" val="0"/>
                  </a:ext>
                </a:extLst>
              </a:blip>
              <a:srcRect r="6064"/>
              <a:stretch>
                <a:fillRect/>
              </a:stretch>
            </p:blipFill>
            <p:spPr bwMode="auto">
              <a:xfrm>
                <a:off x="3063" y="7967"/>
                <a:ext cx="262" cy="1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57" name="Line 6"/>
              <p:cNvSpPr>
                <a:spLocks noChangeShapeType="1"/>
              </p:cNvSpPr>
              <p:nvPr/>
            </p:nvSpPr>
            <p:spPr bwMode="auto">
              <a:xfrm>
                <a:off x="3260" y="7950"/>
                <a:ext cx="80" cy="140"/>
              </a:xfrm>
              <a:prstGeom prst="line">
                <a:avLst/>
              </a:prstGeom>
              <a:noFill/>
              <a:ln w="190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tr-TR"/>
              </a:p>
            </p:txBody>
          </p:sp>
        </p:grpSp>
        <p:sp>
          <p:nvSpPr>
            <p:cNvPr id="14354" name="AutoShape 7"/>
            <p:cNvSpPr>
              <a:spLocks noChangeArrowheads="1"/>
            </p:cNvSpPr>
            <p:nvPr/>
          </p:nvSpPr>
          <p:spPr bwMode="auto">
            <a:xfrm>
              <a:off x="1240" y="3265"/>
              <a:ext cx="160" cy="200"/>
            </a:xfrm>
            <a:prstGeom prst="leftArrow">
              <a:avLst>
                <a:gd name="adj1" fmla="val 55380"/>
                <a:gd name="adj2" fmla="val 34718"/>
              </a:avLst>
            </a:prstGeom>
            <a:solidFill>
              <a:srgbClr val="FF0000"/>
            </a:solidFill>
            <a:ln w="9525">
              <a:solidFill>
                <a:srgbClr val="000000"/>
              </a:solidFill>
              <a:miter lim="800000"/>
              <a:headEnd/>
              <a:tailEnd/>
            </a:ln>
          </p:spPr>
          <p:txBody>
            <a:bodyPr/>
            <a:lstStyle>
              <a:lvl1pPr eaLnBrk="0" hangingPunct="0">
                <a:spcBef>
                  <a:spcPct val="20000"/>
                </a:spcBef>
                <a:buChar char="•"/>
                <a:defRPr sz="2400">
                  <a:solidFill>
                    <a:schemeClr val="tx1"/>
                  </a:solidFill>
                  <a:latin typeface="Arial" pitchFamily="34" charset="0"/>
                </a:defRPr>
              </a:lvl1pPr>
              <a:lvl2pPr marL="742950" indent="-285750" eaLnBrk="0" hangingPunct="0">
                <a:spcBef>
                  <a:spcPct val="20000"/>
                </a:spcBef>
                <a:buChar char="–"/>
                <a:defRPr sz="2800">
                  <a:solidFill>
                    <a:schemeClr val="bg1"/>
                  </a:solidFill>
                  <a:latin typeface="Arial" pitchFamily="34" charset="0"/>
                </a:defRPr>
              </a:lvl2pPr>
              <a:lvl3pPr marL="1143000" indent="-228600" eaLnBrk="0" hangingPunct="0">
                <a:spcBef>
                  <a:spcPct val="20000"/>
                </a:spcBef>
                <a:buChar char="•"/>
                <a:defRPr sz="2400">
                  <a:solidFill>
                    <a:schemeClr val="bg1"/>
                  </a:solidFill>
                  <a:latin typeface="Arial" pitchFamily="34" charset="0"/>
                </a:defRPr>
              </a:lvl3pPr>
              <a:lvl4pPr marL="1600200" indent="-228600" eaLnBrk="0" hangingPunct="0">
                <a:spcBef>
                  <a:spcPct val="20000"/>
                </a:spcBef>
                <a:buChar char="–"/>
                <a:defRPr sz="2000">
                  <a:solidFill>
                    <a:schemeClr val="bg1"/>
                  </a:solidFill>
                  <a:latin typeface="Arial" pitchFamily="34" charset="0"/>
                </a:defRPr>
              </a:lvl4pPr>
              <a:lvl5pPr marL="2057400" indent="-228600" eaLnBrk="0" hangingPunct="0">
                <a:spcBef>
                  <a:spcPct val="20000"/>
                </a:spcBef>
                <a:buChar char="»"/>
                <a:defRPr sz="2000">
                  <a:solidFill>
                    <a:schemeClr val="bg1"/>
                  </a:solidFill>
                  <a:latin typeface="Arial" pitchFamily="34" charset="0"/>
                </a:defRPr>
              </a:lvl5pPr>
              <a:lvl6pPr marL="2514600" indent="-228600" eaLnBrk="0" fontAlgn="base" hangingPunct="0">
                <a:spcBef>
                  <a:spcPct val="20000"/>
                </a:spcBef>
                <a:spcAft>
                  <a:spcPct val="0"/>
                </a:spcAft>
                <a:buChar char="»"/>
                <a:defRPr sz="2000">
                  <a:solidFill>
                    <a:schemeClr val="bg1"/>
                  </a:solidFill>
                  <a:latin typeface="Arial" pitchFamily="34" charset="0"/>
                </a:defRPr>
              </a:lvl6pPr>
              <a:lvl7pPr marL="2971800" indent="-228600" eaLnBrk="0" fontAlgn="base" hangingPunct="0">
                <a:spcBef>
                  <a:spcPct val="20000"/>
                </a:spcBef>
                <a:spcAft>
                  <a:spcPct val="0"/>
                </a:spcAft>
                <a:buChar char="»"/>
                <a:defRPr sz="2000">
                  <a:solidFill>
                    <a:schemeClr val="bg1"/>
                  </a:solidFill>
                  <a:latin typeface="Arial" pitchFamily="34" charset="0"/>
                </a:defRPr>
              </a:lvl7pPr>
              <a:lvl8pPr marL="3429000" indent="-228600" eaLnBrk="0" fontAlgn="base" hangingPunct="0">
                <a:spcBef>
                  <a:spcPct val="20000"/>
                </a:spcBef>
                <a:spcAft>
                  <a:spcPct val="0"/>
                </a:spcAft>
                <a:buChar char="»"/>
                <a:defRPr sz="2000">
                  <a:solidFill>
                    <a:schemeClr val="bg1"/>
                  </a:solidFill>
                  <a:latin typeface="Arial" pitchFamily="34" charset="0"/>
                </a:defRPr>
              </a:lvl8pPr>
              <a:lvl9pPr marL="3886200" indent="-228600"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grpSp>
      <p:grpSp>
        <p:nvGrpSpPr>
          <p:cNvPr id="14342" name="Group 23"/>
          <p:cNvGrpSpPr>
            <a:grpSpLocks/>
          </p:cNvGrpSpPr>
          <p:nvPr/>
        </p:nvGrpSpPr>
        <p:grpSpPr bwMode="auto">
          <a:xfrm>
            <a:off x="5440363" y="1857375"/>
            <a:ext cx="1722437" cy="2105025"/>
            <a:chOff x="2736" y="1104"/>
            <a:chExt cx="1085" cy="1326"/>
          </a:xfrm>
        </p:grpSpPr>
        <p:pic>
          <p:nvPicPr>
            <p:cNvPr id="14343" name="Picture 16" descr="Posture, back, sitting, lumbar support"/>
            <p:cNvPicPr>
              <a:picLocks noChangeAspect="1" noChangeArrowheads="1"/>
            </p:cNvPicPr>
            <p:nvPr/>
          </p:nvPicPr>
          <p:blipFill>
            <a:blip r:embed="rId5">
              <a:extLst>
                <a:ext uri="{28A0092B-C50C-407E-A947-70E740481C1C}">
                  <a14:useLocalDpi xmlns="" xmlns:a14="http://schemas.microsoft.com/office/drawing/2010/main" val="0"/>
                </a:ext>
              </a:extLst>
            </a:blip>
            <a:srcRect r="2486"/>
            <a:stretch>
              <a:fillRect/>
            </a:stretch>
          </p:blipFill>
          <p:spPr bwMode="auto">
            <a:xfrm>
              <a:off x="2736" y="1104"/>
              <a:ext cx="1057" cy="1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4" name="Picture 17" descr="01 Posture, back, spinal column +6degree"/>
            <p:cNvPicPr>
              <a:picLocks noChangeAspect="1" noChangeArrowheads="1"/>
            </p:cNvPicPr>
            <p:nvPr/>
          </p:nvPicPr>
          <p:blipFill>
            <a:blip r:embed="rId6">
              <a:extLst>
                <a:ext uri="{28A0092B-C50C-407E-A947-70E740481C1C}">
                  <a14:useLocalDpi xmlns="" xmlns:a14="http://schemas.microsoft.com/office/drawing/2010/main" val="0"/>
                </a:ext>
              </a:extLst>
            </a:blip>
            <a:srcRect t="29375"/>
            <a:stretch>
              <a:fillRect/>
            </a:stretch>
          </p:blipFill>
          <p:spPr bwMode="auto">
            <a:xfrm>
              <a:off x="3176" y="1143"/>
              <a:ext cx="322" cy="1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45" name="AutoShape 18"/>
            <p:cNvSpPr>
              <a:spLocks noChangeArrowheads="1"/>
            </p:cNvSpPr>
            <p:nvPr/>
          </p:nvSpPr>
          <p:spPr bwMode="auto">
            <a:xfrm>
              <a:off x="3440" y="1501"/>
              <a:ext cx="381" cy="477"/>
            </a:xfrm>
            <a:prstGeom prst="leftArrow">
              <a:avLst>
                <a:gd name="adj1" fmla="val 55380"/>
                <a:gd name="adj2" fmla="val 34718"/>
              </a:avLst>
            </a:prstGeom>
            <a:solidFill>
              <a:srgbClr val="FF0000"/>
            </a:solidFill>
            <a:ln w="9525">
              <a:solidFill>
                <a:srgbClr val="000000"/>
              </a:solidFill>
              <a:miter lim="800000"/>
              <a:headEnd/>
              <a:tailEnd/>
            </a:ln>
          </p:spPr>
          <p:txBody>
            <a:bodyPr/>
            <a:lstStyle>
              <a:lvl1pPr eaLnBrk="0" hangingPunct="0">
                <a:spcBef>
                  <a:spcPct val="20000"/>
                </a:spcBef>
                <a:buChar char="•"/>
                <a:defRPr sz="2400">
                  <a:solidFill>
                    <a:schemeClr val="tx1"/>
                  </a:solidFill>
                  <a:latin typeface="Arial" pitchFamily="34" charset="0"/>
                </a:defRPr>
              </a:lvl1pPr>
              <a:lvl2pPr marL="742950" indent="-285750" eaLnBrk="0" hangingPunct="0">
                <a:spcBef>
                  <a:spcPct val="20000"/>
                </a:spcBef>
                <a:buChar char="–"/>
                <a:defRPr sz="2800">
                  <a:solidFill>
                    <a:schemeClr val="bg1"/>
                  </a:solidFill>
                  <a:latin typeface="Arial" pitchFamily="34" charset="0"/>
                </a:defRPr>
              </a:lvl2pPr>
              <a:lvl3pPr marL="1143000" indent="-228600" eaLnBrk="0" hangingPunct="0">
                <a:spcBef>
                  <a:spcPct val="20000"/>
                </a:spcBef>
                <a:buChar char="•"/>
                <a:defRPr sz="2400">
                  <a:solidFill>
                    <a:schemeClr val="bg1"/>
                  </a:solidFill>
                  <a:latin typeface="Arial" pitchFamily="34" charset="0"/>
                </a:defRPr>
              </a:lvl3pPr>
              <a:lvl4pPr marL="1600200" indent="-228600" eaLnBrk="0" hangingPunct="0">
                <a:spcBef>
                  <a:spcPct val="20000"/>
                </a:spcBef>
                <a:buChar char="–"/>
                <a:defRPr sz="2000">
                  <a:solidFill>
                    <a:schemeClr val="bg1"/>
                  </a:solidFill>
                  <a:latin typeface="Arial" pitchFamily="34" charset="0"/>
                </a:defRPr>
              </a:lvl4pPr>
              <a:lvl5pPr marL="2057400" indent="-228600" eaLnBrk="0" hangingPunct="0">
                <a:spcBef>
                  <a:spcPct val="20000"/>
                </a:spcBef>
                <a:buChar char="»"/>
                <a:defRPr sz="2000">
                  <a:solidFill>
                    <a:schemeClr val="bg1"/>
                  </a:solidFill>
                  <a:latin typeface="Arial" pitchFamily="34" charset="0"/>
                </a:defRPr>
              </a:lvl5pPr>
              <a:lvl6pPr marL="2514600" indent="-228600" eaLnBrk="0" fontAlgn="base" hangingPunct="0">
                <a:spcBef>
                  <a:spcPct val="20000"/>
                </a:spcBef>
                <a:spcAft>
                  <a:spcPct val="0"/>
                </a:spcAft>
                <a:buChar char="»"/>
                <a:defRPr sz="2000">
                  <a:solidFill>
                    <a:schemeClr val="bg1"/>
                  </a:solidFill>
                  <a:latin typeface="Arial" pitchFamily="34" charset="0"/>
                </a:defRPr>
              </a:lvl6pPr>
              <a:lvl7pPr marL="2971800" indent="-228600" eaLnBrk="0" fontAlgn="base" hangingPunct="0">
                <a:spcBef>
                  <a:spcPct val="20000"/>
                </a:spcBef>
                <a:spcAft>
                  <a:spcPct val="0"/>
                </a:spcAft>
                <a:buChar char="»"/>
                <a:defRPr sz="2000">
                  <a:solidFill>
                    <a:schemeClr val="bg1"/>
                  </a:solidFill>
                  <a:latin typeface="Arial" pitchFamily="34" charset="0"/>
                </a:defRPr>
              </a:lvl7pPr>
              <a:lvl8pPr marL="3429000" indent="-228600" eaLnBrk="0" fontAlgn="base" hangingPunct="0">
                <a:spcBef>
                  <a:spcPct val="20000"/>
                </a:spcBef>
                <a:spcAft>
                  <a:spcPct val="0"/>
                </a:spcAft>
                <a:buChar char="»"/>
                <a:defRPr sz="2000">
                  <a:solidFill>
                    <a:schemeClr val="bg1"/>
                  </a:solidFill>
                  <a:latin typeface="Arial" pitchFamily="34" charset="0"/>
                </a:defRPr>
              </a:lvl8pPr>
              <a:lvl9pPr marL="3886200" indent="-228600"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14346" name="Freeform 19"/>
            <p:cNvSpPr>
              <a:spLocks/>
            </p:cNvSpPr>
            <p:nvPr/>
          </p:nvSpPr>
          <p:spPr bwMode="auto">
            <a:xfrm>
              <a:off x="3365" y="1431"/>
              <a:ext cx="173" cy="590"/>
            </a:xfrm>
            <a:custGeom>
              <a:avLst/>
              <a:gdLst>
                <a:gd name="T0" fmla="*/ 1 w 275"/>
                <a:gd name="T1" fmla="*/ 0 h 932"/>
                <a:gd name="T2" fmla="*/ 1 w 275"/>
                <a:gd name="T3" fmla="*/ 1 h 932"/>
                <a:gd name="T4" fmla="*/ 1 w 275"/>
                <a:gd name="T5" fmla="*/ 1 h 932"/>
                <a:gd name="T6" fmla="*/ 1 w 275"/>
                <a:gd name="T7" fmla="*/ 2 h 932"/>
                <a:gd name="T8" fmla="*/ 1 w 275"/>
                <a:gd name="T9" fmla="*/ 3 h 932"/>
                <a:gd name="T10" fmla="*/ 1 w 275"/>
                <a:gd name="T11" fmla="*/ 3 h 932"/>
                <a:gd name="T12" fmla="*/ 1 w 275"/>
                <a:gd name="T13" fmla="*/ 4 h 932"/>
                <a:gd name="T14" fmla="*/ 1 w 275"/>
                <a:gd name="T15" fmla="*/ 4 h 932"/>
                <a:gd name="T16" fmla="*/ 0 60000 65536"/>
                <a:gd name="T17" fmla="*/ 0 60000 65536"/>
                <a:gd name="T18" fmla="*/ 0 60000 65536"/>
                <a:gd name="T19" fmla="*/ 0 60000 65536"/>
                <a:gd name="T20" fmla="*/ 0 60000 65536"/>
                <a:gd name="T21" fmla="*/ 0 60000 65536"/>
                <a:gd name="T22" fmla="*/ 0 60000 65536"/>
                <a:gd name="T23" fmla="*/ 0 60000 65536"/>
                <a:gd name="T24" fmla="*/ 0 w 275"/>
                <a:gd name="T25" fmla="*/ 0 h 932"/>
                <a:gd name="T26" fmla="*/ 275 w 275"/>
                <a:gd name="T27" fmla="*/ 932 h 9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5" h="932">
                  <a:moveTo>
                    <a:pt x="275" y="0"/>
                  </a:moveTo>
                  <a:cubicBezTo>
                    <a:pt x="240" y="49"/>
                    <a:pt x="205" y="98"/>
                    <a:pt x="175" y="150"/>
                  </a:cubicBezTo>
                  <a:cubicBezTo>
                    <a:pt x="145" y="202"/>
                    <a:pt x="122" y="253"/>
                    <a:pt x="95" y="310"/>
                  </a:cubicBezTo>
                  <a:cubicBezTo>
                    <a:pt x="68" y="367"/>
                    <a:pt x="30" y="432"/>
                    <a:pt x="15" y="490"/>
                  </a:cubicBezTo>
                  <a:cubicBezTo>
                    <a:pt x="0" y="548"/>
                    <a:pt x="2" y="608"/>
                    <a:pt x="5" y="660"/>
                  </a:cubicBezTo>
                  <a:cubicBezTo>
                    <a:pt x="8" y="712"/>
                    <a:pt x="17" y="758"/>
                    <a:pt x="35" y="800"/>
                  </a:cubicBezTo>
                  <a:cubicBezTo>
                    <a:pt x="53" y="842"/>
                    <a:pt x="88" y="888"/>
                    <a:pt x="115" y="910"/>
                  </a:cubicBezTo>
                  <a:cubicBezTo>
                    <a:pt x="142" y="932"/>
                    <a:pt x="178" y="928"/>
                    <a:pt x="195" y="930"/>
                  </a:cubicBezTo>
                </a:path>
              </a:pathLst>
            </a:custGeom>
            <a:noFill/>
            <a:ln w="1905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tr-TR"/>
            </a:p>
          </p:txBody>
        </p:sp>
        <p:sp>
          <p:nvSpPr>
            <p:cNvPr id="14347" name="Line 20"/>
            <p:cNvSpPr>
              <a:spLocks noChangeShapeType="1"/>
            </p:cNvSpPr>
            <p:nvPr/>
          </p:nvSpPr>
          <p:spPr bwMode="auto">
            <a:xfrm flipH="1">
              <a:off x="3415" y="2004"/>
              <a:ext cx="84" cy="199"/>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tr-TR"/>
            </a:p>
          </p:txBody>
        </p:sp>
        <p:sp>
          <p:nvSpPr>
            <p:cNvPr id="14348" name="Freeform 21"/>
            <p:cNvSpPr>
              <a:spLocks/>
            </p:cNvSpPr>
            <p:nvPr/>
          </p:nvSpPr>
          <p:spPr bwMode="auto">
            <a:xfrm>
              <a:off x="3331" y="2043"/>
              <a:ext cx="54" cy="152"/>
            </a:xfrm>
            <a:custGeom>
              <a:avLst/>
              <a:gdLst>
                <a:gd name="T0" fmla="*/ 0 w 70"/>
                <a:gd name="T1" fmla="*/ 8 h 200"/>
                <a:gd name="T2" fmla="*/ 2 w 70"/>
                <a:gd name="T3" fmla="*/ 3 h 200"/>
                <a:gd name="T4" fmla="*/ 2 w 70"/>
                <a:gd name="T5" fmla="*/ 0 h 200"/>
                <a:gd name="T6" fmla="*/ 0 60000 65536"/>
                <a:gd name="T7" fmla="*/ 0 60000 65536"/>
                <a:gd name="T8" fmla="*/ 0 60000 65536"/>
                <a:gd name="T9" fmla="*/ 0 w 70"/>
                <a:gd name="T10" fmla="*/ 0 h 200"/>
                <a:gd name="T11" fmla="*/ 70 w 70"/>
                <a:gd name="T12" fmla="*/ 200 h 200"/>
              </a:gdLst>
              <a:ahLst/>
              <a:cxnLst>
                <a:cxn ang="T6">
                  <a:pos x="T0" y="T1"/>
                </a:cxn>
                <a:cxn ang="T7">
                  <a:pos x="T2" y="T3"/>
                </a:cxn>
                <a:cxn ang="T8">
                  <a:pos x="T4" y="T5"/>
                </a:cxn>
              </a:cxnLst>
              <a:rect l="T9" t="T10" r="T11" b="T12"/>
              <a:pathLst>
                <a:path w="70" h="200">
                  <a:moveTo>
                    <a:pt x="0" y="200"/>
                  </a:moveTo>
                  <a:cubicBezTo>
                    <a:pt x="25" y="151"/>
                    <a:pt x="50" y="103"/>
                    <a:pt x="60" y="70"/>
                  </a:cubicBezTo>
                  <a:cubicBezTo>
                    <a:pt x="70" y="37"/>
                    <a:pt x="62" y="18"/>
                    <a:pt x="60" y="0"/>
                  </a:cubicBezTo>
                </a:path>
              </a:pathLst>
            </a:custGeom>
            <a:noFill/>
            <a:ln w="1905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tr-TR"/>
            </a:p>
          </p:txBody>
        </p:sp>
      </p:grpSp>
      <p:pic>
        <p:nvPicPr>
          <p:cNvPr id="22" name="4 Resim" descr="OFİS.jpg"/>
          <p:cNvPicPr>
            <a:picLocks noChangeAspect="1"/>
          </p:cNvPicPr>
          <p:nvPr/>
        </p:nvPicPr>
        <p:blipFill>
          <a:blip r:embed="rId7"/>
          <a:srcRect/>
          <a:stretch>
            <a:fillRect/>
          </a:stretch>
        </p:blipFill>
        <p:spPr bwMode="auto">
          <a:xfrm>
            <a:off x="4918025" y="4077072"/>
            <a:ext cx="3105250" cy="2325696"/>
          </a:xfrm>
          <a:prstGeom prst="rect">
            <a:avLst/>
          </a:prstGeom>
          <a:noFill/>
          <a:ln w="9525">
            <a:noFill/>
            <a:miter lim="800000"/>
            <a:headEnd/>
            <a:tailEnd/>
          </a:ln>
        </p:spPr>
      </p:pic>
    </p:spTree>
    <p:extLst>
      <p:ext uri="{BB962C8B-B14F-4D97-AF65-F5344CB8AC3E}">
        <p14:creationId xmlns="" xmlns:p14="http://schemas.microsoft.com/office/powerpoint/2010/main" val="16870087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2910" y="928670"/>
            <a:ext cx="8229600" cy="1143000"/>
          </a:xfrm>
        </p:spPr>
        <p:txBody>
          <a:bodyPr>
            <a:noAutofit/>
          </a:bodyPr>
          <a:lstStyle/>
          <a:p>
            <a:pPr algn="ctr"/>
            <a:r>
              <a:rPr lang="tr-TR" sz="4000" b="1" dirty="0" smtClean="0">
                <a:solidFill>
                  <a:srgbClr val="FF0000"/>
                </a:solidFill>
              </a:rPr>
              <a:t>RAHAT AYAKTA DURUŞ KONUMU</a:t>
            </a:r>
            <a:r>
              <a:rPr lang="tr-TR" sz="4000" b="1" dirty="0" smtClean="0">
                <a:solidFill>
                  <a:schemeClr val="tx1"/>
                </a:solidFill>
              </a:rPr>
              <a:t/>
            </a:r>
            <a:br>
              <a:rPr lang="tr-TR" sz="4000" b="1" dirty="0" smtClean="0">
                <a:solidFill>
                  <a:schemeClr val="tx1"/>
                </a:solidFill>
              </a:rPr>
            </a:br>
            <a:endParaRPr lang="tr-TR" sz="4000" dirty="0">
              <a:solidFill>
                <a:schemeClr val="tx1"/>
              </a:solidFill>
            </a:endParaRPr>
          </a:p>
        </p:txBody>
      </p:sp>
      <p:pic>
        <p:nvPicPr>
          <p:cNvPr id="4" name="Picture 3" descr="bel_agrisi08"/>
          <p:cNvPicPr>
            <a:picLocks noGrp="1" noChangeAspect="1" noChangeArrowheads="1"/>
          </p:cNvPicPr>
          <p:nvPr>
            <p:ph idx="1"/>
          </p:nvPr>
        </p:nvPicPr>
        <p:blipFill>
          <a:blip r:embed="rId2"/>
          <a:srcRect/>
          <a:stretch>
            <a:fillRect/>
          </a:stretch>
        </p:blipFill>
        <p:spPr bwMode="auto">
          <a:xfrm>
            <a:off x="428595" y="1857364"/>
            <a:ext cx="8114707" cy="4500594"/>
          </a:xfrm>
          <a:prstGeom prst="rect">
            <a:avLst/>
          </a:prstGeom>
          <a:noFill/>
          <a:ln w="9525">
            <a:noFill/>
            <a:miter lim="800000"/>
            <a:headEnd/>
            <a:tailEnd/>
          </a:ln>
        </p:spPr>
      </p:pic>
    </p:spTree>
    <p:extLst>
      <p:ext uri="{BB962C8B-B14F-4D97-AF65-F5344CB8AC3E}">
        <p14:creationId xmlns="" xmlns:p14="http://schemas.microsoft.com/office/powerpoint/2010/main" val="329260197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sz="half" idx="1"/>
          </p:nvPr>
        </p:nvSpPr>
        <p:spPr>
          <a:xfrm>
            <a:off x="562928" y="980728"/>
            <a:ext cx="8353425" cy="655637"/>
          </a:xfrm>
        </p:spPr>
        <p:txBody>
          <a:bodyPr>
            <a:normAutofit fontScale="92500" lnSpcReduction="20000"/>
          </a:bodyPr>
          <a:lstStyle/>
          <a:p>
            <a:pPr algn="ctr" defTabSz="912813" eaLnBrk="1" hangingPunct="1">
              <a:lnSpc>
                <a:spcPct val="80000"/>
              </a:lnSpc>
              <a:buFont typeface="Wingdings" pitchFamily="2" charset="2"/>
              <a:buNone/>
            </a:pPr>
            <a:r>
              <a:rPr lang="tr-TR" altLang="tr-TR" sz="3200" b="1" dirty="0" smtClean="0"/>
              <a:t>BÜRODA BİLGİSAYAR İLE ÇALIŞMALARDA DOĞAL DURUŞ</a:t>
            </a:r>
          </a:p>
        </p:txBody>
      </p:sp>
      <p:grpSp>
        <p:nvGrpSpPr>
          <p:cNvPr id="43011" name="Group 3"/>
          <p:cNvGrpSpPr>
            <a:grpSpLocks/>
          </p:cNvGrpSpPr>
          <p:nvPr/>
        </p:nvGrpSpPr>
        <p:grpSpPr bwMode="auto">
          <a:xfrm>
            <a:off x="2624388" y="1742335"/>
            <a:ext cx="4003675" cy="4887912"/>
            <a:chOff x="1547" y="1071"/>
            <a:chExt cx="2841" cy="3039"/>
          </a:xfrm>
        </p:grpSpPr>
        <p:sp>
          <p:nvSpPr>
            <p:cNvPr id="43012" name="AutoShape 4"/>
            <p:cNvSpPr>
              <a:spLocks noChangeAspect="1" noChangeArrowheads="1" noTextEdit="1"/>
            </p:cNvSpPr>
            <p:nvPr/>
          </p:nvSpPr>
          <p:spPr bwMode="auto">
            <a:xfrm>
              <a:off x="1547" y="1071"/>
              <a:ext cx="2841" cy="3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a:p>
          </p:txBody>
        </p:sp>
        <p:grpSp>
          <p:nvGrpSpPr>
            <p:cNvPr id="43013" name="Group 5"/>
            <p:cNvGrpSpPr>
              <a:grpSpLocks/>
            </p:cNvGrpSpPr>
            <p:nvPr/>
          </p:nvGrpSpPr>
          <p:grpSpPr bwMode="auto">
            <a:xfrm>
              <a:off x="1554" y="1078"/>
              <a:ext cx="2720" cy="3025"/>
              <a:chOff x="1554" y="1078"/>
              <a:chExt cx="2720" cy="3025"/>
            </a:xfrm>
          </p:grpSpPr>
          <p:sp>
            <p:nvSpPr>
              <p:cNvPr id="43193" name="Freeform 6"/>
              <p:cNvSpPr>
                <a:spLocks/>
              </p:cNvSpPr>
              <p:nvPr/>
            </p:nvSpPr>
            <p:spPr bwMode="auto">
              <a:xfrm>
                <a:off x="2777" y="2305"/>
                <a:ext cx="272" cy="101"/>
              </a:xfrm>
              <a:custGeom>
                <a:avLst/>
                <a:gdLst>
                  <a:gd name="T0" fmla="*/ 269 w 272"/>
                  <a:gd name="T1" fmla="*/ 85 h 101"/>
                  <a:gd name="T2" fmla="*/ 272 w 272"/>
                  <a:gd name="T3" fmla="*/ 85 h 101"/>
                  <a:gd name="T4" fmla="*/ 6 w 272"/>
                  <a:gd name="T5" fmla="*/ 0 h 101"/>
                  <a:gd name="T6" fmla="*/ 0 w 272"/>
                  <a:gd name="T7" fmla="*/ 16 h 101"/>
                  <a:gd name="T8" fmla="*/ 267 w 272"/>
                  <a:gd name="T9" fmla="*/ 100 h 101"/>
                  <a:gd name="T10" fmla="*/ 269 w 272"/>
                  <a:gd name="T11" fmla="*/ 101 h 101"/>
                  <a:gd name="T12" fmla="*/ 269 w 272"/>
                  <a:gd name="T13" fmla="*/ 85 h 101"/>
                  <a:gd name="T14" fmla="*/ 0 60000 65536"/>
                  <a:gd name="T15" fmla="*/ 0 60000 65536"/>
                  <a:gd name="T16" fmla="*/ 0 60000 65536"/>
                  <a:gd name="T17" fmla="*/ 0 60000 65536"/>
                  <a:gd name="T18" fmla="*/ 0 60000 65536"/>
                  <a:gd name="T19" fmla="*/ 0 60000 65536"/>
                  <a:gd name="T20" fmla="*/ 0 60000 65536"/>
                  <a:gd name="T21" fmla="*/ 0 w 272"/>
                  <a:gd name="T22" fmla="*/ 0 h 101"/>
                  <a:gd name="T23" fmla="*/ 272 w 272"/>
                  <a:gd name="T24" fmla="*/ 101 h 1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2" h="101">
                    <a:moveTo>
                      <a:pt x="269" y="85"/>
                    </a:moveTo>
                    <a:lnTo>
                      <a:pt x="272" y="85"/>
                    </a:lnTo>
                    <a:lnTo>
                      <a:pt x="6" y="0"/>
                    </a:lnTo>
                    <a:lnTo>
                      <a:pt x="0" y="16"/>
                    </a:lnTo>
                    <a:lnTo>
                      <a:pt x="267" y="100"/>
                    </a:lnTo>
                    <a:lnTo>
                      <a:pt x="269" y="101"/>
                    </a:lnTo>
                    <a:lnTo>
                      <a:pt x="269" y="8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194" name="Freeform 7"/>
              <p:cNvSpPr>
                <a:spLocks/>
              </p:cNvSpPr>
              <p:nvPr/>
            </p:nvSpPr>
            <p:spPr bwMode="auto">
              <a:xfrm>
                <a:off x="3046" y="2390"/>
                <a:ext cx="63" cy="16"/>
              </a:xfrm>
              <a:custGeom>
                <a:avLst/>
                <a:gdLst>
                  <a:gd name="T0" fmla="*/ 45 w 63"/>
                  <a:gd name="T1" fmla="*/ 8 h 16"/>
                  <a:gd name="T2" fmla="*/ 53 w 63"/>
                  <a:gd name="T3" fmla="*/ 0 h 16"/>
                  <a:gd name="T4" fmla="*/ 0 w 63"/>
                  <a:gd name="T5" fmla="*/ 0 h 16"/>
                  <a:gd name="T6" fmla="*/ 0 w 63"/>
                  <a:gd name="T7" fmla="*/ 16 h 16"/>
                  <a:gd name="T8" fmla="*/ 53 w 63"/>
                  <a:gd name="T9" fmla="*/ 16 h 16"/>
                  <a:gd name="T10" fmla="*/ 62 w 63"/>
                  <a:gd name="T11" fmla="*/ 7 h 16"/>
                  <a:gd name="T12" fmla="*/ 53 w 63"/>
                  <a:gd name="T13" fmla="*/ 16 h 16"/>
                  <a:gd name="T14" fmla="*/ 63 w 63"/>
                  <a:gd name="T15" fmla="*/ 16 h 16"/>
                  <a:gd name="T16" fmla="*/ 62 w 63"/>
                  <a:gd name="T17" fmla="*/ 7 h 16"/>
                  <a:gd name="T18" fmla="*/ 45 w 63"/>
                  <a:gd name="T19" fmla="*/ 8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16"/>
                  <a:gd name="T32" fmla="*/ 63 w 63"/>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16">
                    <a:moveTo>
                      <a:pt x="45" y="8"/>
                    </a:moveTo>
                    <a:lnTo>
                      <a:pt x="53" y="0"/>
                    </a:lnTo>
                    <a:lnTo>
                      <a:pt x="0" y="0"/>
                    </a:lnTo>
                    <a:lnTo>
                      <a:pt x="0" y="16"/>
                    </a:lnTo>
                    <a:lnTo>
                      <a:pt x="53" y="16"/>
                    </a:lnTo>
                    <a:lnTo>
                      <a:pt x="62" y="7"/>
                    </a:lnTo>
                    <a:lnTo>
                      <a:pt x="53" y="16"/>
                    </a:lnTo>
                    <a:lnTo>
                      <a:pt x="63" y="16"/>
                    </a:lnTo>
                    <a:lnTo>
                      <a:pt x="62" y="7"/>
                    </a:lnTo>
                    <a:lnTo>
                      <a:pt x="45"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195" name="Freeform 8"/>
              <p:cNvSpPr>
                <a:spLocks/>
              </p:cNvSpPr>
              <p:nvPr/>
            </p:nvSpPr>
            <p:spPr bwMode="auto">
              <a:xfrm>
                <a:off x="3090" y="2360"/>
                <a:ext cx="18" cy="38"/>
              </a:xfrm>
              <a:custGeom>
                <a:avLst/>
                <a:gdLst>
                  <a:gd name="T0" fmla="*/ 5 w 18"/>
                  <a:gd name="T1" fmla="*/ 16 h 38"/>
                  <a:gd name="T2" fmla="*/ 0 w 18"/>
                  <a:gd name="T3" fmla="*/ 9 h 38"/>
                  <a:gd name="T4" fmla="*/ 1 w 18"/>
                  <a:gd name="T5" fmla="*/ 38 h 38"/>
                  <a:gd name="T6" fmla="*/ 18 w 18"/>
                  <a:gd name="T7" fmla="*/ 37 h 38"/>
                  <a:gd name="T8" fmla="*/ 16 w 18"/>
                  <a:gd name="T9" fmla="*/ 7 h 38"/>
                  <a:gd name="T10" fmla="*/ 11 w 18"/>
                  <a:gd name="T11" fmla="*/ 0 h 38"/>
                  <a:gd name="T12" fmla="*/ 16 w 18"/>
                  <a:gd name="T13" fmla="*/ 7 h 38"/>
                  <a:gd name="T14" fmla="*/ 16 w 18"/>
                  <a:gd name="T15" fmla="*/ 2 h 38"/>
                  <a:gd name="T16" fmla="*/ 11 w 18"/>
                  <a:gd name="T17" fmla="*/ 0 h 38"/>
                  <a:gd name="T18" fmla="*/ 5 w 18"/>
                  <a:gd name="T19" fmla="*/ 16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38"/>
                  <a:gd name="T32" fmla="*/ 18 w 18"/>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38">
                    <a:moveTo>
                      <a:pt x="5" y="16"/>
                    </a:moveTo>
                    <a:lnTo>
                      <a:pt x="0" y="9"/>
                    </a:lnTo>
                    <a:lnTo>
                      <a:pt x="1" y="38"/>
                    </a:lnTo>
                    <a:lnTo>
                      <a:pt x="18" y="37"/>
                    </a:lnTo>
                    <a:lnTo>
                      <a:pt x="16" y="7"/>
                    </a:lnTo>
                    <a:lnTo>
                      <a:pt x="11" y="0"/>
                    </a:lnTo>
                    <a:lnTo>
                      <a:pt x="16" y="7"/>
                    </a:lnTo>
                    <a:lnTo>
                      <a:pt x="16" y="2"/>
                    </a:lnTo>
                    <a:lnTo>
                      <a:pt x="11" y="0"/>
                    </a:lnTo>
                    <a:lnTo>
                      <a:pt x="5" y="1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196" name="Freeform 9"/>
              <p:cNvSpPr>
                <a:spLocks/>
              </p:cNvSpPr>
              <p:nvPr/>
            </p:nvSpPr>
            <p:spPr bwMode="auto">
              <a:xfrm>
                <a:off x="3039" y="2344"/>
                <a:ext cx="62" cy="32"/>
              </a:xfrm>
              <a:custGeom>
                <a:avLst/>
                <a:gdLst>
                  <a:gd name="T0" fmla="*/ 0 w 62"/>
                  <a:gd name="T1" fmla="*/ 8 h 32"/>
                  <a:gd name="T2" fmla="*/ 7 w 62"/>
                  <a:gd name="T3" fmla="*/ 16 h 32"/>
                  <a:gd name="T4" fmla="*/ 56 w 62"/>
                  <a:gd name="T5" fmla="*/ 32 h 32"/>
                  <a:gd name="T6" fmla="*/ 62 w 62"/>
                  <a:gd name="T7" fmla="*/ 16 h 32"/>
                  <a:gd name="T8" fmla="*/ 11 w 62"/>
                  <a:gd name="T9" fmla="*/ 0 h 32"/>
                  <a:gd name="T10" fmla="*/ 18 w 62"/>
                  <a:gd name="T11" fmla="*/ 10 h 32"/>
                  <a:gd name="T12" fmla="*/ 0 w 62"/>
                  <a:gd name="T13" fmla="*/ 8 h 32"/>
                  <a:gd name="T14" fmla="*/ 0 w 62"/>
                  <a:gd name="T15" fmla="*/ 14 h 32"/>
                  <a:gd name="T16" fmla="*/ 7 w 62"/>
                  <a:gd name="T17" fmla="*/ 16 h 32"/>
                  <a:gd name="T18" fmla="*/ 0 w 62"/>
                  <a:gd name="T19" fmla="*/ 8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32"/>
                  <a:gd name="T32" fmla="*/ 62 w 62"/>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32">
                    <a:moveTo>
                      <a:pt x="0" y="8"/>
                    </a:moveTo>
                    <a:lnTo>
                      <a:pt x="7" y="16"/>
                    </a:lnTo>
                    <a:lnTo>
                      <a:pt x="56" y="32"/>
                    </a:lnTo>
                    <a:lnTo>
                      <a:pt x="62" y="16"/>
                    </a:lnTo>
                    <a:lnTo>
                      <a:pt x="11" y="0"/>
                    </a:lnTo>
                    <a:lnTo>
                      <a:pt x="18" y="10"/>
                    </a:lnTo>
                    <a:lnTo>
                      <a:pt x="0" y="8"/>
                    </a:lnTo>
                    <a:lnTo>
                      <a:pt x="0" y="14"/>
                    </a:lnTo>
                    <a:lnTo>
                      <a:pt x="7" y="16"/>
                    </a:lnTo>
                    <a:lnTo>
                      <a:pt x="0"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197" name="Freeform 10"/>
              <p:cNvSpPr>
                <a:spLocks/>
              </p:cNvSpPr>
              <p:nvPr/>
            </p:nvSpPr>
            <p:spPr bwMode="auto">
              <a:xfrm>
                <a:off x="3039" y="2328"/>
                <a:ext cx="20" cy="26"/>
              </a:xfrm>
              <a:custGeom>
                <a:avLst/>
                <a:gdLst>
                  <a:gd name="T0" fmla="*/ 9 w 20"/>
                  <a:gd name="T1" fmla="*/ 17 h 26"/>
                  <a:gd name="T2" fmla="*/ 2 w 20"/>
                  <a:gd name="T3" fmla="*/ 9 h 26"/>
                  <a:gd name="T4" fmla="*/ 0 w 20"/>
                  <a:gd name="T5" fmla="*/ 24 h 26"/>
                  <a:gd name="T6" fmla="*/ 18 w 20"/>
                  <a:gd name="T7" fmla="*/ 26 h 26"/>
                  <a:gd name="T8" fmla="*/ 20 w 20"/>
                  <a:gd name="T9" fmla="*/ 10 h 26"/>
                  <a:gd name="T10" fmla="*/ 13 w 20"/>
                  <a:gd name="T11" fmla="*/ 0 h 26"/>
                  <a:gd name="T12" fmla="*/ 20 w 20"/>
                  <a:gd name="T13" fmla="*/ 10 h 26"/>
                  <a:gd name="T14" fmla="*/ 20 w 20"/>
                  <a:gd name="T15" fmla="*/ 3 h 26"/>
                  <a:gd name="T16" fmla="*/ 13 w 20"/>
                  <a:gd name="T17" fmla="*/ 0 h 26"/>
                  <a:gd name="T18" fmla="*/ 9 w 20"/>
                  <a:gd name="T19" fmla="*/ 17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6"/>
                  <a:gd name="T32" fmla="*/ 20 w 20"/>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6">
                    <a:moveTo>
                      <a:pt x="9" y="17"/>
                    </a:moveTo>
                    <a:lnTo>
                      <a:pt x="2" y="9"/>
                    </a:lnTo>
                    <a:lnTo>
                      <a:pt x="0" y="24"/>
                    </a:lnTo>
                    <a:lnTo>
                      <a:pt x="18" y="26"/>
                    </a:lnTo>
                    <a:lnTo>
                      <a:pt x="20" y="10"/>
                    </a:lnTo>
                    <a:lnTo>
                      <a:pt x="13" y="0"/>
                    </a:lnTo>
                    <a:lnTo>
                      <a:pt x="20" y="10"/>
                    </a:lnTo>
                    <a:lnTo>
                      <a:pt x="20" y="3"/>
                    </a:lnTo>
                    <a:lnTo>
                      <a:pt x="13" y="0"/>
                    </a:lnTo>
                    <a:lnTo>
                      <a:pt x="9" y="1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198" name="Freeform 11"/>
              <p:cNvSpPr>
                <a:spLocks/>
              </p:cNvSpPr>
              <p:nvPr/>
            </p:nvSpPr>
            <p:spPr bwMode="auto">
              <a:xfrm>
                <a:off x="3024" y="2321"/>
                <a:ext cx="28" cy="24"/>
              </a:xfrm>
              <a:custGeom>
                <a:avLst/>
                <a:gdLst>
                  <a:gd name="T0" fmla="*/ 14 w 28"/>
                  <a:gd name="T1" fmla="*/ 16 h 24"/>
                  <a:gd name="T2" fmla="*/ 6 w 28"/>
                  <a:gd name="T3" fmla="*/ 19 h 24"/>
                  <a:gd name="T4" fmla="*/ 24 w 28"/>
                  <a:gd name="T5" fmla="*/ 24 h 24"/>
                  <a:gd name="T6" fmla="*/ 28 w 28"/>
                  <a:gd name="T7" fmla="*/ 7 h 24"/>
                  <a:gd name="T8" fmla="*/ 10 w 28"/>
                  <a:gd name="T9" fmla="*/ 2 h 24"/>
                  <a:gd name="T10" fmla="*/ 0 w 28"/>
                  <a:gd name="T11" fmla="*/ 6 h 24"/>
                  <a:gd name="T12" fmla="*/ 10 w 28"/>
                  <a:gd name="T13" fmla="*/ 2 h 24"/>
                  <a:gd name="T14" fmla="*/ 4 w 28"/>
                  <a:gd name="T15" fmla="*/ 0 h 24"/>
                  <a:gd name="T16" fmla="*/ 0 w 28"/>
                  <a:gd name="T17" fmla="*/ 6 h 24"/>
                  <a:gd name="T18" fmla="*/ 14 w 28"/>
                  <a:gd name="T19" fmla="*/ 16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24"/>
                  <a:gd name="T32" fmla="*/ 28 w 28"/>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24">
                    <a:moveTo>
                      <a:pt x="14" y="16"/>
                    </a:moveTo>
                    <a:lnTo>
                      <a:pt x="6" y="19"/>
                    </a:lnTo>
                    <a:lnTo>
                      <a:pt x="24" y="24"/>
                    </a:lnTo>
                    <a:lnTo>
                      <a:pt x="28" y="7"/>
                    </a:lnTo>
                    <a:lnTo>
                      <a:pt x="10" y="2"/>
                    </a:lnTo>
                    <a:lnTo>
                      <a:pt x="0" y="6"/>
                    </a:lnTo>
                    <a:lnTo>
                      <a:pt x="10" y="2"/>
                    </a:lnTo>
                    <a:lnTo>
                      <a:pt x="4" y="0"/>
                    </a:lnTo>
                    <a:lnTo>
                      <a:pt x="0" y="6"/>
                    </a:lnTo>
                    <a:lnTo>
                      <a:pt x="14" y="1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199" name="Freeform 12"/>
              <p:cNvSpPr>
                <a:spLocks/>
              </p:cNvSpPr>
              <p:nvPr/>
            </p:nvSpPr>
            <p:spPr bwMode="auto">
              <a:xfrm>
                <a:off x="3016" y="2327"/>
                <a:ext cx="22" cy="27"/>
              </a:xfrm>
              <a:custGeom>
                <a:avLst/>
                <a:gdLst>
                  <a:gd name="T0" fmla="*/ 5 w 22"/>
                  <a:gd name="T1" fmla="*/ 25 h 27"/>
                  <a:gd name="T2" fmla="*/ 15 w 22"/>
                  <a:gd name="T3" fmla="*/ 21 h 27"/>
                  <a:gd name="T4" fmla="*/ 22 w 22"/>
                  <a:gd name="T5" fmla="*/ 10 h 27"/>
                  <a:gd name="T6" fmla="*/ 8 w 22"/>
                  <a:gd name="T7" fmla="*/ 0 h 27"/>
                  <a:gd name="T8" fmla="*/ 0 w 22"/>
                  <a:gd name="T9" fmla="*/ 11 h 27"/>
                  <a:gd name="T10" fmla="*/ 9 w 22"/>
                  <a:gd name="T11" fmla="*/ 8 h 27"/>
                  <a:gd name="T12" fmla="*/ 5 w 22"/>
                  <a:gd name="T13" fmla="*/ 25 h 27"/>
                  <a:gd name="T14" fmla="*/ 11 w 22"/>
                  <a:gd name="T15" fmla="*/ 27 h 27"/>
                  <a:gd name="T16" fmla="*/ 15 w 22"/>
                  <a:gd name="T17" fmla="*/ 21 h 27"/>
                  <a:gd name="T18" fmla="*/ 5 w 22"/>
                  <a:gd name="T19" fmla="*/ 25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27"/>
                  <a:gd name="T32" fmla="*/ 22 w 22"/>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27">
                    <a:moveTo>
                      <a:pt x="5" y="25"/>
                    </a:moveTo>
                    <a:lnTo>
                      <a:pt x="15" y="21"/>
                    </a:lnTo>
                    <a:lnTo>
                      <a:pt x="22" y="10"/>
                    </a:lnTo>
                    <a:lnTo>
                      <a:pt x="8" y="0"/>
                    </a:lnTo>
                    <a:lnTo>
                      <a:pt x="0" y="11"/>
                    </a:lnTo>
                    <a:lnTo>
                      <a:pt x="9" y="8"/>
                    </a:lnTo>
                    <a:lnTo>
                      <a:pt x="5" y="25"/>
                    </a:lnTo>
                    <a:lnTo>
                      <a:pt x="11" y="27"/>
                    </a:lnTo>
                    <a:lnTo>
                      <a:pt x="15" y="21"/>
                    </a:lnTo>
                    <a:lnTo>
                      <a:pt x="5" y="2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00" name="Freeform 13"/>
              <p:cNvSpPr>
                <a:spLocks/>
              </p:cNvSpPr>
              <p:nvPr/>
            </p:nvSpPr>
            <p:spPr bwMode="auto">
              <a:xfrm>
                <a:off x="3003" y="2333"/>
                <a:ext cx="22" cy="19"/>
              </a:xfrm>
              <a:custGeom>
                <a:avLst/>
                <a:gdLst>
                  <a:gd name="T0" fmla="*/ 1 w 22"/>
                  <a:gd name="T1" fmla="*/ 7 h 19"/>
                  <a:gd name="T2" fmla="*/ 7 w 22"/>
                  <a:gd name="T3" fmla="*/ 16 h 19"/>
                  <a:gd name="T4" fmla="*/ 18 w 22"/>
                  <a:gd name="T5" fmla="*/ 19 h 19"/>
                  <a:gd name="T6" fmla="*/ 22 w 22"/>
                  <a:gd name="T7" fmla="*/ 2 h 19"/>
                  <a:gd name="T8" fmla="*/ 13 w 22"/>
                  <a:gd name="T9" fmla="*/ 0 h 19"/>
                  <a:gd name="T10" fmla="*/ 18 w 22"/>
                  <a:gd name="T11" fmla="*/ 8 h 19"/>
                  <a:gd name="T12" fmla="*/ 1 w 22"/>
                  <a:gd name="T13" fmla="*/ 7 h 19"/>
                  <a:gd name="T14" fmla="*/ 0 w 22"/>
                  <a:gd name="T15" fmla="*/ 14 h 19"/>
                  <a:gd name="T16" fmla="*/ 7 w 22"/>
                  <a:gd name="T17" fmla="*/ 16 h 19"/>
                  <a:gd name="T18" fmla="*/ 1 w 22"/>
                  <a:gd name="T19" fmla="*/ 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19"/>
                  <a:gd name="T32" fmla="*/ 22 w 22"/>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19">
                    <a:moveTo>
                      <a:pt x="1" y="7"/>
                    </a:moveTo>
                    <a:lnTo>
                      <a:pt x="7" y="16"/>
                    </a:lnTo>
                    <a:lnTo>
                      <a:pt x="18" y="19"/>
                    </a:lnTo>
                    <a:lnTo>
                      <a:pt x="22" y="2"/>
                    </a:lnTo>
                    <a:lnTo>
                      <a:pt x="13" y="0"/>
                    </a:lnTo>
                    <a:lnTo>
                      <a:pt x="18" y="8"/>
                    </a:lnTo>
                    <a:lnTo>
                      <a:pt x="1" y="7"/>
                    </a:lnTo>
                    <a:lnTo>
                      <a:pt x="0" y="14"/>
                    </a:lnTo>
                    <a:lnTo>
                      <a:pt x="7" y="16"/>
                    </a:lnTo>
                    <a:lnTo>
                      <a:pt x="1"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01" name="Freeform 14"/>
              <p:cNvSpPr>
                <a:spLocks/>
              </p:cNvSpPr>
              <p:nvPr/>
            </p:nvSpPr>
            <p:spPr bwMode="auto">
              <a:xfrm>
                <a:off x="3004" y="2319"/>
                <a:ext cx="20" cy="22"/>
              </a:xfrm>
              <a:custGeom>
                <a:avLst/>
                <a:gdLst>
                  <a:gd name="T0" fmla="*/ 7 w 20"/>
                  <a:gd name="T1" fmla="*/ 16 h 22"/>
                  <a:gd name="T2" fmla="*/ 2 w 20"/>
                  <a:gd name="T3" fmla="*/ 8 h 22"/>
                  <a:gd name="T4" fmla="*/ 0 w 20"/>
                  <a:gd name="T5" fmla="*/ 21 h 22"/>
                  <a:gd name="T6" fmla="*/ 17 w 20"/>
                  <a:gd name="T7" fmla="*/ 22 h 22"/>
                  <a:gd name="T8" fmla="*/ 19 w 20"/>
                  <a:gd name="T9" fmla="*/ 9 h 22"/>
                  <a:gd name="T10" fmla="*/ 13 w 20"/>
                  <a:gd name="T11" fmla="*/ 0 h 22"/>
                  <a:gd name="T12" fmla="*/ 19 w 20"/>
                  <a:gd name="T13" fmla="*/ 9 h 22"/>
                  <a:gd name="T14" fmla="*/ 20 w 20"/>
                  <a:gd name="T15" fmla="*/ 2 h 22"/>
                  <a:gd name="T16" fmla="*/ 13 w 20"/>
                  <a:gd name="T17" fmla="*/ 0 h 22"/>
                  <a:gd name="T18" fmla="*/ 7 w 20"/>
                  <a:gd name="T19" fmla="*/ 16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2"/>
                  <a:gd name="T32" fmla="*/ 20 w 20"/>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2">
                    <a:moveTo>
                      <a:pt x="7" y="16"/>
                    </a:moveTo>
                    <a:lnTo>
                      <a:pt x="2" y="8"/>
                    </a:lnTo>
                    <a:lnTo>
                      <a:pt x="0" y="21"/>
                    </a:lnTo>
                    <a:lnTo>
                      <a:pt x="17" y="22"/>
                    </a:lnTo>
                    <a:lnTo>
                      <a:pt x="19" y="9"/>
                    </a:lnTo>
                    <a:lnTo>
                      <a:pt x="13" y="0"/>
                    </a:lnTo>
                    <a:lnTo>
                      <a:pt x="19" y="9"/>
                    </a:lnTo>
                    <a:lnTo>
                      <a:pt x="20" y="2"/>
                    </a:lnTo>
                    <a:lnTo>
                      <a:pt x="13" y="0"/>
                    </a:lnTo>
                    <a:lnTo>
                      <a:pt x="7" y="1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02" name="Freeform 15"/>
              <p:cNvSpPr>
                <a:spLocks/>
              </p:cNvSpPr>
              <p:nvPr/>
            </p:nvSpPr>
            <p:spPr bwMode="auto">
              <a:xfrm>
                <a:off x="2989" y="2312"/>
                <a:ext cx="28" cy="23"/>
              </a:xfrm>
              <a:custGeom>
                <a:avLst/>
                <a:gdLst>
                  <a:gd name="T0" fmla="*/ 13 w 28"/>
                  <a:gd name="T1" fmla="*/ 14 h 23"/>
                  <a:gd name="T2" fmla="*/ 4 w 28"/>
                  <a:gd name="T3" fmla="*/ 18 h 23"/>
                  <a:gd name="T4" fmla="*/ 22 w 28"/>
                  <a:gd name="T5" fmla="*/ 23 h 23"/>
                  <a:gd name="T6" fmla="*/ 28 w 28"/>
                  <a:gd name="T7" fmla="*/ 7 h 23"/>
                  <a:gd name="T8" fmla="*/ 8 w 28"/>
                  <a:gd name="T9" fmla="*/ 1 h 23"/>
                  <a:gd name="T10" fmla="*/ 0 w 28"/>
                  <a:gd name="T11" fmla="*/ 4 h 23"/>
                  <a:gd name="T12" fmla="*/ 8 w 28"/>
                  <a:gd name="T13" fmla="*/ 1 h 23"/>
                  <a:gd name="T14" fmla="*/ 3 w 28"/>
                  <a:gd name="T15" fmla="*/ 0 h 23"/>
                  <a:gd name="T16" fmla="*/ 0 w 28"/>
                  <a:gd name="T17" fmla="*/ 4 h 23"/>
                  <a:gd name="T18" fmla="*/ 13 w 28"/>
                  <a:gd name="T19" fmla="*/ 14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23"/>
                  <a:gd name="T32" fmla="*/ 28 w 28"/>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23">
                    <a:moveTo>
                      <a:pt x="13" y="14"/>
                    </a:moveTo>
                    <a:lnTo>
                      <a:pt x="4" y="18"/>
                    </a:lnTo>
                    <a:lnTo>
                      <a:pt x="22" y="23"/>
                    </a:lnTo>
                    <a:lnTo>
                      <a:pt x="28" y="7"/>
                    </a:lnTo>
                    <a:lnTo>
                      <a:pt x="8" y="1"/>
                    </a:lnTo>
                    <a:lnTo>
                      <a:pt x="0" y="4"/>
                    </a:lnTo>
                    <a:lnTo>
                      <a:pt x="8" y="1"/>
                    </a:lnTo>
                    <a:lnTo>
                      <a:pt x="3" y="0"/>
                    </a:lnTo>
                    <a:lnTo>
                      <a:pt x="0" y="4"/>
                    </a:lnTo>
                    <a:lnTo>
                      <a:pt x="13"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03" name="Freeform 16"/>
              <p:cNvSpPr>
                <a:spLocks/>
              </p:cNvSpPr>
              <p:nvPr/>
            </p:nvSpPr>
            <p:spPr bwMode="auto">
              <a:xfrm>
                <a:off x="2981" y="2316"/>
                <a:ext cx="21" cy="26"/>
              </a:xfrm>
              <a:custGeom>
                <a:avLst/>
                <a:gdLst>
                  <a:gd name="T0" fmla="*/ 4 w 21"/>
                  <a:gd name="T1" fmla="*/ 25 h 26"/>
                  <a:gd name="T2" fmla="*/ 12 w 21"/>
                  <a:gd name="T3" fmla="*/ 22 h 26"/>
                  <a:gd name="T4" fmla="*/ 21 w 21"/>
                  <a:gd name="T5" fmla="*/ 10 h 26"/>
                  <a:gd name="T6" fmla="*/ 8 w 21"/>
                  <a:gd name="T7" fmla="*/ 0 h 26"/>
                  <a:gd name="T8" fmla="*/ 0 w 21"/>
                  <a:gd name="T9" fmla="*/ 12 h 26"/>
                  <a:gd name="T10" fmla="*/ 8 w 21"/>
                  <a:gd name="T11" fmla="*/ 8 h 26"/>
                  <a:gd name="T12" fmla="*/ 4 w 21"/>
                  <a:gd name="T13" fmla="*/ 25 h 26"/>
                  <a:gd name="T14" fmla="*/ 10 w 21"/>
                  <a:gd name="T15" fmla="*/ 26 h 26"/>
                  <a:gd name="T16" fmla="*/ 12 w 21"/>
                  <a:gd name="T17" fmla="*/ 22 h 26"/>
                  <a:gd name="T18" fmla="*/ 4 w 21"/>
                  <a:gd name="T19" fmla="*/ 25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6"/>
                  <a:gd name="T32" fmla="*/ 21 w 21"/>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6">
                    <a:moveTo>
                      <a:pt x="4" y="25"/>
                    </a:moveTo>
                    <a:lnTo>
                      <a:pt x="12" y="22"/>
                    </a:lnTo>
                    <a:lnTo>
                      <a:pt x="21" y="10"/>
                    </a:lnTo>
                    <a:lnTo>
                      <a:pt x="8" y="0"/>
                    </a:lnTo>
                    <a:lnTo>
                      <a:pt x="0" y="12"/>
                    </a:lnTo>
                    <a:lnTo>
                      <a:pt x="8" y="8"/>
                    </a:lnTo>
                    <a:lnTo>
                      <a:pt x="4" y="25"/>
                    </a:lnTo>
                    <a:lnTo>
                      <a:pt x="10" y="26"/>
                    </a:lnTo>
                    <a:lnTo>
                      <a:pt x="12" y="22"/>
                    </a:lnTo>
                    <a:lnTo>
                      <a:pt x="4" y="2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04" name="Freeform 17"/>
              <p:cNvSpPr>
                <a:spLocks/>
              </p:cNvSpPr>
              <p:nvPr/>
            </p:nvSpPr>
            <p:spPr bwMode="auto">
              <a:xfrm>
                <a:off x="2968" y="2321"/>
                <a:ext cx="21" cy="20"/>
              </a:xfrm>
              <a:custGeom>
                <a:avLst/>
                <a:gdLst>
                  <a:gd name="T0" fmla="*/ 0 w 21"/>
                  <a:gd name="T1" fmla="*/ 9 h 20"/>
                  <a:gd name="T2" fmla="*/ 7 w 21"/>
                  <a:gd name="T3" fmla="*/ 17 h 20"/>
                  <a:gd name="T4" fmla="*/ 17 w 21"/>
                  <a:gd name="T5" fmla="*/ 20 h 20"/>
                  <a:gd name="T6" fmla="*/ 21 w 21"/>
                  <a:gd name="T7" fmla="*/ 3 h 20"/>
                  <a:gd name="T8" fmla="*/ 11 w 21"/>
                  <a:gd name="T9" fmla="*/ 0 h 20"/>
                  <a:gd name="T10" fmla="*/ 17 w 21"/>
                  <a:gd name="T11" fmla="*/ 10 h 20"/>
                  <a:gd name="T12" fmla="*/ 0 w 21"/>
                  <a:gd name="T13" fmla="*/ 9 h 20"/>
                  <a:gd name="T14" fmla="*/ 0 w 21"/>
                  <a:gd name="T15" fmla="*/ 16 h 20"/>
                  <a:gd name="T16" fmla="*/ 7 w 21"/>
                  <a:gd name="T17" fmla="*/ 17 h 20"/>
                  <a:gd name="T18" fmla="*/ 0 w 21"/>
                  <a:gd name="T19" fmla="*/ 9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0"/>
                  <a:gd name="T32" fmla="*/ 21 w 21"/>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0">
                    <a:moveTo>
                      <a:pt x="0" y="9"/>
                    </a:moveTo>
                    <a:lnTo>
                      <a:pt x="7" y="17"/>
                    </a:lnTo>
                    <a:lnTo>
                      <a:pt x="17" y="20"/>
                    </a:lnTo>
                    <a:lnTo>
                      <a:pt x="21" y="3"/>
                    </a:lnTo>
                    <a:lnTo>
                      <a:pt x="11" y="0"/>
                    </a:lnTo>
                    <a:lnTo>
                      <a:pt x="17" y="10"/>
                    </a:lnTo>
                    <a:lnTo>
                      <a:pt x="0" y="9"/>
                    </a:lnTo>
                    <a:lnTo>
                      <a:pt x="0" y="16"/>
                    </a:lnTo>
                    <a:lnTo>
                      <a:pt x="7" y="17"/>
                    </a:lnTo>
                    <a:lnTo>
                      <a:pt x="0"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05" name="Freeform 18"/>
              <p:cNvSpPr>
                <a:spLocks/>
              </p:cNvSpPr>
              <p:nvPr/>
            </p:nvSpPr>
            <p:spPr bwMode="auto">
              <a:xfrm>
                <a:off x="2968" y="2308"/>
                <a:ext cx="18" cy="23"/>
              </a:xfrm>
              <a:custGeom>
                <a:avLst/>
                <a:gdLst>
                  <a:gd name="T0" fmla="*/ 7 w 18"/>
                  <a:gd name="T1" fmla="*/ 16 h 23"/>
                  <a:gd name="T2" fmla="*/ 2 w 18"/>
                  <a:gd name="T3" fmla="*/ 8 h 23"/>
                  <a:gd name="T4" fmla="*/ 0 w 18"/>
                  <a:gd name="T5" fmla="*/ 22 h 23"/>
                  <a:gd name="T6" fmla="*/ 17 w 18"/>
                  <a:gd name="T7" fmla="*/ 23 h 23"/>
                  <a:gd name="T8" fmla="*/ 18 w 18"/>
                  <a:gd name="T9" fmla="*/ 8 h 23"/>
                  <a:gd name="T10" fmla="*/ 13 w 18"/>
                  <a:gd name="T11" fmla="*/ 0 h 23"/>
                  <a:gd name="T12" fmla="*/ 18 w 18"/>
                  <a:gd name="T13" fmla="*/ 8 h 23"/>
                  <a:gd name="T14" fmla="*/ 18 w 18"/>
                  <a:gd name="T15" fmla="*/ 2 h 23"/>
                  <a:gd name="T16" fmla="*/ 13 w 18"/>
                  <a:gd name="T17" fmla="*/ 0 h 23"/>
                  <a:gd name="T18" fmla="*/ 7 w 18"/>
                  <a:gd name="T19" fmla="*/ 16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23"/>
                  <a:gd name="T32" fmla="*/ 18 w 18"/>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23">
                    <a:moveTo>
                      <a:pt x="7" y="16"/>
                    </a:moveTo>
                    <a:lnTo>
                      <a:pt x="2" y="8"/>
                    </a:lnTo>
                    <a:lnTo>
                      <a:pt x="0" y="22"/>
                    </a:lnTo>
                    <a:lnTo>
                      <a:pt x="17" y="23"/>
                    </a:lnTo>
                    <a:lnTo>
                      <a:pt x="18" y="8"/>
                    </a:lnTo>
                    <a:lnTo>
                      <a:pt x="13" y="0"/>
                    </a:lnTo>
                    <a:lnTo>
                      <a:pt x="18" y="8"/>
                    </a:lnTo>
                    <a:lnTo>
                      <a:pt x="18" y="2"/>
                    </a:lnTo>
                    <a:lnTo>
                      <a:pt x="13" y="0"/>
                    </a:lnTo>
                    <a:lnTo>
                      <a:pt x="7" y="1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06" name="Freeform 19"/>
              <p:cNvSpPr>
                <a:spLocks/>
              </p:cNvSpPr>
              <p:nvPr/>
            </p:nvSpPr>
            <p:spPr bwMode="auto">
              <a:xfrm>
                <a:off x="2953" y="2301"/>
                <a:ext cx="28" cy="23"/>
              </a:xfrm>
              <a:custGeom>
                <a:avLst/>
                <a:gdLst>
                  <a:gd name="T0" fmla="*/ 14 w 28"/>
                  <a:gd name="T1" fmla="*/ 13 h 23"/>
                  <a:gd name="T2" fmla="*/ 4 w 28"/>
                  <a:gd name="T3" fmla="*/ 16 h 23"/>
                  <a:gd name="T4" fmla="*/ 22 w 28"/>
                  <a:gd name="T5" fmla="*/ 23 h 23"/>
                  <a:gd name="T6" fmla="*/ 28 w 28"/>
                  <a:gd name="T7" fmla="*/ 7 h 23"/>
                  <a:gd name="T8" fmla="*/ 10 w 28"/>
                  <a:gd name="T9" fmla="*/ 1 h 23"/>
                  <a:gd name="T10" fmla="*/ 0 w 28"/>
                  <a:gd name="T11" fmla="*/ 4 h 23"/>
                  <a:gd name="T12" fmla="*/ 10 w 28"/>
                  <a:gd name="T13" fmla="*/ 1 h 23"/>
                  <a:gd name="T14" fmla="*/ 4 w 28"/>
                  <a:gd name="T15" fmla="*/ 0 h 23"/>
                  <a:gd name="T16" fmla="*/ 0 w 28"/>
                  <a:gd name="T17" fmla="*/ 4 h 23"/>
                  <a:gd name="T18" fmla="*/ 14 w 28"/>
                  <a:gd name="T19" fmla="*/ 13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23"/>
                  <a:gd name="T32" fmla="*/ 28 w 28"/>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23">
                    <a:moveTo>
                      <a:pt x="14" y="13"/>
                    </a:moveTo>
                    <a:lnTo>
                      <a:pt x="4" y="16"/>
                    </a:lnTo>
                    <a:lnTo>
                      <a:pt x="22" y="23"/>
                    </a:lnTo>
                    <a:lnTo>
                      <a:pt x="28" y="7"/>
                    </a:lnTo>
                    <a:lnTo>
                      <a:pt x="10" y="1"/>
                    </a:lnTo>
                    <a:lnTo>
                      <a:pt x="0" y="4"/>
                    </a:lnTo>
                    <a:lnTo>
                      <a:pt x="10" y="1"/>
                    </a:lnTo>
                    <a:lnTo>
                      <a:pt x="4" y="0"/>
                    </a:lnTo>
                    <a:lnTo>
                      <a:pt x="0" y="4"/>
                    </a:lnTo>
                    <a:lnTo>
                      <a:pt x="14" y="1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07" name="Freeform 20"/>
              <p:cNvSpPr>
                <a:spLocks/>
              </p:cNvSpPr>
              <p:nvPr/>
            </p:nvSpPr>
            <p:spPr bwMode="auto">
              <a:xfrm>
                <a:off x="2944" y="2305"/>
                <a:ext cx="23" cy="26"/>
              </a:xfrm>
              <a:custGeom>
                <a:avLst/>
                <a:gdLst>
                  <a:gd name="T0" fmla="*/ 5 w 23"/>
                  <a:gd name="T1" fmla="*/ 25 h 26"/>
                  <a:gd name="T2" fmla="*/ 13 w 23"/>
                  <a:gd name="T3" fmla="*/ 22 h 26"/>
                  <a:gd name="T4" fmla="*/ 23 w 23"/>
                  <a:gd name="T5" fmla="*/ 9 h 26"/>
                  <a:gd name="T6" fmla="*/ 9 w 23"/>
                  <a:gd name="T7" fmla="*/ 0 h 26"/>
                  <a:gd name="T8" fmla="*/ 0 w 23"/>
                  <a:gd name="T9" fmla="*/ 11 h 26"/>
                  <a:gd name="T10" fmla="*/ 9 w 23"/>
                  <a:gd name="T11" fmla="*/ 8 h 26"/>
                  <a:gd name="T12" fmla="*/ 5 w 23"/>
                  <a:gd name="T13" fmla="*/ 25 h 26"/>
                  <a:gd name="T14" fmla="*/ 10 w 23"/>
                  <a:gd name="T15" fmla="*/ 26 h 26"/>
                  <a:gd name="T16" fmla="*/ 13 w 23"/>
                  <a:gd name="T17" fmla="*/ 22 h 26"/>
                  <a:gd name="T18" fmla="*/ 5 w 23"/>
                  <a:gd name="T19" fmla="*/ 25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6"/>
                  <a:gd name="T32" fmla="*/ 23 w 23"/>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6">
                    <a:moveTo>
                      <a:pt x="5" y="25"/>
                    </a:moveTo>
                    <a:lnTo>
                      <a:pt x="13" y="22"/>
                    </a:lnTo>
                    <a:lnTo>
                      <a:pt x="23" y="9"/>
                    </a:lnTo>
                    <a:lnTo>
                      <a:pt x="9" y="0"/>
                    </a:lnTo>
                    <a:lnTo>
                      <a:pt x="0" y="11"/>
                    </a:lnTo>
                    <a:lnTo>
                      <a:pt x="9" y="8"/>
                    </a:lnTo>
                    <a:lnTo>
                      <a:pt x="5" y="25"/>
                    </a:lnTo>
                    <a:lnTo>
                      <a:pt x="10" y="26"/>
                    </a:lnTo>
                    <a:lnTo>
                      <a:pt x="13" y="22"/>
                    </a:lnTo>
                    <a:lnTo>
                      <a:pt x="5" y="2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08" name="Freeform 21"/>
              <p:cNvSpPr>
                <a:spLocks/>
              </p:cNvSpPr>
              <p:nvPr/>
            </p:nvSpPr>
            <p:spPr bwMode="auto">
              <a:xfrm>
                <a:off x="2933" y="2310"/>
                <a:ext cx="20" cy="20"/>
              </a:xfrm>
              <a:custGeom>
                <a:avLst/>
                <a:gdLst>
                  <a:gd name="T0" fmla="*/ 0 w 20"/>
                  <a:gd name="T1" fmla="*/ 10 h 20"/>
                  <a:gd name="T2" fmla="*/ 6 w 20"/>
                  <a:gd name="T3" fmla="*/ 17 h 20"/>
                  <a:gd name="T4" fmla="*/ 16 w 20"/>
                  <a:gd name="T5" fmla="*/ 20 h 20"/>
                  <a:gd name="T6" fmla="*/ 20 w 20"/>
                  <a:gd name="T7" fmla="*/ 3 h 20"/>
                  <a:gd name="T8" fmla="*/ 10 w 20"/>
                  <a:gd name="T9" fmla="*/ 0 h 20"/>
                  <a:gd name="T10" fmla="*/ 17 w 20"/>
                  <a:gd name="T11" fmla="*/ 9 h 20"/>
                  <a:gd name="T12" fmla="*/ 0 w 20"/>
                  <a:gd name="T13" fmla="*/ 10 h 20"/>
                  <a:gd name="T14" fmla="*/ 0 w 20"/>
                  <a:gd name="T15" fmla="*/ 16 h 20"/>
                  <a:gd name="T16" fmla="*/ 6 w 20"/>
                  <a:gd name="T17" fmla="*/ 17 h 20"/>
                  <a:gd name="T18" fmla="*/ 0 w 20"/>
                  <a:gd name="T19" fmla="*/ 1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0" y="10"/>
                    </a:moveTo>
                    <a:lnTo>
                      <a:pt x="6" y="17"/>
                    </a:lnTo>
                    <a:lnTo>
                      <a:pt x="16" y="20"/>
                    </a:lnTo>
                    <a:lnTo>
                      <a:pt x="20" y="3"/>
                    </a:lnTo>
                    <a:lnTo>
                      <a:pt x="10" y="0"/>
                    </a:lnTo>
                    <a:lnTo>
                      <a:pt x="17" y="9"/>
                    </a:lnTo>
                    <a:lnTo>
                      <a:pt x="0" y="10"/>
                    </a:lnTo>
                    <a:lnTo>
                      <a:pt x="0" y="16"/>
                    </a:lnTo>
                    <a:lnTo>
                      <a:pt x="6" y="17"/>
                    </a:lnTo>
                    <a:lnTo>
                      <a:pt x="0"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09" name="Freeform 22"/>
              <p:cNvSpPr>
                <a:spLocks/>
              </p:cNvSpPr>
              <p:nvPr/>
            </p:nvSpPr>
            <p:spPr bwMode="auto">
              <a:xfrm>
                <a:off x="2932" y="2296"/>
                <a:ext cx="18" cy="24"/>
              </a:xfrm>
              <a:custGeom>
                <a:avLst/>
                <a:gdLst>
                  <a:gd name="T0" fmla="*/ 6 w 18"/>
                  <a:gd name="T1" fmla="*/ 16 h 24"/>
                  <a:gd name="T2" fmla="*/ 0 w 18"/>
                  <a:gd name="T3" fmla="*/ 9 h 24"/>
                  <a:gd name="T4" fmla="*/ 1 w 18"/>
                  <a:gd name="T5" fmla="*/ 24 h 24"/>
                  <a:gd name="T6" fmla="*/ 18 w 18"/>
                  <a:gd name="T7" fmla="*/ 23 h 24"/>
                  <a:gd name="T8" fmla="*/ 17 w 18"/>
                  <a:gd name="T9" fmla="*/ 7 h 24"/>
                  <a:gd name="T10" fmla="*/ 11 w 18"/>
                  <a:gd name="T11" fmla="*/ 0 h 24"/>
                  <a:gd name="T12" fmla="*/ 17 w 18"/>
                  <a:gd name="T13" fmla="*/ 7 h 24"/>
                  <a:gd name="T14" fmla="*/ 15 w 18"/>
                  <a:gd name="T15" fmla="*/ 2 h 24"/>
                  <a:gd name="T16" fmla="*/ 11 w 18"/>
                  <a:gd name="T17" fmla="*/ 0 h 24"/>
                  <a:gd name="T18" fmla="*/ 6 w 18"/>
                  <a:gd name="T19" fmla="*/ 16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24"/>
                  <a:gd name="T32" fmla="*/ 18 w 18"/>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24">
                    <a:moveTo>
                      <a:pt x="6" y="16"/>
                    </a:moveTo>
                    <a:lnTo>
                      <a:pt x="0" y="9"/>
                    </a:lnTo>
                    <a:lnTo>
                      <a:pt x="1" y="24"/>
                    </a:lnTo>
                    <a:lnTo>
                      <a:pt x="18" y="23"/>
                    </a:lnTo>
                    <a:lnTo>
                      <a:pt x="17" y="7"/>
                    </a:lnTo>
                    <a:lnTo>
                      <a:pt x="11" y="0"/>
                    </a:lnTo>
                    <a:lnTo>
                      <a:pt x="17" y="7"/>
                    </a:lnTo>
                    <a:lnTo>
                      <a:pt x="15" y="2"/>
                    </a:lnTo>
                    <a:lnTo>
                      <a:pt x="11" y="0"/>
                    </a:lnTo>
                    <a:lnTo>
                      <a:pt x="6" y="1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10" name="Freeform 23"/>
              <p:cNvSpPr>
                <a:spLocks/>
              </p:cNvSpPr>
              <p:nvPr/>
            </p:nvSpPr>
            <p:spPr bwMode="auto">
              <a:xfrm>
                <a:off x="2918" y="2289"/>
                <a:ext cx="25" cy="23"/>
              </a:xfrm>
              <a:custGeom>
                <a:avLst/>
                <a:gdLst>
                  <a:gd name="T0" fmla="*/ 11 w 25"/>
                  <a:gd name="T1" fmla="*/ 16 h 23"/>
                  <a:gd name="T2" fmla="*/ 3 w 25"/>
                  <a:gd name="T3" fmla="*/ 17 h 23"/>
                  <a:gd name="T4" fmla="*/ 20 w 25"/>
                  <a:gd name="T5" fmla="*/ 23 h 23"/>
                  <a:gd name="T6" fmla="*/ 25 w 25"/>
                  <a:gd name="T7" fmla="*/ 7 h 23"/>
                  <a:gd name="T8" fmla="*/ 8 w 25"/>
                  <a:gd name="T9" fmla="*/ 2 h 23"/>
                  <a:gd name="T10" fmla="*/ 0 w 25"/>
                  <a:gd name="T11" fmla="*/ 3 h 23"/>
                  <a:gd name="T12" fmla="*/ 8 w 25"/>
                  <a:gd name="T13" fmla="*/ 2 h 23"/>
                  <a:gd name="T14" fmla="*/ 4 w 25"/>
                  <a:gd name="T15" fmla="*/ 0 h 23"/>
                  <a:gd name="T16" fmla="*/ 0 w 25"/>
                  <a:gd name="T17" fmla="*/ 3 h 23"/>
                  <a:gd name="T18" fmla="*/ 11 w 25"/>
                  <a:gd name="T19" fmla="*/ 16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23"/>
                  <a:gd name="T32" fmla="*/ 25 w 25"/>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23">
                    <a:moveTo>
                      <a:pt x="11" y="16"/>
                    </a:moveTo>
                    <a:lnTo>
                      <a:pt x="3" y="17"/>
                    </a:lnTo>
                    <a:lnTo>
                      <a:pt x="20" y="23"/>
                    </a:lnTo>
                    <a:lnTo>
                      <a:pt x="25" y="7"/>
                    </a:lnTo>
                    <a:lnTo>
                      <a:pt x="8" y="2"/>
                    </a:lnTo>
                    <a:lnTo>
                      <a:pt x="0" y="3"/>
                    </a:lnTo>
                    <a:lnTo>
                      <a:pt x="8" y="2"/>
                    </a:lnTo>
                    <a:lnTo>
                      <a:pt x="4" y="0"/>
                    </a:lnTo>
                    <a:lnTo>
                      <a:pt x="0" y="3"/>
                    </a:lnTo>
                    <a:lnTo>
                      <a:pt x="11" y="1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11" name="Freeform 24"/>
              <p:cNvSpPr>
                <a:spLocks/>
              </p:cNvSpPr>
              <p:nvPr/>
            </p:nvSpPr>
            <p:spPr bwMode="auto">
              <a:xfrm>
                <a:off x="2905" y="2292"/>
                <a:ext cx="24" cy="27"/>
              </a:xfrm>
              <a:custGeom>
                <a:avLst/>
                <a:gdLst>
                  <a:gd name="T0" fmla="*/ 5 w 24"/>
                  <a:gd name="T1" fmla="*/ 27 h 27"/>
                  <a:gd name="T2" fmla="*/ 12 w 24"/>
                  <a:gd name="T3" fmla="*/ 24 h 27"/>
                  <a:gd name="T4" fmla="*/ 24 w 24"/>
                  <a:gd name="T5" fmla="*/ 13 h 27"/>
                  <a:gd name="T6" fmla="*/ 13 w 24"/>
                  <a:gd name="T7" fmla="*/ 0 h 27"/>
                  <a:gd name="T8" fmla="*/ 0 w 24"/>
                  <a:gd name="T9" fmla="*/ 11 h 27"/>
                  <a:gd name="T10" fmla="*/ 9 w 24"/>
                  <a:gd name="T11" fmla="*/ 10 h 27"/>
                  <a:gd name="T12" fmla="*/ 5 w 24"/>
                  <a:gd name="T13" fmla="*/ 27 h 27"/>
                  <a:gd name="T14" fmla="*/ 9 w 24"/>
                  <a:gd name="T15" fmla="*/ 27 h 27"/>
                  <a:gd name="T16" fmla="*/ 12 w 24"/>
                  <a:gd name="T17" fmla="*/ 24 h 27"/>
                  <a:gd name="T18" fmla="*/ 5 w 24"/>
                  <a:gd name="T19" fmla="*/ 27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7"/>
                  <a:gd name="T32" fmla="*/ 24 w 24"/>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7">
                    <a:moveTo>
                      <a:pt x="5" y="27"/>
                    </a:moveTo>
                    <a:lnTo>
                      <a:pt x="12" y="24"/>
                    </a:lnTo>
                    <a:lnTo>
                      <a:pt x="24" y="13"/>
                    </a:lnTo>
                    <a:lnTo>
                      <a:pt x="13" y="0"/>
                    </a:lnTo>
                    <a:lnTo>
                      <a:pt x="0" y="11"/>
                    </a:lnTo>
                    <a:lnTo>
                      <a:pt x="9" y="10"/>
                    </a:lnTo>
                    <a:lnTo>
                      <a:pt x="5" y="27"/>
                    </a:lnTo>
                    <a:lnTo>
                      <a:pt x="9" y="27"/>
                    </a:lnTo>
                    <a:lnTo>
                      <a:pt x="12" y="24"/>
                    </a:lnTo>
                    <a:lnTo>
                      <a:pt x="5" y="2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12" name="Freeform 25"/>
              <p:cNvSpPr>
                <a:spLocks/>
              </p:cNvSpPr>
              <p:nvPr/>
            </p:nvSpPr>
            <p:spPr bwMode="auto">
              <a:xfrm>
                <a:off x="2894" y="2299"/>
                <a:ext cx="20" cy="20"/>
              </a:xfrm>
              <a:custGeom>
                <a:avLst/>
                <a:gdLst>
                  <a:gd name="T0" fmla="*/ 0 w 20"/>
                  <a:gd name="T1" fmla="*/ 9 h 20"/>
                  <a:gd name="T2" fmla="*/ 6 w 20"/>
                  <a:gd name="T3" fmla="*/ 17 h 20"/>
                  <a:gd name="T4" fmla="*/ 16 w 20"/>
                  <a:gd name="T5" fmla="*/ 20 h 20"/>
                  <a:gd name="T6" fmla="*/ 20 w 20"/>
                  <a:gd name="T7" fmla="*/ 3 h 20"/>
                  <a:gd name="T8" fmla="*/ 10 w 20"/>
                  <a:gd name="T9" fmla="*/ 0 h 20"/>
                  <a:gd name="T10" fmla="*/ 17 w 20"/>
                  <a:gd name="T11" fmla="*/ 9 h 20"/>
                  <a:gd name="T12" fmla="*/ 0 w 20"/>
                  <a:gd name="T13" fmla="*/ 9 h 20"/>
                  <a:gd name="T14" fmla="*/ 0 w 20"/>
                  <a:gd name="T15" fmla="*/ 15 h 20"/>
                  <a:gd name="T16" fmla="*/ 6 w 20"/>
                  <a:gd name="T17" fmla="*/ 17 h 20"/>
                  <a:gd name="T18" fmla="*/ 0 w 20"/>
                  <a:gd name="T19" fmla="*/ 9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0" y="9"/>
                    </a:moveTo>
                    <a:lnTo>
                      <a:pt x="6" y="17"/>
                    </a:lnTo>
                    <a:lnTo>
                      <a:pt x="16" y="20"/>
                    </a:lnTo>
                    <a:lnTo>
                      <a:pt x="20" y="3"/>
                    </a:lnTo>
                    <a:lnTo>
                      <a:pt x="10" y="0"/>
                    </a:lnTo>
                    <a:lnTo>
                      <a:pt x="17" y="9"/>
                    </a:lnTo>
                    <a:lnTo>
                      <a:pt x="0" y="9"/>
                    </a:lnTo>
                    <a:lnTo>
                      <a:pt x="0" y="15"/>
                    </a:lnTo>
                    <a:lnTo>
                      <a:pt x="6" y="17"/>
                    </a:lnTo>
                    <a:lnTo>
                      <a:pt x="0"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13" name="Freeform 26"/>
              <p:cNvSpPr>
                <a:spLocks/>
              </p:cNvSpPr>
              <p:nvPr/>
            </p:nvSpPr>
            <p:spPr bwMode="auto">
              <a:xfrm>
                <a:off x="2894" y="2284"/>
                <a:ext cx="18" cy="24"/>
              </a:xfrm>
              <a:custGeom>
                <a:avLst/>
                <a:gdLst>
                  <a:gd name="T0" fmla="*/ 7 w 18"/>
                  <a:gd name="T1" fmla="*/ 17 h 24"/>
                  <a:gd name="T2" fmla="*/ 0 w 18"/>
                  <a:gd name="T3" fmla="*/ 8 h 24"/>
                  <a:gd name="T4" fmla="*/ 0 w 18"/>
                  <a:gd name="T5" fmla="*/ 24 h 24"/>
                  <a:gd name="T6" fmla="*/ 17 w 18"/>
                  <a:gd name="T7" fmla="*/ 24 h 24"/>
                  <a:gd name="T8" fmla="*/ 18 w 18"/>
                  <a:gd name="T9" fmla="*/ 8 h 24"/>
                  <a:gd name="T10" fmla="*/ 11 w 18"/>
                  <a:gd name="T11" fmla="*/ 0 h 24"/>
                  <a:gd name="T12" fmla="*/ 18 w 18"/>
                  <a:gd name="T13" fmla="*/ 8 h 24"/>
                  <a:gd name="T14" fmla="*/ 18 w 18"/>
                  <a:gd name="T15" fmla="*/ 3 h 24"/>
                  <a:gd name="T16" fmla="*/ 11 w 18"/>
                  <a:gd name="T17" fmla="*/ 0 h 24"/>
                  <a:gd name="T18" fmla="*/ 7 w 18"/>
                  <a:gd name="T19" fmla="*/ 1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24"/>
                  <a:gd name="T32" fmla="*/ 18 w 18"/>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24">
                    <a:moveTo>
                      <a:pt x="7" y="17"/>
                    </a:moveTo>
                    <a:lnTo>
                      <a:pt x="0" y="8"/>
                    </a:lnTo>
                    <a:lnTo>
                      <a:pt x="0" y="24"/>
                    </a:lnTo>
                    <a:lnTo>
                      <a:pt x="17" y="24"/>
                    </a:lnTo>
                    <a:lnTo>
                      <a:pt x="18" y="8"/>
                    </a:lnTo>
                    <a:lnTo>
                      <a:pt x="11" y="0"/>
                    </a:lnTo>
                    <a:lnTo>
                      <a:pt x="18" y="8"/>
                    </a:lnTo>
                    <a:lnTo>
                      <a:pt x="18" y="3"/>
                    </a:lnTo>
                    <a:lnTo>
                      <a:pt x="11" y="0"/>
                    </a:lnTo>
                    <a:lnTo>
                      <a:pt x="7" y="1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14" name="Freeform 27"/>
              <p:cNvSpPr>
                <a:spLocks/>
              </p:cNvSpPr>
              <p:nvPr/>
            </p:nvSpPr>
            <p:spPr bwMode="auto">
              <a:xfrm>
                <a:off x="2879" y="2278"/>
                <a:ext cx="26" cy="23"/>
              </a:xfrm>
              <a:custGeom>
                <a:avLst/>
                <a:gdLst>
                  <a:gd name="T0" fmla="*/ 12 w 26"/>
                  <a:gd name="T1" fmla="*/ 16 h 23"/>
                  <a:gd name="T2" fmla="*/ 4 w 26"/>
                  <a:gd name="T3" fmla="*/ 17 h 23"/>
                  <a:gd name="T4" fmla="*/ 22 w 26"/>
                  <a:gd name="T5" fmla="*/ 23 h 23"/>
                  <a:gd name="T6" fmla="*/ 26 w 26"/>
                  <a:gd name="T7" fmla="*/ 6 h 23"/>
                  <a:gd name="T8" fmla="*/ 8 w 26"/>
                  <a:gd name="T9" fmla="*/ 2 h 23"/>
                  <a:gd name="T10" fmla="*/ 0 w 26"/>
                  <a:gd name="T11" fmla="*/ 3 h 23"/>
                  <a:gd name="T12" fmla="*/ 8 w 26"/>
                  <a:gd name="T13" fmla="*/ 2 h 23"/>
                  <a:gd name="T14" fmla="*/ 4 w 26"/>
                  <a:gd name="T15" fmla="*/ 0 h 23"/>
                  <a:gd name="T16" fmla="*/ 0 w 26"/>
                  <a:gd name="T17" fmla="*/ 3 h 23"/>
                  <a:gd name="T18" fmla="*/ 12 w 26"/>
                  <a:gd name="T19" fmla="*/ 16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3"/>
                  <a:gd name="T32" fmla="*/ 26 w 26"/>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3">
                    <a:moveTo>
                      <a:pt x="12" y="16"/>
                    </a:moveTo>
                    <a:lnTo>
                      <a:pt x="4" y="17"/>
                    </a:lnTo>
                    <a:lnTo>
                      <a:pt x="22" y="23"/>
                    </a:lnTo>
                    <a:lnTo>
                      <a:pt x="26" y="6"/>
                    </a:lnTo>
                    <a:lnTo>
                      <a:pt x="8" y="2"/>
                    </a:lnTo>
                    <a:lnTo>
                      <a:pt x="0" y="3"/>
                    </a:lnTo>
                    <a:lnTo>
                      <a:pt x="8" y="2"/>
                    </a:lnTo>
                    <a:lnTo>
                      <a:pt x="4" y="0"/>
                    </a:lnTo>
                    <a:lnTo>
                      <a:pt x="0" y="3"/>
                    </a:lnTo>
                    <a:lnTo>
                      <a:pt x="12" y="1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15" name="Freeform 28"/>
              <p:cNvSpPr>
                <a:spLocks/>
              </p:cNvSpPr>
              <p:nvPr/>
            </p:nvSpPr>
            <p:spPr bwMode="auto">
              <a:xfrm>
                <a:off x="2868" y="2281"/>
                <a:ext cx="23" cy="27"/>
              </a:xfrm>
              <a:custGeom>
                <a:avLst/>
                <a:gdLst>
                  <a:gd name="T0" fmla="*/ 3 w 23"/>
                  <a:gd name="T1" fmla="*/ 25 h 27"/>
                  <a:gd name="T2" fmla="*/ 11 w 23"/>
                  <a:gd name="T3" fmla="*/ 24 h 27"/>
                  <a:gd name="T4" fmla="*/ 23 w 23"/>
                  <a:gd name="T5" fmla="*/ 13 h 27"/>
                  <a:gd name="T6" fmla="*/ 11 w 23"/>
                  <a:gd name="T7" fmla="*/ 0 h 27"/>
                  <a:gd name="T8" fmla="*/ 0 w 23"/>
                  <a:gd name="T9" fmla="*/ 11 h 27"/>
                  <a:gd name="T10" fmla="*/ 8 w 23"/>
                  <a:gd name="T11" fmla="*/ 8 h 27"/>
                  <a:gd name="T12" fmla="*/ 3 w 23"/>
                  <a:gd name="T13" fmla="*/ 25 h 27"/>
                  <a:gd name="T14" fmla="*/ 8 w 23"/>
                  <a:gd name="T15" fmla="*/ 27 h 27"/>
                  <a:gd name="T16" fmla="*/ 11 w 23"/>
                  <a:gd name="T17" fmla="*/ 24 h 27"/>
                  <a:gd name="T18" fmla="*/ 3 w 23"/>
                  <a:gd name="T19" fmla="*/ 25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7"/>
                  <a:gd name="T32" fmla="*/ 23 w 23"/>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7">
                    <a:moveTo>
                      <a:pt x="3" y="25"/>
                    </a:moveTo>
                    <a:lnTo>
                      <a:pt x="11" y="24"/>
                    </a:lnTo>
                    <a:lnTo>
                      <a:pt x="23" y="13"/>
                    </a:lnTo>
                    <a:lnTo>
                      <a:pt x="11" y="0"/>
                    </a:lnTo>
                    <a:lnTo>
                      <a:pt x="0" y="11"/>
                    </a:lnTo>
                    <a:lnTo>
                      <a:pt x="8" y="8"/>
                    </a:lnTo>
                    <a:lnTo>
                      <a:pt x="3" y="25"/>
                    </a:lnTo>
                    <a:lnTo>
                      <a:pt x="8" y="27"/>
                    </a:lnTo>
                    <a:lnTo>
                      <a:pt x="11" y="24"/>
                    </a:lnTo>
                    <a:lnTo>
                      <a:pt x="3" y="2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16" name="Freeform 29"/>
              <p:cNvSpPr>
                <a:spLocks/>
              </p:cNvSpPr>
              <p:nvPr/>
            </p:nvSpPr>
            <p:spPr bwMode="auto">
              <a:xfrm>
                <a:off x="2838" y="2281"/>
                <a:ext cx="38" cy="25"/>
              </a:xfrm>
              <a:custGeom>
                <a:avLst/>
                <a:gdLst>
                  <a:gd name="T0" fmla="*/ 0 w 38"/>
                  <a:gd name="T1" fmla="*/ 10 h 25"/>
                  <a:gd name="T2" fmla="*/ 6 w 38"/>
                  <a:gd name="T3" fmla="*/ 17 h 25"/>
                  <a:gd name="T4" fmla="*/ 33 w 38"/>
                  <a:gd name="T5" fmla="*/ 25 h 25"/>
                  <a:gd name="T6" fmla="*/ 38 w 38"/>
                  <a:gd name="T7" fmla="*/ 8 h 25"/>
                  <a:gd name="T8" fmla="*/ 12 w 38"/>
                  <a:gd name="T9" fmla="*/ 0 h 25"/>
                  <a:gd name="T10" fmla="*/ 17 w 38"/>
                  <a:gd name="T11" fmla="*/ 7 h 25"/>
                  <a:gd name="T12" fmla="*/ 0 w 38"/>
                  <a:gd name="T13" fmla="*/ 10 h 25"/>
                  <a:gd name="T14" fmla="*/ 2 w 38"/>
                  <a:gd name="T15" fmla="*/ 15 h 25"/>
                  <a:gd name="T16" fmla="*/ 6 w 38"/>
                  <a:gd name="T17" fmla="*/ 17 h 25"/>
                  <a:gd name="T18" fmla="*/ 0 w 38"/>
                  <a:gd name="T19" fmla="*/ 1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25"/>
                  <a:gd name="T32" fmla="*/ 38 w 38"/>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25">
                    <a:moveTo>
                      <a:pt x="0" y="10"/>
                    </a:moveTo>
                    <a:lnTo>
                      <a:pt x="6" y="17"/>
                    </a:lnTo>
                    <a:lnTo>
                      <a:pt x="33" y="25"/>
                    </a:lnTo>
                    <a:lnTo>
                      <a:pt x="38" y="8"/>
                    </a:lnTo>
                    <a:lnTo>
                      <a:pt x="12" y="0"/>
                    </a:lnTo>
                    <a:lnTo>
                      <a:pt x="17" y="7"/>
                    </a:lnTo>
                    <a:lnTo>
                      <a:pt x="0" y="10"/>
                    </a:lnTo>
                    <a:lnTo>
                      <a:pt x="2" y="15"/>
                    </a:lnTo>
                    <a:lnTo>
                      <a:pt x="6" y="17"/>
                    </a:lnTo>
                    <a:lnTo>
                      <a:pt x="0"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17" name="Freeform 30"/>
              <p:cNvSpPr>
                <a:spLocks/>
              </p:cNvSpPr>
              <p:nvPr/>
            </p:nvSpPr>
            <p:spPr bwMode="auto">
              <a:xfrm>
                <a:off x="2836" y="2267"/>
                <a:ext cx="19" cy="24"/>
              </a:xfrm>
              <a:custGeom>
                <a:avLst/>
                <a:gdLst>
                  <a:gd name="T0" fmla="*/ 5 w 19"/>
                  <a:gd name="T1" fmla="*/ 17 h 24"/>
                  <a:gd name="T2" fmla="*/ 0 w 19"/>
                  <a:gd name="T3" fmla="*/ 10 h 24"/>
                  <a:gd name="T4" fmla="*/ 2 w 19"/>
                  <a:gd name="T5" fmla="*/ 24 h 24"/>
                  <a:gd name="T6" fmla="*/ 19 w 19"/>
                  <a:gd name="T7" fmla="*/ 21 h 24"/>
                  <a:gd name="T8" fmla="*/ 16 w 19"/>
                  <a:gd name="T9" fmla="*/ 7 h 24"/>
                  <a:gd name="T10" fmla="*/ 11 w 19"/>
                  <a:gd name="T11" fmla="*/ 0 h 24"/>
                  <a:gd name="T12" fmla="*/ 16 w 19"/>
                  <a:gd name="T13" fmla="*/ 7 h 24"/>
                  <a:gd name="T14" fmla="*/ 16 w 19"/>
                  <a:gd name="T15" fmla="*/ 1 h 24"/>
                  <a:gd name="T16" fmla="*/ 11 w 19"/>
                  <a:gd name="T17" fmla="*/ 0 h 24"/>
                  <a:gd name="T18" fmla="*/ 5 w 19"/>
                  <a:gd name="T19" fmla="*/ 1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24"/>
                  <a:gd name="T32" fmla="*/ 19 w 19"/>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24">
                    <a:moveTo>
                      <a:pt x="5" y="17"/>
                    </a:moveTo>
                    <a:lnTo>
                      <a:pt x="0" y="10"/>
                    </a:lnTo>
                    <a:lnTo>
                      <a:pt x="2" y="24"/>
                    </a:lnTo>
                    <a:lnTo>
                      <a:pt x="19" y="21"/>
                    </a:lnTo>
                    <a:lnTo>
                      <a:pt x="16" y="7"/>
                    </a:lnTo>
                    <a:lnTo>
                      <a:pt x="11" y="0"/>
                    </a:lnTo>
                    <a:lnTo>
                      <a:pt x="16" y="7"/>
                    </a:lnTo>
                    <a:lnTo>
                      <a:pt x="16" y="1"/>
                    </a:lnTo>
                    <a:lnTo>
                      <a:pt x="11" y="0"/>
                    </a:lnTo>
                    <a:lnTo>
                      <a:pt x="5" y="1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18" name="Freeform 31"/>
              <p:cNvSpPr>
                <a:spLocks/>
              </p:cNvSpPr>
              <p:nvPr/>
            </p:nvSpPr>
            <p:spPr bwMode="auto">
              <a:xfrm>
                <a:off x="2825" y="2262"/>
                <a:ext cx="22" cy="22"/>
              </a:xfrm>
              <a:custGeom>
                <a:avLst/>
                <a:gdLst>
                  <a:gd name="T0" fmla="*/ 11 w 22"/>
                  <a:gd name="T1" fmla="*/ 15 h 22"/>
                  <a:gd name="T2" fmla="*/ 2 w 22"/>
                  <a:gd name="T3" fmla="*/ 18 h 22"/>
                  <a:gd name="T4" fmla="*/ 16 w 22"/>
                  <a:gd name="T5" fmla="*/ 22 h 22"/>
                  <a:gd name="T6" fmla="*/ 22 w 22"/>
                  <a:gd name="T7" fmla="*/ 5 h 22"/>
                  <a:gd name="T8" fmla="*/ 8 w 22"/>
                  <a:gd name="T9" fmla="*/ 1 h 22"/>
                  <a:gd name="T10" fmla="*/ 0 w 22"/>
                  <a:gd name="T11" fmla="*/ 4 h 22"/>
                  <a:gd name="T12" fmla="*/ 8 w 22"/>
                  <a:gd name="T13" fmla="*/ 1 h 22"/>
                  <a:gd name="T14" fmla="*/ 2 w 22"/>
                  <a:gd name="T15" fmla="*/ 0 h 22"/>
                  <a:gd name="T16" fmla="*/ 0 w 22"/>
                  <a:gd name="T17" fmla="*/ 4 h 22"/>
                  <a:gd name="T18" fmla="*/ 11 w 22"/>
                  <a:gd name="T19" fmla="*/ 15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22"/>
                  <a:gd name="T32" fmla="*/ 22 w 22"/>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22">
                    <a:moveTo>
                      <a:pt x="11" y="15"/>
                    </a:moveTo>
                    <a:lnTo>
                      <a:pt x="2" y="18"/>
                    </a:lnTo>
                    <a:lnTo>
                      <a:pt x="16" y="22"/>
                    </a:lnTo>
                    <a:lnTo>
                      <a:pt x="22" y="5"/>
                    </a:lnTo>
                    <a:lnTo>
                      <a:pt x="8" y="1"/>
                    </a:lnTo>
                    <a:lnTo>
                      <a:pt x="0" y="4"/>
                    </a:lnTo>
                    <a:lnTo>
                      <a:pt x="8" y="1"/>
                    </a:lnTo>
                    <a:lnTo>
                      <a:pt x="2" y="0"/>
                    </a:lnTo>
                    <a:lnTo>
                      <a:pt x="0" y="4"/>
                    </a:lnTo>
                    <a:lnTo>
                      <a:pt x="11"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19" name="Freeform 32"/>
              <p:cNvSpPr>
                <a:spLocks/>
              </p:cNvSpPr>
              <p:nvPr/>
            </p:nvSpPr>
            <p:spPr bwMode="auto">
              <a:xfrm>
                <a:off x="2813" y="2266"/>
                <a:ext cx="23" cy="26"/>
              </a:xfrm>
              <a:custGeom>
                <a:avLst/>
                <a:gdLst>
                  <a:gd name="T0" fmla="*/ 3 w 23"/>
                  <a:gd name="T1" fmla="*/ 23 h 26"/>
                  <a:gd name="T2" fmla="*/ 13 w 23"/>
                  <a:gd name="T3" fmla="*/ 22 h 26"/>
                  <a:gd name="T4" fmla="*/ 23 w 23"/>
                  <a:gd name="T5" fmla="*/ 11 h 26"/>
                  <a:gd name="T6" fmla="*/ 12 w 23"/>
                  <a:gd name="T7" fmla="*/ 0 h 26"/>
                  <a:gd name="T8" fmla="*/ 0 w 23"/>
                  <a:gd name="T9" fmla="*/ 9 h 26"/>
                  <a:gd name="T10" fmla="*/ 9 w 23"/>
                  <a:gd name="T11" fmla="*/ 8 h 26"/>
                  <a:gd name="T12" fmla="*/ 3 w 23"/>
                  <a:gd name="T13" fmla="*/ 23 h 26"/>
                  <a:gd name="T14" fmla="*/ 9 w 23"/>
                  <a:gd name="T15" fmla="*/ 26 h 26"/>
                  <a:gd name="T16" fmla="*/ 13 w 23"/>
                  <a:gd name="T17" fmla="*/ 22 h 26"/>
                  <a:gd name="T18" fmla="*/ 3 w 23"/>
                  <a:gd name="T19" fmla="*/ 23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6"/>
                  <a:gd name="T32" fmla="*/ 23 w 23"/>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6">
                    <a:moveTo>
                      <a:pt x="3" y="23"/>
                    </a:moveTo>
                    <a:lnTo>
                      <a:pt x="13" y="22"/>
                    </a:lnTo>
                    <a:lnTo>
                      <a:pt x="23" y="11"/>
                    </a:lnTo>
                    <a:lnTo>
                      <a:pt x="12" y="0"/>
                    </a:lnTo>
                    <a:lnTo>
                      <a:pt x="0" y="9"/>
                    </a:lnTo>
                    <a:lnTo>
                      <a:pt x="9" y="8"/>
                    </a:lnTo>
                    <a:lnTo>
                      <a:pt x="3" y="23"/>
                    </a:lnTo>
                    <a:lnTo>
                      <a:pt x="9" y="26"/>
                    </a:lnTo>
                    <a:lnTo>
                      <a:pt x="13" y="22"/>
                    </a:lnTo>
                    <a:lnTo>
                      <a:pt x="3" y="2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20" name="Freeform 33"/>
              <p:cNvSpPr>
                <a:spLocks/>
              </p:cNvSpPr>
              <p:nvPr/>
            </p:nvSpPr>
            <p:spPr bwMode="auto">
              <a:xfrm>
                <a:off x="2784" y="2263"/>
                <a:ext cx="38" cy="26"/>
              </a:xfrm>
              <a:custGeom>
                <a:avLst/>
                <a:gdLst>
                  <a:gd name="T0" fmla="*/ 15 w 38"/>
                  <a:gd name="T1" fmla="*/ 12 h 26"/>
                  <a:gd name="T2" fmla="*/ 6 w 38"/>
                  <a:gd name="T3" fmla="*/ 18 h 26"/>
                  <a:gd name="T4" fmla="*/ 32 w 38"/>
                  <a:gd name="T5" fmla="*/ 26 h 26"/>
                  <a:gd name="T6" fmla="*/ 38 w 38"/>
                  <a:gd name="T7" fmla="*/ 11 h 26"/>
                  <a:gd name="T8" fmla="*/ 10 w 38"/>
                  <a:gd name="T9" fmla="*/ 3 h 26"/>
                  <a:gd name="T10" fmla="*/ 0 w 38"/>
                  <a:gd name="T11" fmla="*/ 8 h 26"/>
                  <a:gd name="T12" fmla="*/ 10 w 38"/>
                  <a:gd name="T13" fmla="*/ 3 h 26"/>
                  <a:gd name="T14" fmla="*/ 3 w 38"/>
                  <a:gd name="T15" fmla="*/ 0 h 26"/>
                  <a:gd name="T16" fmla="*/ 0 w 38"/>
                  <a:gd name="T17" fmla="*/ 8 h 26"/>
                  <a:gd name="T18" fmla="*/ 15 w 38"/>
                  <a:gd name="T19" fmla="*/ 12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26"/>
                  <a:gd name="T32" fmla="*/ 38 w 38"/>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26">
                    <a:moveTo>
                      <a:pt x="15" y="12"/>
                    </a:moveTo>
                    <a:lnTo>
                      <a:pt x="6" y="18"/>
                    </a:lnTo>
                    <a:lnTo>
                      <a:pt x="32" y="26"/>
                    </a:lnTo>
                    <a:lnTo>
                      <a:pt x="38" y="11"/>
                    </a:lnTo>
                    <a:lnTo>
                      <a:pt x="10" y="3"/>
                    </a:lnTo>
                    <a:lnTo>
                      <a:pt x="0" y="8"/>
                    </a:lnTo>
                    <a:lnTo>
                      <a:pt x="10" y="3"/>
                    </a:lnTo>
                    <a:lnTo>
                      <a:pt x="3" y="0"/>
                    </a:lnTo>
                    <a:lnTo>
                      <a:pt x="0" y="8"/>
                    </a:lnTo>
                    <a:lnTo>
                      <a:pt x="15" y="1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21" name="Freeform 34"/>
              <p:cNvSpPr>
                <a:spLocks/>
              </p:cNvSpPr>
              <p:nvPr/>
            </p:nvSpPr>
            <p:spPr bwMode="auto">
              <a:xfrm>
                <a:off x="2769" y="2271"/>
                <a:ext cx="30" cy="50"/>
              </a:xfrm>
              <a:custGeom>
                <a:avLst/>
                <a:gdLst>
                  <a:gd name="T0" fmla="*/ 14 w 30"/>
                  <a:gd name="T1" fmla="*/ 34 h 50"/>
                  <a:gd name="T2" fmla="*/ 19 w 30"/>
                  <a:gd name="T3" fmla="*/ 45 h 50"/>
                  <a:gd name="T4" fmla="*/ 30 w 30"/>
                  <a:gd name="T5" fmla="*/ 4 h 50"/>
                  <a:gd name="T6" fmla="*/ 15 w 30"/>
                  <a:gd name="T7" fmla="*/ 0 h 50"/>
                  <a:gd name="T8" fmla="*/ 3 w 30"/>
                  <a:gd name="T9" fmla="*/ 39 h 50"/>
                  <a:gd name="T10" fmla="*/ 8 w 30"/>
                  <a:gd name="T11" fmla="*/ 50 h 50"/>
                  <a:gd name="T12" fmla="*/ 3 w 30"/>
                  <a:gd name="T13" fmla="*/ 39 h 50"/>
                  <a:gd name="T14" fmla="*/ 0 w 30"/>
                  <a:gd name="T15" fmla="*/ 48 h 50"/>
                  <a:gd name="T16" fmla="*/ 8 w 30"/>
                  <a:gd name="T17" fmla="*/ 50 h 50"/>
                  <a:gd name="T18" fmla="*/ 14 w 30"/>
                  <a:gd name="T19" fmla="*/ 34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50"/>
                  <a:gd name="T32" fmla="*/ 30 w 30"/>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50">
                    <a:moveTo>
                      <a:pt x="14" y="34"/>
                    </a:moveTo>
                    <a:lnTo>
                      <a:pt x="19" y="45"/>
                    </a:lnTo>
                    <a:lnTo>
                      <a:pt x="30" y="4"/>
                    </a:lnTo>
                    <a:lnTo>
                      <a:pt x="15" y="0"/>
                    </a:lnTo>
                    <a:lnTo>
                      <a:pt x="3" y="39"/>
                    </a:lnTo>
                    <a:lnTo>
                      <a:pt x="8" y="50"/>
                    </a:lnTo>
                    <a:lnTo>
                      <a:pt x="3" y="39"/>
                    </a:lnTo>
                    <a:lnTo>
                      <a:pt x="0" y="48"/>
                    </a:lnTo>
                    <a:lnTo>
                      <a:pt x="8" y="50"/>
                    </a:lnTo>
                    <a:lnTo>
                      <a:pt x="14" y="3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22" name="Freeform 35"/>
              <p:cNvSpPr>
                <a:spLocks/>
              </p:cNvSpPr>
              <p:nvPr/>
            </p:nvSpPr>
            <p:spPr bwMode="auto">
              <a:xfrm>
                <a:off x="2790" y="2264"/>
                <a:ext cx="266" cy="98"/>
              </a:xfrm>
              <a:custGeom>
                <a:avLst/>
                <a:gdLst>
                  <a:gd name="T0" fmla="*/ 265 w 266"/>
                  <a:gd name="T1" fmla="*/ 90 h 98"/>
                  <a:gd name="T2" fmla="*/ 266 w 266"/>
                  <a:gd name="T3" fmla="*/ 81 h 98"/>
                  <a:gd name="T4" fmla="*/ 4 w 266"/>
                  <a:gd name="T5" fmla="*/ 0 h 98"/>
                  <a:gd name="T6" fmla="*/ 0 w 266"/>
                  <a:gd name="T7" fmla="*/ 17 h 98"/>
                  <a:gd name="T8" fmla="*/ 262 w 266"/>
                  <a:gd name="T9" fmla="*/ 98 h 98"/>
                  <a:gd name="T10" fmla="*/ 265 w 266"/>
                  <a:gd name="T11" fmla="*/ 90 h 98"/>
                  <a:gd name="T12" fmla="*/ 0 60000 65536"/>
                  <a:gd name="T13" fmla="*/ 0 60000 65536"/>
                  <a:gd name="T14" fmla="*/ 0 60000 65536"/>
                  <a:gd name="T15" fmla="*/ 0 60000 65536"/>
                  <a:gd name="T16" fmla="*/ 0 60000 65536"/>
                  <a:gd name="T17" fmla="*/ 0 60000 65536"/>
                  <a:gd name="T18" fmla="*/ 0 w 266"/>
                  <a:gd name="T19" fmla="*/ 0 h 98"/>
                  <a:gd name="T20" fmla="*/ 266 w 266"/>
                  <a:gd name="T21" fmla="*/ 98 h 98"/>
                </a:gdLst>
                <a:ahLst/>
                <a:cxnLst>
                  <a:cxn ang="T12">
                    <a:pos x="T0" y="T1"/>
                  </a:cxn>
                  <a:cxn ang="T13">
                    <a:pos x="T2" y="T3"/>
                  </a:cxn>
                  <a:cxn ang="T14">
                    <a:pos x="T4" y="T5"/>
                  </a:cxn>
                  <a:cxn ang="T15">
                    <a:pos x="T6" y="T7"/>
                  </a:cxn>
                  <a:cxn ang="T16">
                    <a:pos x="T8" y="T9"/>
                  </a:cxn>
                  <a:cxn ang="T17">
                    <a:pos x="T10" y="T11"/>
                  </a:cxn>
                </a:cxnLst>
                <a:rect l="T18" t="T19" r="T20" b="T21"/>
                <a:pathLst>
                  <a:path w="266" h="98">
                    <a:moveTo>
                      <a:pt x="265" y="90"/>
                    </a:moveTo>
                    <a:lnTo>
                      <a:pt x="266" y="81"/>
                    </a:lnTo>
                    <a:lnTo>
                      <a:pt x="4" y="0"/>
                    </a:lnTo>
                    <a:lnTo>
                      <a:pt x="0" y="17"/>
                    </a:lnTo>
                    <a:lnTo>
                      <a:pt x="262" y="98"/>
                    </a:lnTo>
                    <a:lnTo>
                      <a:pt x="265" y="9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23" name="Freeform 36"/>
              <p:cNvSpPr>
                <a:spLocks/>
              </p:cNvSpPr>
              <p:nvPr/>
            </p:nvSpPr>
            <p:spPr bwMode="auto">
              <a:xfrm>
                <a:off x="2773" y="2319"/>
                <a:ext cx="40" cy="87"/>
              </a:xfrm>
              <a:custGeom>
                <a:avLst/>
                <a:gdLst>
                  <a:gd name="T0" fmla="*/ 11 w 40"/>
                  <a:gd name="T1" fmla="*/ 71 h 87"/>
                  <a:gd name="T2" fmla="*/ 19 w 40"/>
                  <a:gd name="T3" fmla="*/ 81 h 87"/>
                  <a:gd name="T4" fmla="*/ 40 w 40"/>
                  <a:gd name="T5" fmla="*/ 4 h 87"/>
                  <a:gd name="T6" fmla="*/ 24 w 40"/>
                  <a:gd name="T7" fmla="*/ 0 h 87"/>
                  <a:gd name="T8" fmla="*/ 3 w 40"/>
                  <a:gd name="T9" fmla="*/ 76 h 87"/>
                  <a:gd name="T10" fmla="*/ 11 w 40"/>
                  <a:gd name="T11" fmla="*/ 87 h 87"/>
                  <a:gd name="T12" fmla="*/ 3 w 40"/>
                  <a:gd name="T13" fmla="*/ 76 h 87"/>
                  <a:gd name="T14" fmla="*/ 0 w 40"/>
                  <a:gd name="T15" fmla="*/ 87 h 87"/>
                  <a:gd name="T16" fmla="*/ 11 w 40"/>
                  <a:gd name="T17" fmla="*/ 87 h 87"/>
                  <a:gd name="T18" fmla="*/ 11 w 40"/>
                  <a:gd name="T19" fmla="*/ 71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87"/>
                  <a:gd name="T32" fmla="*/ 40 w 40"/>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87">
                    <a:moveTo>
                      <a:pt x="11" y="71"/>
                    </a:moveTo>
                    <a:lnTo>
                      <a:pt x="19" y="81"/>
                    </a:lnTo>
                    <a:lnTo>
                      <a:pt x="40" y="4"/>
                    </a:lnTo>
                    <a:lnTo>
                      <a:pt x="24" y="0"/>
                    </a:lnTo>
                    <a:lnTo>
                      <a:pt x="3" y="76"/>
                    </a:lnTo>
                    <a:lnTo>
                      <a:pt x="11" y="87"/>
                    </a:lnTo>
                    <a:lnTo>
                      <a:pt x="3" y="76"/>
                    </a:lnTo>
                    <a:lnTo>
                      <a:pt x="0" y="87"/>
                    </a:lnTo>
                    <a:lnTo>
                      <a:pt x="11" y="87"/>
                    </a:lnTo>
                    <a:lnTo>
                      <a:pt x="11" y="7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24" name="Freeform 37"/>
              <p:cNvSpPr>
                <a:spLocks/>
              </p:cNvSpPr>
              <p:nvPr/>
            </p:nvSpPr>
            <p:spPr bwMode="auto">
              <a:xfrm>
                <a:off x="2784" y="2390"/>
                <a:ext cx="41" cy="16"/>
              </a:xfrm>
              <a:custGeom>
                <a:avLst/>
                <a:gdLst>
                  <a:gd name="T0" fmla="*/ 24 w 41"/>
                  <a:gd name="T1" fmla="*/ 5 h 16"/>
                  <a:gd name="T2" fmla="*/ 32 w 41"/>
                  <a:gd name="T3" fmla="*/ 0 h 16"/>
                  <a:gd name="T4" fmla="*/ 0 w 41"/>
                  <a:gd name="T5" fmla="*/ 0 h 16"/>
                  <a:gd name="T6" fmla="*/ 0 w 41"/>
                  <a:gd name="T7" fmla="*/ 16 h 16"/>
                  <a:gd name="T8" fmla="*/ 32 w 41"/>
                  <a:gd name="T9" fmla="*/ 16 h 16"/>
                  <a:gd name="T10" fmla="*/ 41 w 41"/>
                  <a:gd name="T11" fmla="*/ 10 h 16"/>
                  <a:gd name="T12" fmla="*/ 32 w 41"/>
                  <a:gd name="T13" fmla="*/ 16 h 16"/>
                  <a:gd name="T14" fmla="*/ 39 w 41"/>
                  <a:gd name="T15" fmla="*/ 16 h 16"/>
                  <a:gd name="T16" fmla="*/ 41 w 41"/>
                  <a:gd name="T17" fmla="*/ 10 h 16"/>
                  <a:gd name="T18" fmla="*/ 24 w 41"/>
                  <a:gd name="T19" fmla="*/ 5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16"/>
                  <a:gd name="T32" fmla="*/ 41 w 41"/>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16">
                    <a:moveTo>
                      <a:pt x="24" y="5"/>
                    </a:moveTo>
                    <a:lnTo>
                      <a:pt x="32" y="0"/>
                    </a:lnTo>
                    <a:lnTo>
                      <a:pt x="0" y="0"/>
                    </a:lnTo>
                    <a:lnTo>
                      <a:pt x="0" y="16"/>
                    </a:lnTo>
                    <a:lnTo>
                      <a:pt x="32" y="16"/>
                    </a:lnTo>
                    <a:lnTo>
                      <a:pt x="41" y="10"/>
                    </a:lnTo>
                    <a:lnTo>
                      <a:pt x="32" y="16"/>
                    </a:lnTo>
                    <a:lnTo>
                      <a:pt x="39" y="16"/>
                    </a:lnTo>
                    <a:lnTo>
                      <a:pt x="41" y="10"/>
                    </a:lnTo>
                    <a:lnTo>
                      <a:pt x="24"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25" name="Freeform 38"/>
              <p:cNvSpPr>
                <a:spLocks/>
              </p:cNvSpPr>
              <p:nvPr/>
            </p:nvSpPr>
            <p:spPr bwMode="auto">
              <a:xfrm>
                <a:off x="2808" y="2323"/>
                <a:ext cx="39" cy="77"/>
              </a:xfrm>
              <a:custGeom>
                <a:avLst/>
                <a:gdLst>
                  <a:gd name="T0" fmla="*/ 25 w 39"/>
                  <a:gd name="T1" fmla="*/ 17 h 77"/>
                  <a:gd name="T2" fmla="*/ 19 w 39"/>
                  <a:gd name="T3" fmla="*/ 7 h 77"/>
                  <a:gd name="T4" fmla="*/ 0 w 39"/>
                  <a:gd name="T5" fmla="*/ 72 h 77"/>
                  <a:gd name="T6" fmla="*/ 17 w 39"/>
                  <a:gd name="T7" fmla="*/ 77 h 77"/>
                  <a:gd name="T8" fmla="*/ 36 w 39"/>
                  <a:gd name="T9" fmla="*/ 11 h 77"/>
                  <a:gd name="T10" fmla="*/ 30 w 39"/>
                  <a:gd name="T11" fmla="*/ 0 h 77"/>
                  <a:gd name="T12" fmla="*/ 36 w 39"/>
                  <a:gd name="T13" fmla="*/ 11 h 77"/>
                  <a:gd name="T14" fmla="*/ 39 w 39"/>
                  <a:gd name="T15" fmla="*/ 3 h 77"/>
                  <a:gd name="T16" fmla="*/ 30 w 39"/>
                  <a:gd name="T17" fmla="*/ 0 h 77"/>
                  <a:gd name="T18" fmla="*/ 25 w 39"/>
                  <a:gd name="T19" fmla="*/ 17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77"/>
                  <a:gd name="T32" fmla="*/ 39 w 39"/>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77">
                    <a:moveTo>
                      <a:pt x="25" y="17"/>
                    </a:moveTo>
                    <a:lnTo>
                      <a:pt x="19" y="7"/>
                    </a:lnTo>
                    <a:lnTo>
                      <a:pt x="0" y="72"/>
                    </a:lnTo>
                    <a:lnTo>
                      <a:pt x="17" y="77"/>
                    </a:lnTo>
                    <a:lnTo>
                      <a:pt x="36" y="11"/>
                    </a:lnTo>
                    <a:lnTo>
                      <a:pt x="30" y="0"/>
                    </a:lnTo>
                    <a:lnTo>
                      <a:pt x="36" y="11"/>
                    </a:lnTo>
                    <a:lnTo>
                      <a:pt x="39" y="3"/>
                    </a:lnTo>
                    <a:lnTo>
                      <a:pt x="30" y="0"/>
                    </a:lnTo>
                    <a:lnTo>
                      <a:pt x="25" y="1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26" name="Freeform 39"/>
              <p:cNvSpPr>
                <a:spLocks/>
              </p:cNvSpPr>
              <p:nvPr/>
            </p:nvSpPr>
            <p:spPr bwMode="auto">
              <a:xfrm>
                <a:off x="2797" y="2310"/>
                <a:ext cx="41" cy="30"/>
              </a:xfrm>
              <a:custGeom>
                <a:avLst/>
                <a:gdLst>
                  <a:gd name="T0" fmla="*/ 16 w 41"/>
                  <a:gd name="T1" fmla="*/ 13 h 30"/>
                  <a:gd name="T2" fmla="*/ 5 w 41"/>
                  <a:gd name="T3" fmla="*/ 18 h 30"/>
                  <a:gd name="T4" fmla="*/ 36 w 41"/>
                  <a:gd name="T5" fmla="*/ 30 h 30"/>
                  <a:gd name="T6" fmla="*/ 41 w 41"/>
                  <a:gd name="T7" fmla="*/ 13 h 30"/>
                  <a:gd name="T8" fmla="*/ 11 w 41"/>
                  <a:gd name="T9" fmla="*/ 3 h 30"/>
                  <a:gd name="T10" fmla="*/ 0 w 41"/>
                  <a:gd name="T11" fmla="*/ 9 h 30"/>
                  <a:gd name="T12" fmla="*/ 11 w 41"/>
                  <a:gd name="T13" fmla="*/ 3 h 30"/>
                  <a:gd name="T14" fmla="*/ 2 w 41"/>
                  <a:gd name="T15" fmla="*/ 0 h 30"/>
                  <a:gd name="T16" fmla="*/ 0 w 41"/>
                  <a:gd name="T17" fmla="*/ 9 h 30"/>
                  <a:gd name="T18" fmla="*/ 16 w 41"/>
                  <a:gd name="T19" fmla="*/ 13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30"/>
                  <a:gd name="T32" fmla="*/ 41 w 41"/>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30">
                    <a:moveTo>
                      <a:pt x="16" y="13"/>
                    </a:moveTo>
                    <a:lnTo>
                      <a:pt x="5" y="18"/>
                    </a:lnTo>
                    <a:lnTo>
                      <a:pt x="36" y="30"/>
                    </a:lnTo>
                    <a:lnTo>
                      <a:pt x="41" y="13"/>
                    </a:lnTo>
                    <a:lnTo>
                      <a:pt x="11" y="3"/>
                    </a:lnTo>
                    <a:lnTo>
                      <a:pt x="0" y="9"/>
                    </a:lnTo>
                    <a:lnTo>
                      <a:pt x="11" y="3"/>
                    </a:lnTo>
                    <a:lnTo>
                      <a:pt x="2" y="0"/>
                    </a:lnTo>
                    <a:lnTo>
                      <a:pt x="0" y="9"/>
                    </a:lnTo>
                    <a:lnTo>
                      <a:pt x="16" y="1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27" name="Freeform 40"/>
              <p:cNvSpPr>
                <a:spLocks/>
              </p:cNvSpPr>
              <p:nvPr/>
            </p:nvSpPr>
            <p:spPr bwMode="auto">
              <a:xfrm>
                <a:off x="3102" y="2369"/>
                <a:ext cx="13" cy="33"/>
              </a:xfrm>
              <a:custGeom>
                <a:avLst/>
                <a:gdLst>
                  <a:gd name="T0" fmla="*/ 6 w 13"/>
                  <a:gd name="T1" fmla="*/ 22 h 33"/>
                  <a:gd name="T2" fmla="*/ 13 w 13"/>
                  <a:gd name="T3" fmla="*/ 28 h 33"/>
                  <a:gd name="T4" fmla="*/ 11 w 13"/>
                  <a:gd name="T5" fmla="*/ 0 h 33"/>
                  <a:gd name="T6" fmla="*/ 0 w 13"/>
                  <a:gd name="T7" fmla="*/ 0 h 33"/>
                  <a:gd name="T8" fmla="*/ 0 w 13"/>
                  <a:gd name="T9" fmla="*/ 28 h 33"/>
                  <a:gd name="T10" fmla="*/ 6 w 13"/>
                  <a:gd name="T11" fmla="*/ 33 h 33"/>
                  <a:gd name="T12" fmla="*/ 0 w 13"/>
                  <a:gd name="T13" fmla="*/ 28 h 33"/>
                  <a:gd name="T14" fmla="*/ 0 w 13"/>
                  <a:gd name="T15" fmla="*/ 33 h 33"/>
                  <a:gd name="T16" fmla="*/ 6 w 13"/>
                  <a:gd name="T17" fmla="*/ 33 h 33"/>
                  <a:gd name="T18" fmla="*/ 6 w 13"/>
                  <a:gd name="T19" fmla="*/ 22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33"/>
                  <a:gd name="T32" fmla="*/ 13 w 13"/>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33">
                    <a:moveTo>
                      <a:pt x="6" y="22"/>
                    </a:moveTo>
                    <a:lnTo>
                      <a:pt x="13" y="28"/>
                    </a:lnTo>
                    <a:lnTo>
                      <a:pt x="11" y="0"/>
                    </a:lnTo>
                    <a:lnTo>
                      <a:pt x="0" y="0"/>
                    </a:lnTo>
                    <a:lnTo>
                      <a:pt x="0" y="28"/>
                    </a:lnTo>
                    <a:lnTo>
                      <a:pt x="6" y="33"/>
                    </a:lnTo>
                    <a:lnTo>
                      <a:pt x="0" y="28"/>
                    </a:lnTo>
                    <a:lnTo>
                      <a:pt x="0" y="33"/>
                    </a:lnTo>
                    <a:lnTo>
                      <a:pt x="6" y="33"/>
                    </a:lnTo>
                    <a:lnTo>
                      <a:pt x="6" y="2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28" name="Freeform 41"/>
              <p:cNvSpPr>
                <a:spLocks/>
              </p:cNvSpPr>
              <p:nvPr/>
            </p:nvSpPr>
            <p:spPr bwMode="auto">
              <a:xfrm>
                <a:off x="3108" y="2391"/>
                <a:ext cx="134" cy="11"/>
              </a:xfrm>
              <a:custGeom>
                <a:avLst/>
                <a:gdLst>
                  <a:gd name="T0" fmla="*/ 121 w 134"/>
                  <a:gd name="T1" fmla="*/ 6 h 11"/>
                  <a:gd name="T2" fmla="*/ 127 w 134"/>
                  <a:gd name="T3" fmla="*/ 0 h 11"/>
                  <a:gd name="T4" fmla="*/ 0 w 134"/>
                  <a:gd name="T5" fmla="*/ 0 h 11"/>
                  <a:gd name="T6" fmla="*/ 0 w 134"/>
                  <a:gd name="T7" fmla="*/ 11 h 11"/>
                  <a:gd name="T8" fmla="*/ 127 w 134"/>
                  <a:gd name="T9" fmla="*/ 11 h 11"/>
                  <a:gd name="T10" fmla="*/ 132 w 134"/>
                  <a:gd name="T11" fmla="*/ 6 h 11"/>
                  <a:gd name="T12" fmla="*/ 127 w 134"/>
                  <a:gd name="T13" fmla="*/ 11 h 11"/>
                  <a:gd name="T14" fmla="*/ 134 w 134"/>
                  <a:gd name="T15" fmla="*/ 11 h 11"/>
                  <a:gd name="T16" fmla="*/ 132 w 134"/>
                  <a:gd name="T17" fmla="*/ 6 h 11"/>
                  <a:gd name="T18" fmla="*/ 121 w 134"/>
                  <a:gd name="T19" fmla="*/ 6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4"/>
                  <a:gd name="T31" fmla="*/ 0 h 11"/>
                  <a:gd name="T32" fmla="*/ 134 w 13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4" h="11">
                    <a:moveTo>
                      <a:pt x="121" y="6"/>
                    </a:moveTo>
                    <a:lnTo>
                      <a:pt x="127" y="0"/>
                    </a:lnTo>
                    <a:lnTo>
                      <a:pt x="0" y="0"/>
                    </a:lnTo>
                    <a:lnTo>
                      <a:pt x="0" y="11"/>
                    </a:lnTo>
                    <a:lnTo>
                      <a:pt x="127" y="11"/>
                    </a:lnTo>
                    <a:lnTo>
                      <a:pt x="132" y="6"/>
                    </a:lnTo>
                    <a:lnTo>
                      <a:pt x="127" y="11"/>
                    </a:lnTo>
                    <a:lnTo>
                      <a:pt x="134" y="11"/>
                    </a:lnTo>
                    <a:lnTo>
                      <a:pt x="132" y="6"/>
                    </a:lnTo>
                    <a:lnTo>
                      <a:pt x="121"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29" name="Freeform 42"/>
              <p:cNvSpPr>
                <a:spLocks/>
              </p:cNvSpPr>
              <p:nvPr/>
            </p:nvSpPr>
            <p:spPr bwMode="auto">
              <a:xfrm>
                <a:off x="3228" y="2373"/>
                <a:ext cx="12" cy="24"/>
              </a:xfrm>
              <a:custGeom>
                <a:avLst/>
                <a:gdLst>
                  <a:gd name="T0" fmla="*/ 5 w 12"/>
                  <a:gd name="T1" fmla="*/ 11 h 24"/>
                  <a:gd name="T2" fmla="*/ 0 w 12"/>
                  <a:gd name="T3" fmla="*/ 7 h 24"/>
                  <a:gd name="T4" fmla="*/ 1 w 12"/>
                  <a:gd name="T5" fmla="*/ 24 h 24"/>
                  <a:gd name="T6" fmla="*/ 12 w 12"/>
                  <a:gd name="T7" fmla="*/ 24 h 24"/>
                  <a:gd name="T8" fmla="*/ 11 w 12"/>
                  <a:gd name="T9" fmla="*/ 6 h 24"/>
                  <a:gd name="T10" fmla="*/ 5 w 12"/>
                  <a:gd name="T11" fmla="*/ 0 h 24"/>
                  <a:gd name="T12" fmla="*/ 11 w 12"/>
                  <a:gd name="T13" fmla="*/ 6 h 24"/>
                  <a:gd name="T14" fmla="*/ 11 w 12"/>
                  <a:gd name="T15" fmla="*/ 0 h 24"/>
                  <a:gd name="T16" fmla="*/ 5 w 12"/>
                  <a:gd name="T17" fmla="*/ 0 h 24"/>
                  <a:gd name="T18" fmla="*/ 5 w 12"/>
                  <a:gd name="T19" fmla="*/ 11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24"/>
                  <a:gd name="T32" fmla="*/ 12 w 12"/>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24">
                    <a:moveTo>
                      <a:pt x="5" y="11"/>
                    </a:moveTo>
                    <a:lnTo>
                      <a:pt x="0" y="7"/>
                    </a:lnTo>
                    <a:lnTo>
                      <a:pt x="1" y="24"/>
                    </a:lnTo>
                    <a:lnTo>
                      <a:pt x="12" y="24"/>
                    </a:lnTo>
                    <a:lnTo>
                      <a:pt x="11" y="6"/>
                    </a:lnTo>
                    <a:lnTo>
                      <a:pt x="5" y="0"/>
                    </a:lnTo>
                    <a:lnTo>
                      <a:pt x="11" y="6"/>
                    </a:lnTo>
                    <a:lnTo>
                      <a:pt x="11" y="0"/>
                    </a:lnTo>
                    <a:lnTo>
                      <a:pt x="5" y="0"/>
                    </a:lnTo>
                    <a:lnTo>
                      <a:pt x="5" y="1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30" name="Freeform 43"/>
              <p:cNvSpPr>
                <a:spLocks/>
              </p:cNvSpPr>
              <p:nvPr/>
            </p:nvSpPr>
            <p:spPr bwMode="auto">
              <a:xfrm>
                <a:off x="3102" y="2362"/>
                <a:ext cx="131" cy="22"/>
              </a:xfrm>
              <a:custGeom>
                <a:avLst/>
                <a:gdLst>
                  <a:gd name="T0" fmla="*/ 11 w 131"/>
                  <a:gd name="T1" fmla="*/ 7 h 22"/>
                  <a:gd name="T2" fmla="*/ 6 w 131"/>
                  <a:gd name="T3" fmla="*/ 12 h 22"/>
                  <a:gd name="T4" fmla="*/ 131 w 131"/>
                  <a:gd name="T5" fmla="*/ 22 h 22"/>
                  <a:gd name="T6" fmla="*/ 131 w 131"/>
                  <a:gd name="T7" fmla="*/ 11 h 22"/>
                  <a:gd name="T8" fmla="*/ 6 w 131"/>
                  <a:gd name="T9" fmla="*/ 1 h 22"/>
                  <a:gd name="T10" fmla="*/ 0 w 131"/>
                  <a:gd name="T11" fmla="*/ 7 h 22"/>
                  <a:gd name="T12" fmla="*/ 6 w 131"/>
                  <a:gd name="T13" fmla="*/ 1 h 22"/>
                  <a:gd name="T14" fmla="*/ 0 w 131"/>
                  <a:gd name="T15" fmla="*/ 0 h 22"/>
                  <a:gd name="T16" fmla="*/ 0 w 131"/>
                  <a:gd name="T17" fmla="*/ 7 h 22"/>
                  <a:gd name="T18" fmla="*/ 11 w 131"/>
                  <a:gd name="T19" fmla="*/ 7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1"/>
                  <a:gd name="T31" fmla="*/ 0 h 22"/>
                  <a:gd name="T32" fmla="*/ 131 w 131"/>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1" h="22">
                    <a:moveTo>
                      <a:pt x="11" y="7"/>
                    </a:moveTo>
                    <a:lnTo>
                      <a:pt x="6" y="12"/>
                    </a:lnTo>
                    <a:lnTo>
                      <a:pt x="131" y="22"/>
                    </a:lnTo>
                    <a:lnTo>
                      <a:pt x="131" y="11"/>
                    </a:lnTo>
                    <a:lnTo>
                      <a:pt x="6" y="1"/>
                    </a:lnTo>
                    <a:lnTo>
                      <a:pt x="0" y="7"/>
                    </a:lnTo>
                    <a:lnTo>
                      <a:pt x="6" y="1"/>
                    </a:lnTo>
                    <a:lnTo>
                      <a:pt x="0" y="0"/>
                    </a:lnTo>
                    <a:lnTo>
                      <a:pt x="0" y="7"/>
                    </a:lnTo>
                    <a:lnTo>
                      <a:pt x="11"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31" name="Rectangle 44"/>
              <p:cNvSpPr>
                <a:spLocks noChangeArrowheads="1"/>
              </p:cNvSpPr>
              <p:nvPr/>
            </p:nvSpPr>
            <p:spPr bwMode="auto">
              <a:xfrm>
                <a:off x="1685" y="1493"/>
                <a:ext cx="766" cy="909"/>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232" name="Freeform 45"/>
              <p:cNvSpPr>
                <a:spLocks/>
              </p:cNvSpPr>
              <p:nvPr/>
            </p:nvSpPr>
            <p:spPr bwMode="auto">
              <a:xfrm>
                <a:off x="1685" y="1485"/>
                <a:ext cx="774" cy="17"/>
              </a:xfrm>
              <a:custGeom>
                <a:avLst/>
                <a:gdLst>
                  <a:gd name="T0" fmla="*/ 774 w 774"/>
                  <a:gd name="T1" fmla="*/ 8 h 17"/>
                  <a:gd name="T2" fmla="*/ 766 w 774"/>
                  <a:gd name="T3" fmla="*/ 0 h 17"/>
                  <a:gd name="T4" fmla="*/ 0 w 774"/>
                  <a:gd name="T5" fmla="*/ 0 h 17"/>
                  <a:gd name="T6" fmla="*/ 0 w 774"/>
                  <a:gd name="T7" fmla="*/ 17 h 17"/>
                  <a:gd name="T8" fmla="*/ 766 w 774"/>
                  <a:gd name="T9" fmla="*/ 17 h 17"/>
                  <a:gd name="T10" fmla="*/ 757 w 774"/>
                  <a:gd name="T11" fmla="*/ 8 h 17"/>
                  <a:gd name="T12" fmla="*/ 766 w 774"/>
                  <a:gd name="T13" fmla="*/ 17 h 17"/>
                  <a:gd name="T14" fmla="*/ 770 w 774"/>
                  <a:gd name="T15" fmla="*/ 17 h 17"/>
                  <a:gd name="T16" fmla="*/ 773 w 774"/>
                  <a:gd name="T17" fmla="*/ 14 h 17"/>
                  <a:gd name="T18" fmla="*/ 774 w 774"/>
                  <a:gd name="T19" fmla="*/ 11 h 17"/>
                  <a:gd name="T20" fmla="*/ 774 w 774"/>
                  <a:gd name="T21" fmla="*/ 8 h 17"/>
                  <a:gd name="T22" fmla="*/ 774 w 774"/>
                  <a:gd name="T23" fmla="*/ 6 h 17"/>
                  <a:gd name="T24" fmla="*/ 773 w 774"/>
                  <a:gd name="T25" fmla="*/ 3 h 17"/>
                  <a:gd name="T26" fmla="*/ 770 w 774"/>
                  <a:gd name="T27" fmla="*/ 1 h 17"/>
                  <a:gd name="T28" fmla="*/ 766 w 774"/>
                  <a:gd name="T29" fmla="*/ 0 h 17"/>
                  <a:gd name="T30" fmla="*/ 774 w 774"/>
                  <a:gd name="T31" fmla="*/ 8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74"/>
                  <a:gd name="T49" fmla="*/ 0 h 17"/>
                  <a:gd name="T50" fmla="*/ 774 w 774"/>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74" h="17">
                    <a:moveTo>
                      <a:pt x="774" y="8"/>
                    </a:moveTo>
                    <a:lnTo>
                      <a:pt x="766" y="0"/>
                    </a:lnTo>
                    <a:lnTo>
                      <a:pt x="0" y="0"/>
                    </a:lnTo>
                    <a:lnTo>
                      <a:pt x="0" y="17"/>
                    </a:lnTo>
                    <a:lnTo>
                      <a:pt x="766" y="17"/>
                    </a:lnTo>
                    <a:lnTo>
                      <a:pt x="757" y="8"/>
                    </a:lnTo>
                    <a:lnTo>
                      <a:pt x="766" y="17"/>
                    </a:lnTo>
                    <a:lnTo>
                      <a:pt x="770" y="17"/>
                    </a:lnTo>
                    <a:lnTo>
                      <a:pt x="773" y="14"/>
                    </a:lnTo>
                    <a:lnTo>
                      <a:pt x="774" y="11"/>
                    </a:lnTo>
                    <a:lnTo>
                      <a:pt x="774" y="8"/>
                    </a:lnTo>
                    <a:lnTo>
                      <a:pt x="774" y="6"/>
                    </a:lnTo>
                    <a:lnTo>
                      <a:pt x="773" y="3"/>
                    </a:lnTo>
                    <a:lnTo>
                      <a:pt x="770" y="1"/>
                    </a:lnTo>
                    <a:lnTo>
                      <a:pt x="766" y="0"/>
                    </a:lnTo>
                    <a:lnTo>
                      <a:pt x="774"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33" name="Freeform 46"/>
              <p:cNvSpPr>
                <a:spLocks/>
              </p:cNvSpPr>
              <p:nvPr/>
            </p:nvSpPr>
            <p:spPr bwMode="auto">
              <a:xfrm>
                <a:off x="2442" y="1493"/>
                <a:ext cx="17" cy="919"/>
              </a:xfrm>
              <a:custGeom>
                <a:avLst/>
                <a:gdLst>
                  <a:gd name="T0" fmla="*/ 9 w 17"/>
                  <a:gd name="T1" fmla="*/ 919 h 919"/>
                  <a:gd name="T2" fmla="*/ 17 w 17"/>
                  <a:gd name="T3" fmla="*/ 909 h 919"/>
                  <a:gd name="T4" fmla="*/ 17 w 17"/>
                  <a:gd name="T5" fmla="*/ 0 h 919"/>
                  <a:gd name="T6" fmla="*/ 0 w 17"/>
                  <a:gd name="T7" fmla="*/ 0 h 919"/>
                  <a:gd name="T8" fmla="*/ 0 w 17"/>
                  <a:gd name="T9" fmla="*/ 909 h 919"/>
                  <a:gd name="T10" fmla="*/ 9 w 17"/>
                  <a:gd name="T11" fmla="*/ 901 h 919"/>
                  <a:gd name="T12" fmla="*/ 0 w 17"/>
                  <a:gd name="T13" fmla="*/ 909 h 919"/>
                  <a:gd name="T14" fmla="*/ 2 w 17"/>
                  <a:gd name="T15" fmla="*/ 913 h 919"/>
                  <a:gd name="T16" fmla="*/ 3 w 17"/>
                  <a:gd name="T17" fmla="*/ 916 h 919"/>
                  <a:gd name="T18" fmla="*/ 6 w 17"/>
                  <a:gd name="T19" fmla="*/ 918 h 919"/>
                  <a:gd name="T20" fmla="*/ 9 w 17"/>
                  <a:gd name="T21" fmla="*/ 919 h 919"/>
                  <a:gd name="T22" fmla="*/ 12 w 17"/>
                  <a:gd name="T23" fmla="*/ 918 h 919"/>
                  <a:gd name="T24" fmla="*/ 14 w 17"/>
                  <a:gd name="T25" fmla="*/ 916 h 919"/>
                  <a:gd name="T26" fmla="*/ 17 w 17"/>
                  <a:gd name="T27" fmla="*/ 913 h 919"/>
                  <a:gd name="T28" fmla="*/ 17 w 17"/>
                  <a:gd name="T29" fmla="*/ 909 h 919"/>
                  <a:gd name="T30" fmla="*/ 9 w 17"/>
                  <a:gd name="T31" fmla="*/ 919 h 9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919"/>
                  <a:gd name="T50" fmla="*/ 17 w 17"/>
                  <a:gd name="T51" fmla="*/ 919 h 9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919">
                    <a:moveTo>
                      <a:pt x="9" y="919"/>
                    </a:moveTo>
                    <a:lnTo>
                      <a:pt x="17" y="909"/>
                    </a:lnTo>
                    <a:lnTo>
                      <a:pt x="17" y="0"/>
                    </a:lnTo>
                    <a:lnTo>
                      <a:pt x="0" y="0"/>
                    </a:lnTo>
                    <a:lnTo>
                      <a:pt x="0" y="909"/>
                    </a:lnTo>
                    <a:lnTo>
                      <a:pt x="9" y="901"/>
                    </a:lnTo>
                    <a:lnTo>
                      <a:pt x="0" y="909"/>
                    </a:lnTo>
                    <a:lnTo>
                      <a:pt x="2" y="913"/>
                    </a:lnTo>
                    <a:lnTo>
                      <a:pt x="3" y="916"/>
                    </a:lnTo>
                    <a:lnTo>
                      <a:pt x="6" y="918"/>
                    </a:lnTo>
                    <a:lnTo>
                      <a:pt x="9" y="919"/>
                    </a:lnTo>
                    <a:lnTo>
                      <a:pt x="12" y="918"/>
                    </a:lnTo>
                    <a:lnTo>
                      <a:pt x="14" y="916"/>
                    </a:lnTo>
                    <a:lnTo>
                      <a:pt x="17" y="913"/>
                    </a:lnTo>
                    <a:lnTo>
                      <a:pt x="17" y="909"/>
                    </a:lnTo>
                    <a:lnTo>
                      <a:pt x="9" y="91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34" name="Freeform 47"/>
              <p:cNvSpPr>
                <a:spLocks/>
              </p:cNvSpPr>
              <p:nvPr/>
            </p:nvSpPr>
            <p:spPr bwMode="auto">
              <a:xfrm>
                <a:off x="1677" y="2394"/>
                <a:ext cx="774" cy="18"/>
              </a:xfrm>
              <a:custGeom>
                <a:avLst/>
                <a:gdLst>
                  <a:gd name="T0" fmla="*/ 0 w 774"/>
                  <a:gd name="T1" fmla="*/ 8 h 18"/>
                  <a:gd name="T2" fmla="*/ 8 w 774"/>
                  <a:gd name="T3" fmla="*/ 18 h 18"/>
                  <a:gd name="T4" fmla="*/ 774 w 774"/>
                  <a:gd name="T5" fmla="*/ 18 h 18"/>
                  <a:gd name="T6" fmla="*/ 774 w 774"/>
                  <a:gd name="T7" fmla="*/ 0 h 18"/>
                  <a:gd name="T8" fmla="*/ 8 w 774"/>
                  <a:gd name="T9" fmla="*/ 0 h 18"/>
                  <a:gd name="T10" fmla="*/ 18 w 774"/>
                  <a:gd name="T11" fmla="*/ 8 h 18"/>
                  <a:gd name="T12" fmla="*/ 8 w 774"/>
                  <a:gd name="T13" fmla="*/ 0 h 18"/>
                  <a:gd name="T14" fmla="*/ 5 w 774"/>
                  <a:gd name="T15" fmla="*/ 1 h 18"/>
                  <a:gd name="T16" fmla="*/ 2 w 774"/>
                  <a:gd name="T17" fmla="*/ 3 h 18"/>
                  <a:gd name="T18" fmla="*/ 1 w 774"/>
                  <a:gd name="T19" fmla="*/ 6 h 18"/>
                  <a:gd name="T20" fmla="*/ 0 w 774"/>
                  <a:gd name="T21" fmla="*/ 8 h 18"/>
                  <a:gd name="T22" fmla="*/ 1 w 774"/>
                  <a:gd name="T23" fmla="*/ 12 h 18"/>
                  <a:gd name="T24" fmla="*/ 2 w 774"/>
                  <a:gd name="T25" fmla="*/ 15 h 18"/>
                  <a:gd name="T26" fmla="*/ 5 w 774"/>
                  <a:gd name="T27" fmla="*/ 17 h 18"/>
                  <a:gd name="T28" fmla="*/ 8 w 774"/>
                  <a:gd name="T29" fmla="*/ 18 h 18"/>
                  <a:gd name="T30" fmla="*/ 0 w 774"/>
                  <a:gd name="T31" fmla="*/ 8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74"/>
                  <a:gd name="T49" fmla="*/ 0 h 18"/>
                  <a:gd name="T50" fmla="*/ 774 w 774"/>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74" h="18">
                    <a:moveTo>
                      <a:pt x="0" y="8"/>
                    </a:moveTo>
                    <a:lnTo>
                      <a:pt x="8" y="18"/>
                    </a:lnTo>
                    <a:lnTo>
                      <a:pt x="774" y="18"/>
                    </a:lnTo>
                    <a:lnTo>
                      <a:pt x="774" y="0"/>
                    </a:lnTo>
                    <a:lnTo>
                      <a:pt x="8" y="0"/>
                    </a:lnTo>
                    <a:lnTo>
                      <a:pt x="18" y="8"/>
                    </a:lnTo>
                    <a:lnTo>
                      <a:pt x="8" y="0"/>
                    </a:lnTo>
                    <a:lnTo>
                      <a:pt x="5" y="1"/>
                    </a:lnTo>
                    <a:lnTo>
                      <a:pt x="2" y="3"/>
                    </a:lnTo>
                    <a:lnTo>
                      <a:pt x="1" y="6"/>
                    </a:lnTo>
                    <a:lnTo>
                      <a:pt x="0" y="8"/>
                    </a:lnTo>
                    <a:lnTo>
                      <a:pt x="1" y="12"/>
                    </a:lnTo>
                    <a:lnTo>
                      <a:pt x="2" y="15"/>
                    </a:lnTo>
                    <a:lnTo>
                      <a:pt x="5" y="17"/>
                    </a:lnTo>
                    <a:lnTo>
                      <a:pt x="8" y="18"/>
                    </a:lnTo>
                    <a:lnTo>
                      <a:pt x="0"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35" name="Freeform 48"/>
              <p:cNvSpPr>
                <a:spLocks/>
              </p:cNvSpPr>
              <p:nvPr/>
            </p:nvSpPr>
            <p:spPr bwMode="auto">
              <a:xfrm>
                <a:off x="1677" y="1485"/>
                <a:ext cx="18" cy="917"/>
              </a:xfrm>
              <a:custGeom>
                <a:avLst/>
                <a:gdLst>
                  <a:gd name="T0" fmla="*/ 8 w 18"/>
                  <a:gd name="T1" fmla="*/ 0 h 917"/>
                  <a:gd name="T2" fmla="*/ 0 w 18"/>
                  <a:gd name="T3" fmla="*/ 8 h 917"/>
                  <a:gd name="T4" fmla="*/ 0 w 18"/>
                  <a:gd name="T5" fmla="*/ 917 h 917"/>
                  <a:gd name="T6" fmla="*/ 18 w 18"/>
                  <a:gd name="T7" fmla="*/ 917 h 917"/>
                  <a:gd name="T8" fmla="*/ 18 w 18"/>
                  <a:gd name="T9" fmla="*/ 8 h 917"/>
                  <a:gd name="T10" fmla="*/ 8 w 18"/>
                  <a:gd name="T11" fmla="*/ 17 h 917"/>
                  <a:gd name="T12" fmla="*/ 18 w 18"/>
                  <a:gd name="T13" fmla="*/ 8 h 917"/>
                  <a:gd name="T14" fmla="*/ 16 w 18"/>
                  <a:gd name="T15" fmla="*/ 6 h 917"/>
                  <a:gd name="T16" fmla="*/ 15 w 18"/>
                  <a:gd name="T17" fmla="*/ 3 h 917"/>
                  <a:gd name="T18" fmla="*/ 12 w 18"/>
                  <a:gd name="T19" fmla="*/ 0 h 917"/>
                  <a:gd name="T20" fmla="*/ 8 w 18"/>
                  <a:gd name="T21" fmla="*/ 0 h 917"/>
                  <a:gd name="T22" fmla="*/ 5 w 18"/>
                  <a:gd name="T23" fmla="*/ 0 h 917"/>
                  <a:gd name="T24" fmla="*/ 2 w 18"/>
                  <a:gd name="T25" fmla="*/ 3 h 917"/>
                  <a:gd name="T26" fmla="*/ 1 w 18"/>
                  <a:gd name="T27" fmla="*/ 6 h 917"/>
                  <a:gd name="T28" fmla="*/ 0 w 18"/>
                  <a:gd name="T29" fmla="*/ 8 h 917"/>
                  <a:gd name="T30" fmla="*/ 8 w 18"/>
                  <a:gd name="T31" fmla="*/ 0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917"/>
                  <a:gd name="T50" fmla="*/ 18 w 18"/>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917">
                    <a:moveTo>
                      <a:pt x="8" y="0"/>
                    </a:moveTo>
                    <a:lnTo>
                      <a:pt x="0" y="8"/>
                    </a:lnTo>
                    <a:lnTo>
                      <a:pt x="0" y="917"/>
                    </a:lnTo>
                    <a:lnTo>
                      <a:pt x="18" y="917"/>
                    </a:lnTo>
                    <a:lnTo>
                      <a:pt x="18" y="8"/>
                    </a:lnTo>
                    <a:lnTo>
                      <a:pt x="8" y="17"/>
                    </a:lnTo>
                    <a:lnTo>
                      <a:pt x="18" y="8"/>
                    </a:lnTo>
                    <a:lnTo>
                      <a:pt x="16" y="6"/>
                    </a:lnTo>
                    <a:lnTo>
                      <a:pt x="15" y="3"/>
                    </a:lnTo>
                    <a:lnTo>
                      <a:pt x="12" y="0"/>
                    </a:lnTo>
                    <a:lnTo>
                      <a:pt x="8" y="0"/>
                    </a:lnTo>
                    <a:lnTo>
                      <a:pt x="5" y="0"/>
                    </a:lnTo>
                    <a:lnTo>
                      <a:pt x="2" y="3"/>
                    </a:lnTo>
                    <a:lnTo>
                      <a:pt x="1" y="6"/>
                    </a:lnTo>
                    <a:lnTo>
                      <a:pt x="0" y="8"/>
                    </a:lnTo>
                    <a:lnTo>
                      <a:pt x="8"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36" name="Freeform 49"/>
              <p:cNvSpPr>
                <a:spLocks noEditPoints="1"/>
              </p:cNvSpPr>
              <p:nvPr/>
            </p:nvSpPr>
            <p:spPr bwMode="auto">
              <a:xfrm>
                <a:off x="1562" y="1367"/>
                <a:ext cx="1038" cy="1035"/>
              </a:xfrm>
              <a:custGeom>
                <a:avLst/>
                <a:gdLst>
                  <a:gd name="T0" fmla="*/ 931 w 1038"/>
                  <a:gd name="T1" fmla="*/ 1035 h 1035"/>
                  <a:gd name="T2" fmla="*/ 684 w 1038"/>
                  <a:gd name="T3" fmla="*/ 936 h 1035"/>
                  <a:gd name="T4" fmla="*/ 158 w 1038"/>
                  <a:gd name="T5" fmla="*/ 1010 h 1035"/>
                  <a:gd name="T6" fmla="*/ 589 w 1038"/>
                  <a:gd name="T7" fmla="*/ 881 h 1035"/>
                  <a:gd name="T8" fmla="*/ 629 w 1038"/>
                  <a:gd name="T9" fmla="*/ 883 h 1035"/>
                  <a:gd name="T10" fmla="*/ 663 w 1038"/>
                  <a:gd name="T11" fmla="*/ 890 h 1035"/>
                  <a:gd name="T12" fmla="*/ 685 w 1038"/>
                  <a:gd name="T13" fmla="*/ 903 h 1035"/>
                  <a:gd name="T14" fmla="*/ 692 w 1038"/>
                  <a:gd name="T15" fmla="*/ 910 h 1035"/>
                  <a:gd name="T16" fmla="*/ 694 w 1038"/>
                  <a:gd name="T17" fmla="*/ 917 h 1035"/>
                  <a:gd name="T18" fmla="*/ 692 w 1038"/>
                  <a:gd name="T19" fmla="*/ 924 h 1035"/>
                  <a:gd name="T20" fmla="*/ 685 w 1038"/>
                  <a:gd name="T21" fmla="*/ 931 h 1035"/>
                  <a:gd name="T22" fmla="*/ 663 w 1038"/>
                  <a:gd name="T23" fmla="*/ 942 h 1035"/>
                  <a:gd name="T24" fmla="*/ 629 w 1038"/>
                  <a:gd name="T25" fmla="*/ 950 h 1035"/>
                  <a:gd name="T26" fmla="*/ 589 w 1038"/>
                  <a:gd name="T27" fmla="*/ 953 h 1035"/>
                  <a:gd name="T28" fmla="*/ 548 w 1038"/>
                  <a:gd name="T29" fmla="*/ 950 h 1035"/>
                  <a:gd name="T30" fmla="*/ 515 w 1038"/>
                  <a:gd name="T31" fmla="*/ 942 h 1035"/>
                  <a:gd name="T32" fmla="*/ 493 w 1038"/>
                  <a:gd name="T33" fmla="*/ 931 h 1035"/>
                  <a:gd name="T34" fmla="*/ 487 w 1038"/>
                  <a:gd name="T35" fmla="*/ 924 h 1035"/>
                  <a:gd name="T36" fmla="*/ 484 w 1038"/>
                  <a:gd name="T37" fmla="*/ 917 h 1035"/>
                  <a:gd name="T38" fmla="*/ 487 w 1038"/>
                  <a:gd name="T39" fmla="*/ 910 h 1035"/>
                  <a:gd name="T40" fmla="*/ 493 w 1038"/>
                  <a:gd name="T41" fmla="*/ 903 h 1035"/>
                  <a:gd name="T42" fmla="*/ 515 w 1038"/>
                  <a:gd name="T43" fmla="*/ 890 h 1035"/>
                  <a:gd name="T44" fmla="*/ 548 w 1038"/>
                  <a:gd name="T45" fmla="*/ 883 h 1035"/>
                  <a:gd name="T46" fmla="*/ 589 w 1038"/>
                  <a:gd name="T47" fmla="*/ 881 h 1035"/>
                  <a:gd name="T48" fmla="*/ 600 w 1038"/>
                  <a:gd name="T49" fmla="*/ 73 h 1035"/>
                  <a:gd name="T50" fmla="*/ 0 w 1038"/>
                  <a:gd name="T51" fmla="*/ 563 h 1035"/>
                  <a:gd name="T52" fmla="*/ 341 w 1038"/>
                  <a:gd name="T53" fmla="*/ 819 h 1035"/>
                  <a:gd name="T54" fmla="*/ 936 w 1038"/>
                  <a:gd name="T55" fmla="*/ 867 h 1035"/>
                  <a:gd name="T56" fmla="*/ 714 w 1038"/>
                  <a:gd name="T57" fmla="*/ 16 h 1035"/>
                  <a:gd name="T58" fmla="*/ 952 w 1038"/>
                  <a:gd name="T59" fmla="*/ 0 h 1035"/>
                  <a:gd name="T60" fmla="*/ 933 w 1038"/>
                  <a:gd name="T61" fmla="*/ 794 h 1035"/>
                  <a:gd name="T62" fmla="*/ 954 w 1038"/>
                  <a:gd name="T63" fmla="*/ 33 h 1035"/>
                  <a:gd name="T64" fmla="*/ 971 w 1038"/>
                  <a:gd name="T65" fmla="*/ 217 h 1035"/>
                  <a:gd name="T66" fmla="*/ 986 w 1038"/>
                  <a:gd name="T67" fmla="*/ 401 h 1035"/>
                  <a:gd name="T68" fmla="*/ 1003 w 1038"/>
                  <a:gd name="T69" fmla="*/ 585 h 1035"/>
                  <a:gd name="T70" fmla="*/ 1018 w 1038"/>
                  <a:gd name="T71" fmla="*/ 770 h 1035"/>
                  <a:gd name="T72" fmla="*/ 1025 w 1038"/>
                  <a:gd name="T73" fmla="*/ 690 h 1035"/>
                  <a:gd name="T74" fmla="*/ 1034 w 1038"/>
                  <a:gd name="T75" fmla="*/ 614 h 1035"/>
                  <a:gd name="T76" fmla="*/ 1038 w 1038"/>
                  <a:gd name="T77" fmla="*/ 524 h 1035"/>
                  <a:gd name="T78" fmla="*/ 1037 w 1038"/>
                  <a:gd name="T79" fmla="*/ 467 h 1035"/>
                  <a:gd name="T80" fmla="*/ 1031 w 1038"/>
                  <a:gd name="T81" fmla="*/ 400 h 1035"/>
                  <a:gd name="T82" fmla="*/ 1014 w 1038"/>
                  <a:gd name="T83" fmla="*/ 278 h 1035"/>
                  <a:gd name="T84" fmla="*/ 995 w 1038"/>
                  <a:gd name="T85" fmla="*/ 191 h 1035"/>
                  <a:gd name="T86" fmla="*/ 974 w 1038"/>
                  <a:gd name="T87" fmla="*/ 115 h 1035"/>
                  <a:gd name="T88" fmla="*/ 954 w 1038"/>
                  <a:gd name="T89" fmla="*/ 33 h 103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38"/>
                  <a:gd name="T136" fmla="*/ 0 h 1035"/>
                  <a:gd name="T137" fmla="*/ 1038 w 1038"/>
                  <a:gd name="T138" fmla="*/ 1035 h 103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38" h="1035">
                    <a:moveTo>
                      <a:pt x="158" y="1033"/>
                    </a:moveTo>
                    <a:lnTo>
                      <a:pt x="931" y="1035"/>
                    </a:lnTo>
                    <a:lnTo>
                      <a:pt x="931" y="1007"/>
                    </a:lnTo>
                    <a:lnTo>
                      <a:pt x="684" y="936"/>
                    </a:lnTo>
                    <a:lnTo>
                      <a:pt x="497" y="943"/>
                    </a:lnTo>
                    <a:lnTo>
                      <a:pt x="158" y="1010"/>
                    </a:lnTo>
                    <a:lnTo>
                      <a:pt x="158" y="1033"/>
                    </a:lnTo>
                    <a:close/>
                    <a:moveTo>
                      <a:pt x="589" y="881"/>
                    </a:moveTo>
                    <a:lnTo>
                      <a:pt x="610" y="881"/>
                    </a:lnTo>
                    <a:lnTo>
                      <a:pt x="629" y="883"/>
                    </a:lnTo>
                    <a:lnTo>
                      <a:pt x="647" y="886"/>
                    </a:lnTo>
                    <a:lnTo>
                      <a:pt x="663" y="890"/>
                    </a:lnTo>
                    <a:lnTo>
                      <a:pt x="675" y="896"/>
                    </a:lnTo>
                    <a:lnTo>
                      <a:pt x="685" y="903"/>
                    </a:lnTo>
                    <a:lnTo>
                      <a:pt x="689" y="906"/>
                    </a:lnTo>
                    <a:lnTo>
                      <a:pt x="692" y="910"/>
                    </a:lnTo>
                    <a:lnTo>
                      <a:pt x="694" y="913"/>
                    </a:lnTo>
                    <a:lnTo>
                      <a:pt x="694" y="917"/>
                    </a:lnTo>
                    <a:lnTo>
                      <a:pt x="694" y="921"/>
                    </a:lnTo>
                    <a:lnTo>
                      <a:pt x="692" y="924"/>
                    </a:lnTo>
                    <a:lnTo>
                      <a:pt x="689" y="928"/>
                    </a:lnTo>
                    <a:lnTo>
                      <a:pt x="685" y="931"/>
                    </a:lnTo>
                    <a:lnTo>
                      <a:pt x="675" y="936"/>
                    </a:lnTo>
                    <a:lnTo>
                      <a:pt x="663" y="942"/>
                    </a:lnTo>
                    <a:lnTo>
                      <a:pt x="647" y="946"/>
                    </a:lnTo>
                    <a:lnTo>
                      <a:pt x="629" y="950"/>
                    </a:lnTo>
                    <a:lnTo>
                      <a:pt x="610" y="952"/>
                    </a:lnTo>
                    <a:lnTo>
                      <a:pt x="589" y="953"/>
                    </a:lnTo>
                    <a:lnTo>
                      <a:pt x="568" y="952"/>
                    </a:lnTo>
                    <a:lnTo>
                      <a:pt x="548" y="950"/>
                    </a:lnTo>
                    <a:lnTo>
                      <a:pt x="530" y="946"/>
                    </a:lnTo>
                    <a:lnTo>
                      <a:pt x="515" y="942"/>
                    </a:lnTo>
                    <a:lnTo>
                      <a:pt x="502" y="936"/>
                    </a:lnTo>
                    <a:lnTo>
                      <a:pt x="493" y="931"/>
                    </a:lnTo>
                    <a:lnTo>
                      <a:pt x="490" y="928"/>
                    </a:lnTo>
                    <a:lnTo>
                      <a:pt x="487" y="924"/>
                    </a:lnTo>
                    <a:lnTo>
                      <a:pt x="486" y="921"/>
                    </a:lnTo>
                    <a:lnTo>
                      <a:pt x="484" y="917"/>
                    </a:lnTo>
                    <a:lnTo>
                      <a:pt x="486" y="913"/>
                    </a:lnTo>
                    <a:lnTo>
                      <a:pt x="487" y="910"/>
                    </a:lnTo>
                    <a:lnTo>
                      <a:pt x="490" y="906"/>
                    </a:lnTo>
                    <a:lnTo>
                      <a:pt x="493" y="903"/>
                    </a:lnTo>
                    <a:lnTo>
                      <a:pt x="502" y="896"/>
                    </a:lnTo>
                    <a:lnTo>
                      <a:pt x="515" y="890"/>
                    </a:lnTo>
                    <a:lnTo>
                      <a:pt x="530" y="886"/>
                    </a:lnTo>
                    <a:lnTo>
                      <a:pt x="548" y="883"/>
                    </a:lnTo>
                    <a:lnTo>
                      <a:pt x="568" y="881"/>
                    </a:lnTo>
                    <a:lnTo>
                      <a:pt x="589" y="881"/>
                    </a:lnTo>
                    <a:close/>
                    <a:moveTo>
                      <a:pt x="714" y="16"/>
                    </a:moveTo>
                    <a:lnTo>
                      <a:pt x="600" y="73"/>
                    </a:lnTo>
                    <a:lnTo>
                      <a:pt x="606" y="181"/>
                    </a:lnTo>
                    <a:lnTo>
                      <a:pt x="0" y="563"/>
                    </a:lnTo>
                    <a:lnTo>
                      <a:pt x="24" y="807"/>
                    </a:lnTo>
                    <a:lnTo>
                      <a:pt x="341" y="819"/>
                    </a:lnTo>
                    <a:lnTo>
                      <a:pt x="441" y="910"/>
                    </a:lnTo>
                    <a:lnTo>
                      <a:pt x="936" y="867"/>
                    </a:lnTo>
                    <a:lnTo>
                      <a:pt x="864" y="7"/>
                    </a:lnTo>
                    <a:lnTo>
                      <a:pt x="714" y="16"/>
                    </a:lnTo>
                    <a:close/>
                    <a:moveTo>
                      <a:pt x="864" y="7"/>
                    </a:moveTo>
                    <a:lnTo>
                      <a:pt x="952" y="0"/>
                    </a:lnTo>
                    <a:lnTo>
                      <a:pt x="1021" y="786"/>
                    </a:lnTo>
                    <a:lnTo>
                      <a:pt x="933" y="794"/>
                    </a:lnTo>
                    <a:lnTo>
                      <a:pt x="864" y="7"/>
                    </a:lnTo>
                    <a:close/>
                    <a:moveTo>
                      <a:pt x="954" y="33"/>
                    </a:moveTo>
                    <a:lnTo>
                      <a:pt x="963" y="125"/>
                    </a:lnTo>
                    <a:lnTo>
                      <a:pt x="971" y="217"/>
                    </a:lnTo>
                    <a:lnTo>
                      <a:pt x="978" y="309"/>
                    </a:lnTo>
                    <a:lnTo>
                      <a:pt x="986" y="401"/>
                    </a:lnTo>
                    <a:lnTo>
                      <a:pt x="995" y="493"/>
                    </a:lnTo>
                    <a:lnTo>
                      <a:pt x="1003" y="585"/>
                    </a:lnTo>
                    <a:lnTo>
                      <a:pt x="1011" y="677"/>
                    </a:lnTo>
                    <a:lnTo>
                      <a:pt x="1018" y="770"/>
                    </a:lnTo>
                    <a:lnTo>
                      <a:pt x="1021" y="729"/>
                    </a:lnTo>
                    <a:lnTo>
                      <a:pt x="1025" y="690"/>
                    </a:lnTo>
                    <a:lnTo>
                      <a:pt x="1030" y="652"/>
                    </a:lnTo>
                    <a:lnTo>
                      <a:pt x="1034" y="614"/>
                    </a:lnTo>
                    <a:lnTo>
                      <a:pt x="1037" y="571"/>
                    </a:lnTo>
                    <a:lnTo>
                      <a:pt x="1038" y="524"/>
                    </a:lnTo>
                    <a:lnTo>
                      <a:pt x="1038" y="497"/>
                    </a:lnTo>
                    <a:lnTo>
                      <a:pt x="1037" y="467"/>
                    </a:lnTo>
                    <a:lnTo>
                      <a:pt x="1034" y="434"/>
                    </a:lnTo>
                    <a:lnTo>
                      <a:pt x="1031" y="400"/>
                    </a:lnTo>
                    <a:lnTo>
                      <a:pt x="1023" y="333"/>
                    </a:lnTo>
                    <a:lnTo>
                      <a:pt x="1014" y="278"/>
                    </a:lnTo>
                    <a:lnTo>
                      <a:pt x="1005" y="231"/>
                    </a:lnTo>
                    <a:lnTo>
                      <a:pt x="995" y="191"/>
                    </a:lnTo>
                    <a:lnTo>
                      <a:pt x="985" y="153"/>
                    </a:lnTo>
                    <a:lnTo>
                      <a:pt x="974" y="115"/>
                    </a:lnTo>
                    <a:lnTo>
                      <a:pt x="964" y="76"/>
                    </a:lnTo>
                    <a:lnTo>
                      <a:pt x="954" y="3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37" name="Freeform 50"/>
              <p:cNvSpPr>
                <a:spLocks/>
              </p:cNvSpPr>
              <p:nvPr/>
            </p:nvSpPr>
            <p:spPr bwMode="auto">
              <a:xfrm>
                <a:off x="1720" y="2391"/>
                <a:ext cx="781" cy="20"/>
              </a:xfrm>
              <a:custGeom>
                <a:avLst/>
                <a:gdLst>
                  <a:gd name="T0" fmla="*/ 764 w 781"/>
                  <a:gd name="T1" fmla="*/ 11 h 20"/>
                  <a:gd name="T2" fmla="*/ 773 w 781"/>
                  <a:gd name="T3" fmla="*/ 3 h 20"/>
                  <a:gd name="T4" fmla="*/ 0 w 781"/>
                  <a:gd name="T5" fmla="*/ 0 h 20"/>
                  <a:gd name="T6" fmla="*/ 0 w 781"/>
                  <a:gd name="T7" fmla="*/ 17 h 20"/>
                  <a:gd name="T8" fmla="*/ 773 w 781"/>
                  <a:gd name="T9" fmla="*/ 20 h 20"/>
                  <a:gd name="T10" fmla="*/ 781 w 781"/>
                  <a:gd name="T11" fmla="*/ 11 h 20"/>
                  <a:gd name="T12" fmla="*/ 773 w 781"/>
                  <a:gd name="T13" fmla="*/ 20 h 20"/>
                  <a:gd name="T14" fmla="*/ 777 w 781"/>
                  <a:gd name="T15" fmla="*/ 20 h 20"/>
                  <a:gd name="T16" fmla="*/ 780 w 781"/>
                  <a:gd name="T17" fmla="*/ 17 h 20"/>
                  <a:gd name="T18" fmla="*/ 781 w 781"/>
                  <a:gd name="T19" fmla="*/ 14 h 20"/>
                  <a:gd name="T20" fmla="*/ 781 w 781"/>
                  <a:gd name="T21" fmla="*/ 11 h 20"/>
                  <a:gd name="T22" fmla="*/ 781 w 781"/>
                  <a:gd name="T23" fmla="*/ 9 h 20"/>
                  <a:gd name="T24" fmla="*/ 780 w 781"/>
                  <a:gd name="T25" fmla="*/ 6 h 20"/>
                  <a:gd name="T26" fmla="*/ 777 w 781"/>
                  <a:gd name="T27" fmla="*/ 4 h 20"/>
                  <a:gd name="T28" fmla="*/ 773 w 781"/>
                  <a:gd name="T29" fmla="*/ 3 h 20"/>
                  <a:gd name="T30" fmla="*/ 764 w 781"/>
                  <a:gd name="T31" fmla="*/ 11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81"/>
                  <a:gd name="T49" fmla="*/ 0 h 20"/>
                  <a:gd name="T50" fmla="*/ 781 w 781"/>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81" h="20">
                    <a:moveTo>
                      <a:pt x="764" y="11"/>
                    </a:moveTo>
                    <a:lnTo>
                      <a:pt x="773" y="3"/>
                    </a:lnTo>
                    <a:lnTo>
                      <a:pt x="0" y="0"/>
                    </a:lnTo>
                    <a:lnTo>
                      <a:pt x="0" y="17"/>
                    </a:lnTo>
                    <a:lnTo>
                      <a:pt x="773" y="20"/>
                    </a:lnTo>
                    <a:lnTo>
                      <a:pt x="781" y="11"/>
                    </a:lnTo>
                    <a:lnTo>
                      <a:pt x="773" y="20"/>
                    </a:lnTo>
                    <a:lnTo>
                      <a:pt x="777" y="20"/>
                    </a:lnTo>
                    <a:lnTo>
                      <a:pt x="780" y="17"/>
                    </a:lnTo>
                    <a:lnTo>
                      <a:pt x="781" y="14"/>
                    </a:lnTo>
                    <a:lnTo>
                      <a:pt x="781" y="11"/>
                    </a:lnTo>
                    <a:lnTo>
                      <a:pt x="781" y="9"/>
                    </a:lnTo>
                    <a:lnTo>
                      <a:pt x="780" y="6"/>
                    </a:lnTo>
                    <a:lnTo>
                      <a:pt x="777" y="4"/>
                    </a:lnTo>
                    <a:lnTo>
                      <a:pt x="773" y="3"/>
                    </a:lnTo>
                    <a:lnTo>
                      <a:pt x="764" y="1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38" name="Freeform 51"/>
              <p:cNvSpPr>
                <a:spLocks/>
              </p:cNvSpPr>
              <p:nvPr/>
            </p:nvSpPr>
            <p:spPr bwMode="auto">
              <a:xfrm>
                <a:off x="2484" y="2366"/>
                <a:ext cx="17" cy="36"/>
              </a:xfrm>
              <a:custGeom>
                <a:avLst/>
                <a:gdLst>
                  <a:gd name="T0" fmla="*/ 7 w 17"/>
                  <a:gd name="T1" fmla="*/ 17 h 36"/>
                  <a:gd name="T2" fmla="*/ 0 w 17"/>
                  <a:gd name="T3" fmla="*/ 8 h 36"/>
                  <a:gd name="T4" fmla="*/ 0 w 17"/>
                  <a:gd name="T5" fmla="*/ 36 h 36"/>
                  <a:gd name="T6" fmla="*/ 17 w 17"/>
                  <a:gd name="T7" fmla="*/ 36 h 36"/>
                  <a:gd name="T8" fmla="*/ 17 w 17"/>
                  <a:gd name="T9" fmla="*/ 8 h 36"/>
                  <a:gd name="T10" fmla="*/ 11 w 17"/>
                  <a:gd name="T11" fmla="*/ 0 h 36"/>
                  <a:gd name="T12" fmla="*/ 17 w 17"/>
                  <a:gd name="T13" fmla="*/ 8 h 36"/>
                  <a:gd name="T14" fmla="*/ 17 w 17"/>
                  <a:gd name="T15" fmla="*/ 4 h 36"/>
                  <a:gd name="T16" fmla="*/ 16 w 17"/>
                  <a:gd name="T17" fmla="*/ 1 h 36"/>
                  <a:gd name="T18" fmla="*/ 13 w 17"/>
                  <a:gd name="T19" fmla="*/ 0 h 36"/>
                  <a:gd name="T20" fmla="*/ 9 w 17"/>
                  <a:gd name="T21" fmla="*/ 0 h 36"/>
                  <a:gd name="T22" fmla="*/ 6 w 17"/>
                  <a:gd name="T23" fmla="*/ 0 h 36"/>
                  <a:gd name="T24" fmla="*/ 3 w 17"/>
                  <a:gd name="T25" fmla="*/ 1 h 36"/>
                  <a:gd name="T26" fmla="*/ 2 w 17"/>
                  <a:gd name="T27" fmla="*/ 4 h 36"/>
                  <a:gd name="T28" fmla="*/ 0 w 17"/>
                  <a:gd name="T29" fmla="*/ 8 h 36"/>
                  <a:gd name="T30" fmla="*/ 7 w 17"/>
                  <a:gd name="T31" fmla="*/ 17 h 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36"/>
                  <a:gd name="T50" fmla="*/ 17 w 17"/>
                  <a:gd name="T51" fmla="*/ 36 h 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36">
                    <a:moveTo>
                      <a:pt x="7" y="17"/>
                    </a:moveTo>
                    <a:lnTo>
                      <a:pt x="0" y="8"/>
                    </a:lnTo>
                    <a:lnTo>
                      <a:pt x="0" y="36"/>
                    </a:lnTo>
                    <a:lnTo>
                      <a:pt x="17" y="36"/>
                    </a:lnTo>
                    <a:lnTo>
                      <a:pt x="17" y="8"/>
                    </a:lnTo>
                    <a:lnTo>
                      <a:pt x="11" y="0"/>
                    </a:lnTo>
                    <a:lnTo>
                      <a:pt x="17" y="8"/>
                    </a:lnTo>
                    <a:lnTo>
                      <a:pt x="17" y="4"/>
                    </a:lnTo>
                    <a:lnTo>
                      <a:pt x="16" y="1"/>
                    </a:lnTo>
                    <a:lnTo>
                      <a:pt x="13" y="0"/>
                    </a:lnTo>
                    <a:lnTo>
                      <a:pt x="9" y="0"/>
                    </a:lnTo>
                    <a:lnTo>
                      <a:pt x="6" y="0"/>
                    </a:lnTo>
                    <a:lnTo>
                      <a:pt x="3" y="1"/>
                    </a:lnTo>
                    <a:lnTo>
                      <a:pt x="2" y="4"/>
                    </a:lnTo>
                    <a:lnTo>
                      <a:pt x="0" y="8"/>
                    </a:lnTo>
                    <a:lnTo>
                      <a:pt x="7" y="1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39" name="Freeform 52"/>
              <p:cNvSpPr>
                <a:spLocks/>
              </p:cNvSpPr>
              <p:nvPr/>
            </p:nvSpPr>
            <p:spPr bwMode="auto">
              <a:xfrm>
                <a:off x="2237" y="2295"/>
                <a:ext cx="258" cy="88"/>
              </a:xfrm>
              <a:custGeom>
                <a:avLst/>
                <a:gdLst>
                  <a:gd name="T0" fmla="*/ 10 w 258"/>
                  <a:gd name="T1" fmla="*/ 17 h 88"/>
                  <a:gd name="T2" fmla="*/ 7 w 258"/>
                  <a:gd name="T3" fmla="*/ 17 h 88"/>
                  <a:gd name="T4" fmla="*/ 254 w 258"/>
                  <a:gd name="T5" fmla="*/ 88 h 88"/>
                  <a:gd name="T6" fmla="*/ 258 w 258"/>
                  <a:gd name="T7" fmla="*/ 71 h 88"/>
                  <a:gd name="T8" fmla="*/ 12 w 258"/>
                  <a:gd name="T9" fmla="*/ 0 h 88"/>
                  <a:gd name="T10" fmla="*/ 9 w 258"/>
                  <a:gd name="T11" fmla="*/ 0 h 88"/>
                  <a:gd name="T12" fmla="*/ 12 w 258"/>
                  <a:gd name="T13" fmla="*/ 0 h 88"/>
                  <a:gd name="T14" fmla="*/ 7 w 258"/>
                  <a:gd name="T15" fmla="*/ 0 h 88"/>
                  <a:gd name="T16" fmla="*/ 5 w 258"/>
                  <a:gd name="T17" fmla="*/ 1 h 88"/>
                  <a:gd name="T18" fmla="*/ 3 w 258"/>
                  <a:gd name="T19" fmla="*/ 3 h 88"/>
                  <a:gd name="T20" fmla="*/ 2 w 258"/>
                  <a:gd name="T21" fmla="*/ 6 h 88"/>
                  <a:gd name="T22" fmla="*/ 0 w 258"/>
                  <a:gd name="T23" fmla="*/ 10 h 88"/>
                  <a:gd name="T24" fmla="*/ 2 w 258"/>
                  <a:gd name="T25" fmla="*/ 13 h 88"/>
                  <a:gd name="T26" fmla="*/ 3 w 258"/>
                  <a:gd name="T27" fmla="*/ 15 h 88"/>
                  <a:gd name="T28" fmla="*/ 7 w 258"/>
                  <a:gd name="T29" fmla="*/ 17 h 88"/>
                  <a:gd name="T30" fmla="*/ 10 w 258"/>
                  <a:gd name="T31" fmla="*/ 17 h 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8"/>
                  <a:gd name="T49" fmla="*/ 0 h 88"/>
                  <a:gd name="T50" fmla="*/ 258 w 258"/>
                  <a:gd name="T51" fmla="*/ 88 h 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8" h="88">
                    <a:moveTo>
                      <a:pt x="10" y="17"/>
                    </a:moveTo>
                    <a:lnTo>
                      <a:pt x="7" y="17"/>
                    </a:lnTo>
                    <a:lnTo>
                      <a:pt x="254" y="88"/>
                    </a:lnTo>
                    <a:lnTo>
                      <a:pt x="258" y="71"/>
                    </a:lnTo>
                    <a:lnTo>
                      <a:pt x="12" y="0"/>
                    </a:lnTo>
                    <a:lnTo>
                      <a:pt x="9" y="0"/>
                    </a:lnTo>
                    <a:lnTo>
                      <a:pt x="12" y="0"/>
                    </a:lnTo>
                    <a:lnTo>
                      <a:pt x="7" y="0"/>
                    </a:lnTo>
                    <a:lnTo>
                      <a:pt x="5" y="1"/>
                    </a:lnTo>
                    <a:lnTo>
                      <a:pt x="3" y="3"/>
                    </a:lnTo>
                    <a:lnTo>
                      <a:pt x="2" y="6"/>
                    </a:lnTo>
                    <a:lnTo>
                      <a:pt x="0" y="10"/>
                    </a:lnTo>
                    <a:lnTo>
                      <a:pt x="2" y="13"/>
                    </a:lnTo>
                    <a:lnTo>
                      <a:pt x="3" y="15"/>
                    </a:lnTo>
                    <a:lnTo>
                      <a:pt x="7" y="17"/>
                    </a:lnTo>
                    <a:lnTo>
                      <a:pt x="10" y="1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40" name="Freeform 53"/>
              <p:cNvSpPr>
                <a:spLocks/>
              </p:cNvSpPr>
              <p:nvPr/>
            </p:nvSpPr>
            <p:spPr bwMode="auto">
              <a:xfrm>
                <a:off x="2050" y="2295"/>
                <a:ext cx="197" cy="24"/>
              </a:xfrm>
              <a:custGeom>
                <a:avLst/>
                <a:gdLst>
                  <a:gd name="T0" fmla="*/ 10 w 197"/>
                  <a:gd name="T1" fmla="*/ 24 h 24"/>
                  <a:gd name="T2" fmla="*/ 9 w 197"/>
                  <a:gd name="T3" fmla="*/ 24 h 24"/>
                  <a:gd name="T4" fmla="*/ 197 w 197"/>
                  <a:gd name="T5" fmla="*/ 17 h 24"/>
                  <a:gd name="T6" fmla="*/ 196 w 197"/>
                  <a:gd name="T7" fmla="*/ 0 h 24"/>
                  <a:gd name="T8" fmla="*/ 9 w 197"/>
                  <a:gd name="T9" fmla="*/ 7 h 24"/>
                  <a:gd name="T10" fmla="*/ 7 w 197"/>
                  <a:gd name="T11" fmla="*/ 7 h 24"/>
                  <a:gd name="T12" fmla="*/ 9 w 197"/>
                  <a:gd name="T13" fmla="*/ 7 h 24"/>
                  <a:gd name="T14" fmla="*/ 5 w 197"/>
                  <a:gd name="T15" fmla="*/ 7 h 24"/>
                  <a:gd name="T16" fmla="*/ 2 w 197"/>
                  <a:gd name="T17" fmla="*/ 10 h 24"/>
                  <a:gd name="T18" fmla="*/ 0 w 197"/>
                  <a:gd name="T19" fmla="*/ 13 h 24"/>
                  <a:gd name="T20" fmla="*/ 0 w 197"/>
                  <a:gd name="T21" fmla="*/ 15 h 24"/>
                  <a:gd name="T22" fmla="*/ 0 w 197"/>
                  <a:gd name="T23" fmla="*/ 18 h 24"/>
                  <a:gd name="T24" fmla="*/ 3 w 197"/>
                  <a:gd name="T25" fmla="*/ 21 h 24"/>
                  <a:gd name="T26" fmla="*/ 6 w 197"/>
                  <a:gd name="T27" fmla="*/ 24 h 24"/>
                  <a:gd name="T28" fmla="*/ 9 w 197"/>
                  <a:gd name="T29" fmla="*/ 24 h 24"/>
                  <a:gd name="T30" fmla="*/ 10 w 197"/>
                  <a:gd name="T31" fmla="*/ 24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7"/>
                  <a:gd name="T49" fmla="*/ 0 h 24"/>
                  <a:gd name="T50" fmla="*/ 197 w 197"/>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7" h="24">
                    <a:moveTo>
                      <a:pt x="10" y="24"/>
                    </a:moveTo>
                    <a:lnTo>
                      <a:pt x="9" y="24"/>
                    </a:lnTo>
                    <a:lnTo>
                      <a:pt x="197" y="17"/>
                    </a:lnTo>
                    <a:lnTo>
                      <a:pt x="196" y="0"/>
                    </a:lnTo>
                    <a:lnTo>
                      <a:pt x="9" y="7"/>
                    </a:lnTo>
                    <a:lnTo>
                      <a:pt x="7" y="7"/>
                    </a:lnTo>
                    <a:lnTo>
                      <a:pt x="9" y="7"/>
                    </a:lnTo>
                    <a:lnTo>
                      <a:pt x="5" y="7"/>
                    </a:lnTo>
                    <a:lnTo>
                      <a:pt x="2" y="10"/>
                    </a:lnTo>
                    <a:lnTo>
                      <a:pt x="0" y="13"/>
                    </a:lnTo>
                    <a:lnTo>
                      <a:pt x="0" y="15"/>
                    </a:lnTo>
                    <a:lnTo>
                      <a:pt x="0" y="18"/>
                    </a:lnTo>
                    <a:lnTo>
                      <a:pt x="3" y="21"/>
                    </a:lnTo>
                    <a:lnTo>
                      <a:pt x="6" y="24"/>
                    </a:lnTo>
                    <a:lnTo>
                      <a:pt x="9" y="24"/>
                    </a:lnTo>
                    <a:lnTo>
                      <a:pt x="10" y="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41" name="Freeform 54"/>
              <p:cNvSpPr>
                <a:spLocks/>
              </p:cNvSpPr>
              <p:nvPr/>
            </p:nvSpPr>
            <p:spPr bwMode="auto">
              <a:xfrm>
                <a:off x="1712" y="2302"/>
                <a:ext cx="348" cy="84"/>
              </a:xfrm>
              <a:custGeom>
                <a:avLst/>
                <a:gdLst>
                  <a:gd name="T0" fmla="*/ 16 w 348"/>
                  <a:gd name="T1" fmla="*/ 75 h 84"/>
                  <a:gd name="T2" fmla="*/ 9 w 348"/>
                  <a:gd name="T3" fmla="*/ 84 h 84"/>
                  <a:gd name="T4" fmla="*/ 348 w 348"/>
                  <a:gd name="T5" fmla="*/ 17 h 84"/>
                  <a:gd name="T6" fmla="*/ 345 w 348"/>
                  <a:gd name="T7" fmla="*/ 0 h 84"/>
                  <a:gd name="T8" fmla="*/ 7 w 348"/>
                  <a:gd name="T9" fmla="*/ 67 h 84"/>
                  <a:gd name="T10" fmla="*/ 0 w 348"/>
                  <a:gd name="T11" fmla="*/ 75 h 84"/>
                  <a:gd name="T12" fmla="*/ 7 w 348"/>
                  <a:gd name="T13" fmla="*/ 67 h 84"/>
                  <a:gd name="T14" fmla="*/ 2 w 348"/>
                  <a:gd name="T15" fmla="*/ 68 h 84"/>
                  <a:gd name="T16" fmla="*/ 1 w 348"/>
                  <a:gd name="T17" fmla="*/ 70 h 84"/>
                  <a:gd name="T18" fmla="*/ 0 w 348"/>
                  <a:gd name="T19" fmla="*/ 72 h 84"/>
                  <a:gd name="T20" fmla="*/ 0 w 348"/>
                  <a:gd name="T21" fmla="*/ 77 h 84"/>
                  <a:gd name="T22" fmla="*/ 1 w 348"/>
                  <a:gd name="T23" fmla="*/ 79 h 84"/>
                  <a:gd name="T24" fmla="*/ 2 w 348"/>
                  <a:gd name="T25" fmla="*/ 82 h 84"/>
                  <a:gd name="T26" fmla="*/ 5 w 348"/>
                  <a:gd name="T27" fmla="*/ 84 h 84"/>
                  <a:gd name="T28" fmla="*/ 9 w 348"/>
                  <a:gd name="T29" fmla="*/ 84 h 84"/>
                  <a:gd name="T30" fmla="*/ 16 w 348"/>
                  <a:gd name="T31" fmla="*/ 75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8"/>
                  <a:gd name="T49" fmla="*/ 0 h 84"/>
                  <a:gd name="T50" fmla="*/ 348 w 348"/>
                  <a:gd name="T51" fmla="*/ 84 h 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8" h="84">
                    <a:moveTo>
                      <a:pt x="16" y="75"/>
                    </a:moveTo>
                    <a:lnTo>
                      <a:pt x="9" y="84"/>
                    </a:lnTo>
                    <a:lnTo>
                      <a:pt x="348" y="17"/>
                    </a:lnTo>
                    <a:lnTo>
                      <a:pt x="345" y="0"/>
                    </a:lnTo>
                    <a:lnTo>
                      <a:pt x="7" y="67"/>
                    </a:lnTo>
                    <a:lnTo>
                      <a:pt x="0" y="75"/>
                    </a:lnTo>
                    <a:lnTo>
                      <a:pt x="7" y="67"/>
                    </a:lnTo>
                    <a:lnTo>
                      <a:pt x="2" y="68"/>
                    </a:lnTo>
                    <a:lnTo>
                      <a:pt x="1" y="70"/>
                    </a:lnTo>
                    <a:lnTo>
                      <a:pt x="0" y="72"/>
                    </a:lnTo>
                    <a:lnTo>
                      <a:pt x="0" y="77"/>
                    </a:lnTo>
                    <a:lnTo>
                      <a:pt x="1" y="79"/>
                    </a:lnTo>
                    <a:lnTo>
                      <a:pt x="2" y="82"/>
                    </a:lnTo>
                    <a:lnTo>
                      <a:pt x="5" y="84"/>
                    </a:lnTo>
                    <a:lnTo>
                      <a:pt x="9" y="84"/>
                    </a:lnTo>
                    <a:lnTo>
                      <a:pt x="16" y="7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42" name="Freeform 55"/>
              <p:cNvSpPr>
                <a:spLocks/>
              </p:cNvSpPr>
              <p:nvPr/>
            </p:nvSpPr>
            <p:spPr bwMode="auto">
              <a:xfrm>
                <a:off x="1712" y="2377"/>
                <a:ext cx="16" cy="31"/>
              </a:xfrm>
              <a:custGeom>
                <a:avLst/>
                <a:gdLst>
                  <a:gd name="T0" fmla="*/ 8 w 16"/>
                  <a:gd name="T1" fmla="*/ 14 h 31"/>
                  <a:gd name="T2" fmla="*/ 16 w 16"/>
                  <a:gd name="T3" fmla="*/ 23 h 31"/>
                  <a:gd name="T4" fmla="*/ 16 w 16"/>
                  <a:gd name="T5" fmla="*/ 0 h 31"/>
                  <a:gd name="T6" fmla="*/ 0 w 16"/>
                  <a:gd name="T7" fmla="*/ 0 h 31"/>
                  <a:gd name="T8" fmla="*/ 0 w 16"/>
                  <a:gd name="T9" fmla="*/ 23 h 31"/>
                  <a:gd name="T10" fmla="*/ 8 w 16"/>
                  <a:gd name="T11" fmla="*/ 31 h 31"/>
                  <a:gd name="T12" fmla="*/ 0 w 16"/>
                  <a:gd name="T13" fmla="*/ 23 h 31"/>
                  <a:gd name="T14" fmla="*/ 0 w 16"/>
                  <a:gd name="T15" fmla="*/ 27 h 31"/>
                  <a:gd name="T16" fmla="*/ 2 w 16"/>
                  <a:gd name="T17" fmla="*/ 28 h 31"/>
                  <a:gd name="T18" fmla="*/ 5 w 16"/>
                  <a:gd name="T19" fmla="*/ 31 h 31"/>
                  <a:gd name="T20" fmla="*/ 8 w 16"/>
                  <a:gd name="T21" fmla="*/ 31 h 31"/>
                  <a:gd name="T22" fmla="*/ 11 w 16"/>
                  <a:gd name="T23" fmla="*/ 31 h 31"/>
                  <a:gd name="T24" fmla="*/ 14 w 16"/>
                  <a:gd name="T25" fmla="*/ 28 h 31"/>
                  <a:gd name="T26" fmla="*/ 16 w 16"/>
                  <a:gd name="T27" fmla="*/ 27 h 31"/>
                  <a:gd name="T28" fmla="*/ 16 w 16"/>
                  <a:gd name="T29" fmla="*/ 23 h 31"/>
                  <a:gd name="T30" fmla="*/ 8 w 16"/>
                  <a:gd name="T31" fmla="*/ 14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31"/>
                  <a:gd name="T50" fmla="*/ 16 w 16"/>
                  <a:gd name="T51" fmla="*/ 31 h 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31">
                    <a:moveTo>
                      <a:pt x="8" y="14"/>
                    </a:moveTo>
                    <a:lnTo>
                      <a:pt x="16" y="23"/>
                    </a:lnTo>
                    <a:lnTo>
                      <a:pt x="16" y="0"/>
                    </a:lnTo>
                    <a:lnTo>
                      <a:pt x="0" y="0"/>
                    </a:lnTo>
                    <a:lnTo>
                      <a:pt x="0" y="23"/>
                    </a:lnTo>
                    <a:lnTo>
                      <a:pt x="8" y="31"/>
                    </a:lnTo>
                    <a:lnTo>
                      <a:pt x="0" y="23"/>
                    </a:lnTo>
                    <a:lnTo>
                      <a:pt x="0" y="27"/>
                    </a:lnTo>
                    <a:lnTo>
                      <a:pt x="2" y="28"/>
                    </a:lnTo>
                    <a:lnTo>
                      <a:pt x="5" y="31"/>
                    </a:lnTo>
                    <a:lnTo>
                      <a:pt x="8" y="31"/>
                    </a:lnTo>
                    <a:lnTo>
                      <a:pt x="11" y="31"/>
                    </a:lnTo>
                    <a:lnTo>
                      <a:pt x="14" y="28"/>
                    </a:lnTo>
                    <a:lnTo>
                      <a:pt x="16" y="27"/>
                    </a:lnTo>
                    <a:lnTo>
                      <a:pt x="16" y="23"/>
                    </a:lnTo>
                    <a:lnTo>
                      <a:pt x="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43" name="Freeform 56"/>
              <p:cNvSpPr>
                <a:spLocks/>
              </p:cNvSpPr>
              <p:nvPr/>
            </p:nvSpPr>
            <p:spPr bwMode="auto">
              <a:xfrm>
                <a:off x="2151" y="2238"/>
                <a:ext cx="113" cy="46"/>
              </a:xfrm>
              <a:custGeom>
                <a:avLst/>
                <a:gdLst>
                  <a:gd name="T0" fmla="*/ 113 w 113"/>
                  <a:gd name="T1" fmla="*/ 46 h 46"/>
                  <a:gd name="T2" fmla="*/ 113 w 113"/>
                  <a:gd name="T3" fmla="*/ 46 h 46"/>
                  <a:gd name="T4" fmla="*/ 113 w 113"/>
                  <a:gd name="T5" fmla="*/ 40 h 46"/>
                  <a:gd name="T6" fmla="*/ 110 w 113"/>
                  <a:gd name="T7" fmla="*/ 35 h 46"/>
                  <a:gd name="T8" fmla="*/ 106 w 113"/>
                  <a:gd name="T9" fmla="*/ 29 h 46"/>
                  <a:gd name="T10" fmla="*/ 102 w 113"/>
                  <a:gd name="T11" fmla="*/ 25 h 46"/>
                  <a:gd name="T12" fmla="*/ 91 w 113"/>
                  <a:gd name="T13" fmla="*/ 18 h 46"/>
                  <a:gd name="T14" fmla="*/ 77 w 113"/>
                  <a:gd name="T15" fmla="*/ 11 h 46"/>
                  <a:gd name="T16" fmla="*/ 60 w 113"/>
                  <a:gd name="T17" fmla="*/ 7 h 46"/>
                  <a:gd name="T18" fmla="*/ 42 w 113"/>
                  <a:gd name="T19" fmla="*/ 4 h 46"/>
                  <a:gd name="T20" fmla="*/ 22 w 113"/>
                  <a:gd name="T21" fmla="*/ 1 h 46"/>
                  <a:gd name="T22" fmla="*/ 0 w 113"/>
                  <a:gd name="T23" fmla="*/ 0 h 46"/>
                  <a:gd name="T24" fmla="*/ 0 w 113"/>
                  <a:gd name="T25" fmla="*/ 18 h 46"/>
                  <a:gd name="T26" fmla="*/ 21 w 113"/>
                  <a:gd name="T27" fmla="*/ 18 h 46"/>
                  <a:gd name="T28" fmla="*/ 39 w 113"/>
                  <a:gd name="T29" fmla="*/ 21 h 46"/>
                  <a:gd name="T30" fmla="*/ 57 w 113"/>
                  <a:gd name="T31" fmla="*/ 24 h 46"/>
                  <a:gd name="T32" fmla="*/ 71 w 113"/>
                  <a:gd name="T33" fmla="*/ 28 h 46"/>
                  <a:gd name="T34" fmla="*/ 84 w 113"/>
                  <a:gd name="T35" fmla="*/ 33 h 46"/>
                  <a:gd name="T36" fmla="*/ 92 w 113"/>
                  <a:gd name="T37" fmla="*/ 39 h 46"/>
                  <a:gd name="T38" fmla="*/ 93 w 113"/>
                  <a:gd name="T39" fmla="*/ 40 h 46"/>
                  <a:gd name="T40" fmla="*/ 95 w 113"/>
                  <a:gd name="T41" fmla="*/ 43 h 46"/>
                  <a:gd name="T42" fmla="*/ 96 w 113"/>
                  <a:gd name="T43" fmla="*/ 44 h 46"/>
                  <a:gd name="T44" fmla="*/ 96 w 113"/>
                  <a:gd name="T45" fmla="*/ 46 h 46"/>
                  <a:gd name="T46" fmla="*/ 96 w 113"/>
                  <a:gd name="T47" fmla="*/ 46 h 46"/>
                  <a:gd name="T48" fmla="*/ 113 w 113"/>
                  <a:gd name="T49" fmla="*/ 46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3"/>
                  <a:gd name="T76" fmla="*/ 0 h 46"/>
                  <a:gd name="T77" fmla="*/ 113 w 113"/>
                  <a:gd name="T78" fmla="*/ 46 h 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3" h="46">
                    <a:moveTo>
                      <a:pt x="113" y="46"/>
                    </a:moveTo>
                    <a:lnTo>
                      <a:pt x="113" y="46"/>
                    </a:lnTo>
                    <a:lnTo>
                      <a:pt x="113" y="40"/>
                    </a:lnTo>
                    <a:lnTo>
                      <a:pt x="110" y="35"/>
                    </a:lnTo>
                    <a:lnTo>
                      <a:pt x="106" y="29"/>
                    </a:lnTo>
                    <a:lnTo>
                      <a:pt x="102" y="25"/>
                    </a:lnTo>
                    <a:lnTo>
                      <a:pt x="91" y="18"/>
                    </a:lnTo>
                    <a:lnTo>
                      <a:pt x="77" y="11"/>
                    </a:lnTo>
                    <a:lnTo>
                      <a:pt x="60" y="7"/>
                    </a:lnTo>
                    <a:lnTo>
                      <a:pt x="42" y="4"/>
                    </a:lnTo>
                    <a:lnTo>
                      <a:pt x="22" y="1"/>
                    </a:lnTo>
                    <a:lnTo>
                      <a:pt x="0" y="0"/>
                    </a:lnTo>
                    <a:lnTo>
                      <a:pt x="0" y="18"/>
                    </a:lnTo>
                    <a:lnTo>
                      <a:pt x="21" y="18"/>
                    </a:lnTo>
                    <a:lnTo>
                      <a:pt x="39" y="21"/>
                    </a:lnTo>
                    <a:lnTo>
                      <a:pt x="57" y="24"/>
                    </a:lnTo>
                    <a:lnTo>
                      <a:pt x="71" y="28"/>
                    </a:lnTo>
                    <a:lnTo>
                      <a:pt x="84" y="33"/>
                    </a:lnTo>
                    <a:lnTo>
                      <a:pt x="92" y="39"/>
                    </a:lnTo>
                    <a:lnTo>
                      <a:pt x="93" y="40"/>
                    </a:lnTo>
                    <a:lnTo>
                      <a:pt x="95" y="43"/>
                    </a:lnTo>
                    <a:lnTo>
                      <a:pt x="96" y="44"/>
                    </a:lnTo>
                    <a:lnTo>
                      <a:pt x="96" y="46"/>
                    </a:lnTo>
                    <a:lnTo>
                      <a:pt x="113" y="4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44" name="Freeform 57"/>
              <p:cNvSpPr>
                <a:spLocks/>
              </p:cNvSpPr>
              <p:nvPr/>
            </p:nvSpPr>
            <p:spPr bwMode="auto">
              <a:xfrm>
                <a:off x="2151" y="2284"/>
                <a:ext cx="113" cy="44"/>
              </a:xfrm>
              <a:custGeom>
                <a:avLst/>
                <a:gdLst>
                  <a:gd name="T0" fmla="*/ 0 w 113"/>
                  <a:gd name="T1" fmla="*/ 44 h 44"/>
                  <a:gd name="T2" fmla="*/ 0 w 113"/>
                  <a:gd name="T3" fmla="*/ 44 h 44"/>
                  <a:gd name="T4" fmla="*/ 22 w 113"/>
                  <a:gd name="T5" fmla="*/ 43 h 44"/>
                  <a:gd name="T6" fmla="*/ 42 w 113"/>
                  <a:gd name="T7" fmla="*/ 42 h 44"/>
                  <a:gd name="T8" fmla="*/ 60 w 113"/>
                  <a:gd name="T9" fmla="*/ 37 h 44"/>
                  <a:gd name="T10" fmla="*/ 77 w 113"/>
                  <a:gd name="T11" fmla="*/ 33 h 44"/>
                  <a:gd name="T12" fmla="*/ 91 w 113"/>
                  <a:gd name="T13" fmla="*/ 28 h 44"/>
                  <a:gd name="T14" fmla="*/ 102 w 113"/>
                  <a:gd name="T15" fmla="*/ 21 h 44"/>
                  <a:gd name="T16" fmla="*/ 106 w 113"/>
                  <a:gd name="T17" fmla="*/ 17 h 44"/>
                  <a:gd name="T18" fmla="*/ 110 w 113"/>
                  <a:gd name="T19" fmla="*/ 11 h 44"/>
                  <a:gd name="T20" fmla="*/ 113 w 113"/>
                  <a:gd name="T21" fmla="*/ 5 h 44"/>
                  <a:gd name="T22" fmla="*/ 113 w 113"/>
                  <a:gd name="T23" fmla="*/ 0 h 44"/>
                  <a:gd name="T24" fmla="*/ 96 w 113"/>
                  <a:gd name="T25" fmla="*/ 0 h 44"/>
                  <a:gd name="T26" fmla="*/ 96 w 113"/>
                  <a:gd name="T27" fmla="*/ 1 h 44"/>
                  <a:gd name="T28" fmla="*/ 96 w 113"/>
                  <a:gd name="T29" fmla="*/ 3 h 44"/>
                  <a:gd name="T30" fmla="*/ 93 w 113"/>
                  <a:gd name="T31" fmla="*/ 5 h 44"/>
                  <a:gd name="T32" fmla="*/ 92 w 113"/>
                  <a:gd name="T33" fmla="*/ 7 h 44"/>
                  <a:gd name="T34" fmla="*/ 84 w 113"/>
                  <a:gd name="T35" fmla="*/ 12 h 44"/>
                  <a:gd name="T36" fmla="*/ 71 w 113"/>
                  <a:gd name="T37" fmla="*/ 17 h 44"/>
                  <a:gd name="T38" fmla="*/ 57 w 113"/>
                  <a:gd name="T39" fmla="*/ 21 h 44"/>
                  <a:gd name="T40" fmla="*/ 39 w 113"/>
                  <a:gd name="T41" fmla="*/ 25 h 44"/>
                  <a:gd name="T42" fmla="*/ 21 w 113"/>
                  <a:gd name="T43" fmla="*/ 26 h 44"/>
                  <a:gd name="T44" fmla="*/ 0 w 113"/>
                  <a:gd name="T45" fmla="*/ 28 h 44"/>
                  <a:gd name="T46" fmla="*/ 0 w 113"/>
                  <a:gd name="T47" fmla="*/ 28 h 44"/>
                  <a:gd name="T48" fmla="*/ 0 w 113"/>
                  <a:gd name="T49" fmla="*/ 44 h 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3"/>
                  <a:gd name="T76" fmla="*/ 0 h 44"/>
                  <a:gd name="T77" fmla="*/ 113 w 113"/>
                  <a:gd name="T78" fmla="*/ 44 h 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3" h="44">
                    <a:moveTo>
                      <a:pt x="0" y="44"/>
                    </a:moveTo>
                    <a:lnTo>
                      <a:pt x="0" y="44"/>
                    </a:lnTo>
                    <a:lnTo>
                      <a:pt x="22" y="43"/>
                    </a:lnTo>
                    <a:lnTo>
                      <a:pt x="42" y="42"/>
                    </a:lnTo>
                    <a:lnTo>
                      <a:pt x="60" y="37"/>
                    </a:lnTo>
                    <a:lnTo>
                      <a:pt x="77" y="33"/>
                    </a:lnTo>
                    <a:lnTo>
                      <a:pt x="91" y="28"/>
                    </a:lnTo>
                    <a:lnTo>
                      <a:pt x="102" y="21"/>
                    </a:lnTo>
                    <a:lnTo>
                      <a:pt x="106" y="17"/>
                    </a:lnTo>
                    <a:lnTo>
                      <a:pt x="110" y="11"/>
                    </a:lnTo>
                    <a:lnTo>
                      <a:pt x="113" y="5"/>
                    </a:lnTo>
                    <a:lnTo>
                      <a:pt x="113" y="0"/>
                    </a:lnTo>
                    <a:lnTo>
                      <a:pt x="96" y="0"/>
                    </a:lnTo>
                    <a:lnTo>
                      <a:pt x="96" y="1"/>
                    </a:lnTo>
                    <a:lnTo>
                      <a:pt x="96" y="3"/>
                    </a:lnTo>
                    <a:lnTo>
                      <a:pt x="93" y="5"/>
                    </a:lnTo>
                    <a:lnTo>
                      <a:pt x="92" y="7"/>
                    </a:lnTo>
                    <a:lnTo>
                      <a:pt x="84" y="12"/>
                    </a:lnTo>
                    <a:lnTo>
                      <a:pt x="71" y="17"/>
                    </a:lnTo>
                    <a:lnTo>
                      <a:pt x="57" y="21"/>
                    </a:lnTo>
                    <a:lnTo>
                      <a:pt x="39" y="25"/>
                    </a:lnTo>
                    <a:lnTo>
                      <a:pt x="21" y="26"/>
                    </a:lnTo>
                    <a:lnTo>
                      <a:pt x="0" y="28"/>
                    </a:lnTo>
                    <a:lnTo>
                      <a:pt x="0" y="4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45" name="Freeform 58"/>
              <p:cNvSpPr>
                <a:spLocks/>
              </p:cNvSpPr>
              <p:nvPr/>
            </p:nvSpPr>
            <p:spPr bwMode="auto">
              <a:xfrm>
                <a:off x="2038" y="2284"/>
                <a:ext cx="113" cy="44"/>
              </a:xfrm>
              <a:custGeom>
                <a:avLst/>
                <a:gdLst>
                  <a:gd name="T0" fmla="*/ 0 w 113"/>
                  <a:gd name="T1" fmla="*/ 0 h 44"/>
                  <a:gd name="T2" fmla="*/ 0 w 113"/>
                  <a:gd name="T3" fmla="*/ 0 h 44"/>
                  <a:gd name="T4" fmla="*/ 1 w 113"/>
                  <a:gd name="T5" fmla="*/ 5 h 44"/>
                  <a:gd name="T6" fmla="*/ 4 w 113"/>
                  <a:gd name="T7" fmla="*/ 11 h 44"/>
                  <a:gd name="T8" fmla="*/ 7 w 113"/>
                  <a:gd name="T9" fmla="*/ 17 h 44"/>
                  <a:gd name="T10" fmla="*/ 12 w 113"/>
                  <a:gd name="T11" fmla="*/ 21 h 44"/>
                  <a:gd name="T12" fmla="*/ 22 w 113"/>
                  <a:gd name="T13" fmla="*/ 28 h 44"/>
                  <a:gd name="T14" fmla="*/ 36 w 113"/>
                  <a:gd name="T15" fmla="*/ 33 h 44"/>
                  <a:gd name="T16" fmla="*/ 53 w 113"/>
                  <a:gd name="T17" fmla="*/ 37 h 44"/>
                  <a:gd name="T18" fmla="*/ 71 w 113"/>
                  <a:gd name="T19" fmla="*/ 42 h 44"/>
                  <a:gd name="T20" fmla="*/ 92 w 113"/>
                  <a:gd name="T21" fmla="*/ 43 h 44"/>
                  <a:gd name="T22" fmla="*/ 113 w 113"/>
                  <a:gd name="T23" fmla="*/ 44 h 44"/>
                  <a:gd name="T24" fmla="*/ 113 w 113"/>
                  <a:gd name="T25" fmla="*/ 28 h 44"/>
                  <a:gd name="T26" fmla="*/ 93 w 113"/>
                  <a:gd name="T27" fmla="*/ 26 h 44"/>
                  <a:gd name="T28" fmla="*/ 74 w 113"/>
                  <a:gd name="T29" fmla="*/ 25 h 44"/>
                  <a:gd name="T30" fmla="*/ 57 w 113"/>
                  <a:gd name="T31" fmla="*/ 21 h 44"/>
                  <a:gd name="T32" fmla="*/ 42 w 113"/>
                  <a:gd name="T33" fmla="*/ 17 h 44"/>
                  <a:gd name="T34" fmla="*/ 31 w 113"/>
                  <a:gd name="T35" fmla="*/ 12 h 44"/>
                  <a:gd name="T36" fmla="*/ 22 w 113"/>
                  <a:gd name="T37" fmla="*/ 7 h 44"/>
                  <a:gd name="T38" fmla="*/ 19 w 113"/>
                  <a:gd name="T39" fmla="*/ 5 h 44"/>
                  <a:gd name="T40" fmla="*/ 18 w 113"/>
                  <a:gd name="T41" fmla="*/ 3 h 44"/>
                  <a:gd name="T42" fmla="*/ 17 w 113"/>
                  <a:gd name="T43" fmla="*/ 1 h 44"/>
                  <a:gd name="T44" fmla="*/ 17 w 113"/>
                  <a:gd name="T45" fmla="*/ 0 h 44"/>
                  <a:gd name="T46" fmla="*/ 17 w 113"/>
                  <a:gd name="T47" fmla="*/ 0 h 44"/>
                  <a:gd name="T48" fmla="*/ 0 w 113"/>
                  <a:gd name="T49" fmla="*/ 0 h 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3"/>
                  <a:gd name="T76" fmla="*/ 0 h 44"/>
                  <a:gd name="T77" fmla="*/ 113 w 113"/>
                  <a:gd name="T78" fmla="*/ 44 h 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3" h="44">
                    <a:moveTo>
                      <a:pt x="0" y="0"/>
                    </a:moveTo>
                    <a:lnTo>
                      <a:pt x="0" y="0"/>
                    </a:lnTo>
                    <a:lnTo>
                      <a:pt x="1" y="5"/>
                    </a:lnTo>
                    <a:lnTo>
                      <a:pt x="4" y="11"/>
                    </a:lnTo>
                    <a:lnTo>
                      <a:pt x="7" y="17"/>
                    </a:lnTo>
                    <a:lnTo>
                      <a:pt x="12" y="21"/>
                    </a:lnTo>
                    <a:lnTo>
                      <a:pt x="22" y="28"/>
                    </a:lnTo>
                    <a:lnTo>
                      <a:pt x="36" y="33"/>
                    </a:lnTo>
                    <a:lnTo>
                      <a:pt x="53" y="37"/>
                    </a:lnTo>
                    <a:lnTo>
                      <a:pt x="71" y="42"/>
                    </a:lnTo>
                    <a:lnTo>
                      <a:pt x="92" y="43"/>
                    </a:lnTo>
                    <a:lnTo>
                      <a:pt x="113" y="44"/>
                    </a:lnTo>
                    <a:lnTo>
                      <a:pt x="113" y="28"/>
                    </a:lnTo>
                    <a:lnTo>
                      <a:pt x="93" y="26"/>
                    </a:lnTo>
                    <a:lnTo>
                      <a:pt x="74" y="25"/>
                    </a:lnTo>
                    <a:lnTo>
                      <a:pt x="57" y="21"/>
                    </a:lnTo>
                    <a:lnTo>
                      <a:pt x="42" y="17"/>
                    </a:lnTo>
                    <a:lnTo>
                      <a:pt x="31" y="12"/>
                    </a:lnTo>
                    <a:lnTo>
                      <a:pt x="22" y="7"/>
                    </a:lnTo>
                    <a:lnTo>
                      <a:pt x="19" y="5"/>
                    </a:lnTo>
                    <a:lnTo>
                      <a:pt x="18" y="3"/>
                    </a:lnTo>
                    <a:lnTo>
                      <a:pt x="17" y="1"/>
                    </a:lnTo>
                    <a:lnTo>
                      <a:pt x="17" y="0"/>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46" name="Freeform 59"/>
              <p:cNvSpPr>
                <a:spLocks/>
              </p:cNvSpPr>
              <p:nvPr/>
            </p:nvSpPr>
            <p:spPr bwMode="auto">
              <a:xfrm>
                <a:off x="2038" y="2238"/>
                <a:ext cx="113" cy="46"/>
              </a:xfrm>
              <a:custGeom>
                <a:avLst/>
                <a:gdLst>
                  <a:gd name="T0" fmla="*/ 113 w 113"/>
                  <a:gd name="T1" fmla="*/ 0 h 46"/>
                  <a:gd name="T2" fmla="*/ 113 w 113"/>
                  <a:gd name="T3" fmla="*/ 0 h 46"/>
                  <a:gd name="T4" fmla="*/ 92 w 113"/>
                  <a:gd name="T5" fmla="*/ 1 h 46"/>
                  <a:gd name="T6" fmla="*/ 71 w 113"/>
                  <a:gd name="T7" fmla="*/ 4 h 46"/>
                  <a:gd name="T8" fmla="*/ 53 w 113"/>
                  <a:gd name="T9" fmla="*/ 7 h 46"/>
                  <a:gd name="T10" fmla="*/ 36 w 113"/>
                  <a:gd name="T11" fmla="*/ 11 h 46"/>
                  <a:gd name="T12" fmla="*/ 22 w 113"/>
                  <a:gd name="T13" fmla="*/ 18 h 46"/>
                  <a:gd name="T14" fmla="*/ 12 w 113"/>
                  <a:gd name="T15" fmla="*/ 25 h 46"/>
                  <a:gd name="T16" fmla="*/ 7 w 113"/>
                  <a:gd name="T17" fmla="*/ 29 h 46"/>
                  <a:gd name="T18" fmla="*/ 3 w 113"/>
                  <a:gd name="T19" fmla="*/ 35 h 46"/>
                  <a:gd name="T20" fmla="*/ 1 w 113"/>
                  <a:gd name="T21" fmla="*/ 40 h 46"/>
                  <a:gd name="T22" fmla="*/ 0 w 113"/>
                  <a:gd name="T23" fmla="*/ 46 h 46"/>
                  <a:gd name="T24" fmla="*/ 17 w 113"/>
                  <a:gd name="T25" fmla="*/ 46 h 46"/>
                  <a:gd name="T26" fmla="*/ 18 w 113"/>
                  <a:gd name="T27" fmla="*/ 44 h 46"/>
                  <a:gd name="T28" fmla="*/ 18 w 113"/>
                  <a:gd name="T29" fmla="*/ 43 h 46"/>
                  <a:gd name="T30" fmla="*/ 19 w 113"/>
                  <a:gd name="T31" fmla="*/ 40 h 46"/>
                  <a:gd name="T32" fmla="*/ 22 w 113"/>
                  <a:gd name="T33" fmla="*/ 39 h 46"/>
                  <a:gd name="T34" fmla="*/ 31 w 113"/>
                  <a:gd name="T35" fmla="*/ 33 h 46"/>
                  <a:gd name="T36" fmla="*/ 42 w 113"/>
                  <a:gd name="T37" fmla="*/ 28 h 46"/>
                  <a:gd name="T38" fmla="*/ 57 w 113"/>
                  <a:gd name="T39" fmla="*/ 24 h 46"/>
                  <a:gd name="T40" fmla="*/ 74 w 113"/>
                  <a:gd name="T41" fmla="*/ 21 h 46"/>
                  <a:gd name="T42" fmla="*/ 93 w 113"/>
                  <a:gd name="T43" fmla="*/ 18 h 46"/>
                  <a:gd name="T44" fmla="*/ 113 w 113"/>
                  <a:gd name="T45" fmla="*/ 18 h 46"/>
                  <a:gd name="T46" fmla="*/ 113 w 113"/>
                  <a:gd name="T47" fmla="*/ 18 h 46"/>
                  <a:gd name="T48" fmla="*/ 113 w 113"/>
                  <a:gd name="T49" fmla="*/ 0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3"/>
                  <a:gd name="T76" fmla="*/ 0 h 46"/>
                  <a:gd name="T77" fmla="*/ 113 w 113"/>
                  <a:gd name="T78" fmla="*/ 46 h 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3" h="46">
                    <a:moveTo>
                      <a:pt x="113" y="0"/>
                    </a:moveTo>
                    <a:lnTo>
                      <a:pt x="113" y="0"/>
                    </a:lnTo>
                    <a:lnTo>
                      <a:pt x="92" y="1"/>
                    </a:lnTo>
                    <a:lnTo>
                      <a:pt x="71" y="4"/>
                    </a:lnTo>
                    <a:lnTo>
                      <a:pt x="53" y="7"/>
                    </a:lnTo>
                    <a:lnTo>
                      <a:pt x="36" y="11"/>
                    </a:lnTo>
                    <a:lnTo>
                      <a:pt x="22" y="18"/>
                    </a:lnTo>
                    <a:lnTo>
                      <a:pt x="12" y="25"/>
                    </a:lnTo>
                    <a:lnTo>
                      <a:pt x="7" y="29"/>
                    </a:lnTo>
                    <a:lnTo>
                      <a:pt x="3" y="35"/>
                    </a:lnTo>
                    <a:lnTo>
                      <a:pt x="1" y="40"/>
                    </a:lnTo>
                    <a:lnTo>
                      <a:pt x="0" y="46"/>
                    </a:lnTo>
                    <a:lnTo>
                      <a:pt x="17" y="46"/>
                    </a:lnTo>
                    <a:lnTo>
                      <a:pt x="18" y="44"/>
                    </a:lnTo>
                    <a:lnTo>
                      <a:pt x="18" y="43"/>
                    </a:lnTo>
                    <a:lnTo>
                      <a:pt x="19" y="40"/>
                    </a:lnTo>
                    <a:lnTo>
                      <a:pt x="22" y="39"/>
                    </a:lnTo>
                    <a:lnTo>
                      <a:pt x="31" y="33"/>
                    </a:lnTo>
                    <a:lnTo>
                      <a:pt x="42" y="28"/>
                    </a:lnTo>
                    <a:lnTo>
                      <a:pt x="57" y="24"/>
                    </a:lnTo>
                    <a:lnTo>
                      <a:pt x="74" y="21"/>
                    </a:lnTo>
                    <a:lnTo>
                      <a:pt x="93" y="18"/>
                    </a:lnTo>
                    <a:lnTo>
                      <a:pt x="113" y="18"/>
                    </a:lnTo>
                    <a:lnTo>
                      <a:pt x="1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47" name="Freeform 60"/>
              <p:cNvSpPr>
                <a:spLocks/>
              </p:cNvSpPr>
              <p:nvPr/>
            </p:nvSpPr>
            <p:spPr bwMode="auto">
              <a:xfrm>
                <a:off x="2154" y="1376"/>
                <a:ext cx="127" cy="74"/>
              </a:xfrm>
              <a:custGeom>
                <a:avLst/>
                <a:gdLst>
                  <a:gd name="T0" fmla="*/ 16 w 127"/>
                  <a:gd name="T1" fmla="*/ 64 h 74"/>
                  <a:gd name="T2" fmla="*/ 11 w 127"/>
                  <a:gd name="T3" fmla="*/ 73 h 74"/>
                  <a:gd name="T4" fmla="*/ 127 w 127"/>
                  <a:gd name="T5" fmla="*/ 16 h 74"/>
                  <a:gd name="T6" fmla="*/ 120 w 127"/>
                  <a:gd name="T7" fmla="*/ 0 h 74"/>
                  <a:gd name="T8" fmla="*/ 4 w 127"/>
                  <a:gd name="T9" fmla="*/ 57 h 74"/>
                  <a:gd name="T10" fmla="*/ 0 w 127"/>
                  <a:gd name="T11" fmla="*/ 66 h 74"/>
                  <a:gd name="T12" fmla="*/ 4 w 127"/>
                  <a:gd name="T13" fmla="*/ 57 h 74"/>
                  <a:gd name="T14" fmla="*/ 1 w 127"/>
                  <a:gd name="T15" fmla="*/ 60 h 74"/>
                  <a:gd name="T16" fmla="*/ 0 w 127"/>
                  <a:gd name="T17" fmla="*/ 63 h 74"/>
                  <a:gd name="T18" fmla="*/ 0 w 127"/>
                  <a:gd name="T19" fmla="*/ 66 h 74"/>
                  <a:gd name="T20" fmla="*/ 0 w 127"/>
                  <a:gd name="T21" fmla="*/ 69 h 74"/>
                  <a:gd name="T22" fmla="*/ 2 w 127"/>
                  <a:gd name="T23" fmla="*/ 71 h 74"/>
                  <a:gd name="T24" fmla="*/ 4 w 127"/>
                  <a:gd name="T25" fmla="*/ 73 h 74"/>
                  <a:gd name="T26" fmla="*/ 8 w 127"/>
                  <a:gd name="T27" fmla="*/ 74 h 74"/>
                  <a:gd name="T28" fmla="*/ 11 w 127"/>
                  <a:gd name="T29" fmla="*/ 73 h 74"/>
                  <a:gd name="T30" fmla="*/ 16 w 127"/>
                  <a:gd name="T31" fmla="*/ 64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7"/>
                  <a:gd name="T49" fmla="*/ 0 h 74"/>
                  <a:gd name="T50" fmla="*/ 127 w 127"/>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7" h="74">
                    <a:moveTo>
                      <a:pt x="16" y="64"/>
                    </a:moveTo>
                    <a:lnTo>
                      <a:pt x="11" y="73"/>
                    </a:lnTo>
                    <a:lnTo>
                      <a:pt x="127" y="16"/>
                    </a:lnTo>
                    <a:lnTo>
                      <a:pt x="120" y="0"/>
                    </a:lnTo>
                    <a:lnTo>
                      <a:pt x="4" y="57"/>
                    </a:lnTo>
                    <a:lnTo>
                      <a:pt x="0" y="66"/>
                    </a:lnTo>
                    <a:lnTo>
                      <a:pt x="4" y="57"/>
                    </a:lnTo>
                    <a:lnTo>
                      <a:pt x="1" y="60"/>
                    </a:lnTo>
                    <a:lnTo>
                      <a:pt x="0" y="63"/>
                    </a:lnTo>
                    <a:lnTo>
                      <a:pt x="0" y="66"/>
                    </a:lnTo>
                    <a:lnTo>
                      <a:pt x="0" y="69"/>
                    </a:lnTo>
                    <a:lnTo>
                      <a:pt x="2" y="71"/>
                    </a:lnTo>
                    <a:lnTo>
                      <a:pt x="4" y="73"/>
                    </a:lnTo>
                    <a:lnTo>
                      <a:pt x="8" y="74"/>
                    </a:lnTo>
                    <a:lnTo>
                      <a:pt x="11" y="73"/>
                    </a:lnTo>
                    <a:lnTo>
                      <a:pt x="16" y="6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48" name="Freeform 61"/>
              <p:cNvSpPr>
                <a:spLocks/>
              </p:cNvSpPr>
              <p:nvPr/>
            </p:nvSpPr>
            <p:spPr bwMode="auto">
              <a:xfrm>
                <a:off x="2154" y="1440"/>
                <a:ext cx="22" cy="118"/>
              </a:xfrm>
              <a:custGeom>
                <a:avLst/>
                <a:gdLst>
                  <a:gd name="T0" fmla="*/ 18 w 22"/>
                  <a:gd name="T1" fmla="*/ 116 h 118"/>
                  <a:gd name="T2" fmla="*/ 22 w 22"/>
                  <a:gd name="T3" fmla="*/ 108 h 118"/>
                  <a:gd name="T4" fmla="*/ 16 w 22"/>
                  <a:gd name="T5" fmla="*/ 0 h 118"/>
                  <a:gd name="T6" fmla="*/ 0 w 22"/>
                  <a:gd name="T7" fmla="*/ 2 h 118"/>
                  <a:gd name="T8" fmla="*/ 5 w 22"/>
                  <a:gd name="T9" fmla="*/ 109 h 118"/>
                  <a:gd name="T10" fmla="*/ 9 w 22"/>
                  <a:gd name="T11" fmla="*/ 101 h 118"/>
                  <a:gd name="T12" fmla="*/ 5 w 22"/>
                  <a:gd name="T13" fmla="*/ 109 h 118"/>
                  <a:gd name="T14" fmla="*/ 7 w 22"/>
                  <a:gd name="T15" fmla="*/ 112 h 118"/>
                  <a:gd name="T16" fmla="*/ 8 w 22"/>
                  <a:gd name="T17" fmla="*/ 115 h 118"/>
                  <a:gd name="T18" fmla="*/ 11 w 22"/>
                  <a:gd name="T19" fmla="*/ 116 h 118"/>
                  <a:gd name="T20" fmla="*/ 14 w 22"/>
                  <a:gd name="T21" fmla="*/ 118 h 118"/>
                  <a:gd name="T22" fmla="*/ 18 w 22"/>
                  <a:gd name="T23" fmla="*/ 116 h 118"/>
                  <a:gd name="T24" fmla="*/ 19 w 22"/>
                  <a:gd name="T25" fmla="*/ 115 h 118"/>
                  <a:gd name="T26" fmla="*/ 22 w 22"/>
                  <a:gd name="T27" fmla="*/ 112 h 118"/>
                  <a:gd name="T28" fmla="*/ 22 w 22"/>
                  <a:gd name="T29" fmla="*/ 108 h 118"/>
                  <a:gd name="T30" fmla="*/ 18 w 22"/>
                  <a:gd name="T31" fmla="*/ 116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
                  <a:gd name="T49" fmla="*/ 0 h 118"/>
                  <a:gd name="T50" fmla="*/ 22 w 22"/>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 h="118">
                    <a:moveTo>
                      <a:pt x="18" y="116"/>
                    </a:moveTo>
                    <a:lnTo>
                      <a:pt x="22" y="108"/>
                    </a:lnTo>
                    <a:lnTo>
                      <a:pt x="16" y="0"/>
                    </a:lnTo>
                    <a:lnTo>
                      <a:pt x="0" y="2"/>
                    </a:lnTo>
                    <a:lnTo>
                      <a:pt x="5" y="109"/>
                    </a:lnTo>
                    <a:lnTo>
                      <a:pt x="9" y="101"/>
                    </a:lnTo>
                    <a:lnTo>
                      <a:pt x="5" y="109"/>
                    </a:lnTo>
                    <a:lnTo>
                      <a:pt x="7" y="112"/>
                    </a:lnTo>
                    <a:lnTo>
                      <a:pt x="8" y="115"/>
                    </a:lnTo>
                    <a:lnTo>
                      <a:pt x="11" y="116"/>
                    </a:lnTo>
                    <a:lnTo>
                      <a:pt x="14" y="118"/>
                    </a:lnTo>
                    <a:lnTo>
                      <a:pt x="18" y="116"/>
                    </a:lnTo>
                    <a:lnTo>
                      <a:pt x="19" y="115"/>
                    </a:lnTo>
                    <a:lnTo>
                      <a:pt x="22" y="112"/>
                    </a:lnTo>
                    <a:lnTo>
                      <a:pt x="22" y="108"/>
                    </a:lnTo>
                    <a:lnTo>
                      <a:pt x="18" y="11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49" name="Freeform 62"/>
              <p:cNvSpPr>
                <a:spLocks/>
              </p:cNvSpPr>
              <p:nvPr/>
            </p:nvSpPr>
            <p:spPr bwMode="auto">
              <a:xfrm>
                <a:off x="1554" y="1541"/>
                <a:ext cx="618" cy="397"/>
              </a:xfrm>
              <a:custGeom>
                <a:avLst/>
                <a:gdLst>
                  <a:gd name="T0" fmla="*/ 17 w 618"/>
                  <a:gd name="T1" fmla="*/ 389 h 397"/>
                  <a:gd name="T2" fmla="*/ 13 w 618"/>
                  <a:gd name="T3" fmla="*/ 397 h 397"/>
                  <a:gd name="T4" fmla="*/ 618 w 618"/>
                  <a:gd name="T5" fmla="*/ 15 h 397"/>
                  <a:gd name="T6" fmla="*/ 609 w 618"/>
                  <a:gd name="T7" fmla="*/ 0 h 397"/>
                  <a:gd name="T8" fmla="*/ 3 w 618"/>
                  <a:gd name="T9" fmla="*/ 382 h 397"/>
                  <a:gd name="T10" fmla="*/ 0 w 618"/>
                  <a:gd name="T11" fmla="*/ 390 h 397"/>
                  <a:gd name="T12" fmla="*/ 3 w 618"/>
                  <a:gd name="T13" fmla="*/ 382 h 397"/>
                  <a:gd name="T14" fmla="*/ 0 w 618"/>
                  <a:gd name="T15" fmla="*/ 385 h 397"/>
                  <a:gd name="T16" fmla="*/ 0 w 618"/>
                  <a:gd name="T17" fmla="*/ 387 h 397"/>
                  <a:gd name="T18" fmla="*/ 0 w 618"/>
                  <a:gd name="T19" fmla="*/ 392 h 397"/>
                  <a:gd name="T20" fmla="*/ 0 w 618"/>
                  <a:gd name="T21" fmla="*/ 394 h 397"/>
                  <a:gd name="T22" fmla="*/ 3 w 618"/>
                  <a:gd name="T23" fmla="*/ 396 h 397"/>
                  <a:gd name="T24" fmla="*/ 6 w 618"/>
                  <a:gd name="T25" fmla="*/ 397 h 397"/>
                  <a:gd name="T26" fmla="*/ 8 w 618"/>
                  <a:gd name="T27" fmla="*/ 397 h 397"/>
                  <a:gd name="T28" fmla="*/ 13 w 618"/>
                  <a:gd name="T29" fmla="*/ 397 h 397"/>
                  <a:gd name="T30" fmla="*/ 17 w 618"/>
                  <a:gd name="T31" fmla="*/ 389 h 3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18"/>
                  <a:gd name="T49" fmla="*/ 0 h 397"/>
                  <a:gd name="T50" fmla="*/ 618 w 618"/>
                  <a:gd name="T51" fmla="*/ 397 h 3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18" h="397">
                    <a:moveTo>
                      <a:pt x="17" y="389"/>
                    </a:moveTo>
                    <a:lnTo>
                      <a:pt x="13" y="397"/>
                    </a:lnTo>
                    <a:lnTo>
                      <a:pt x="618" y="15"/>
                    </a:lnTo>
                    <a:lnTo>
                      <a:pt x="609" y="0"/>
                    </a:lnTo>
                    <a:lnTo>
                      <a:pt x="3" y="382"/>
                    </a:lnTo>
                    <a:lnTo>
                      <a:pt x="0" y="390"/>
                    </a:lnTo>
                    <a:lnTo>
                      <a:pt x="3" y="382"/>
                    </a:lnTo>
                    <a:lnTo>
                      <a:pt x="0" y="385"/>
                    </a:lnTo>
                    <a:lnTo>
                      <a:pt x="0" y="387"/>
                    </a:lnTo>
                    <a:lnTo>
                      <a:pt x="0" y="392"/>
                    </a:lnTo>
                    <a:lnTo>
                      <a:pt x="0" y="394"/>
                    </a:lnTo>
                    <a:lnTo>
                      <a:pt x="3" y="396"/>
                    </a:lnTo>
                    <a:lnTo>
                      <a:pt x="6" y="397"/>
                    </a:lnTo>
                    <a:lnTo>
                      <a:pt x="8" y="397"/>
                    </a:lnTo>
                    <a:lnTo>
                      <a:pt x="13" y="397"/>
                    </a:lnTo>
                    <a:lnTo>
                      <a:pt x="17" y="38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50" name="Freeform 63"/>
              <p:cNvSpPr>
                <a:spLocks/>
              </p:cNvSpPr>
              <p:nvPr/>
            </p:nvSpPr>
            <p:spPr bwMode="auto">
              <a:xfrm>
                <a:off x="1554" y="1930"/>
                <a:ext cx="40" cy="252"/>
              </a:xfrm>
              <a:custGeom>
                <a:avLst/>
                <a:gdLst>
                  <a:gd name="T0" fmla="*/ 32 w 40"/>
                  <a:gd name="T1" fmla="*/ 235 h 252"/>
                  <a:gd name="T2" fmla="*/ 40 w 40"/>
                  <a:gd name="T3" fmla="*/ 242 h 252"/>
                  <a:gd name="T4" fmla="*/ 17 w 40"/>
                  <a:gd name="T5" fmla="*/ 0 h 252"/>
                  <a:gd name="T6" fmla="*/ 0 w 40"/>
                  <a:gd name="T7" fmla="*/ 1 h 252"/>
                  <a:gd name="T8" fmla="*/ 24 w 40"/>
                  <a:gd name="T9" fmla="*/ 244 h 252"/>
                  <a:gd name="T10" fmla="*/ 32 w 40"/>
                  <a:gd name="T11" fmla="*/ 252 h 252"/>
                  <a:gd name="T12" fmla="*/ 24 w 40"/>
                  <a:gd name="T13" fmla="*/ 244 h 252"/>
                  <a:gd name="T14" fmla="*/ 25 w 40"/>
                  <a:gd name="T15" fmla="*/ 248 h 252"/>
                  <a:gd name="T16" fmla="*/ 26 w 40"/>
                  <a:gd name="T17" fmla="*/ 251 h 252"/>
                  <a:gd name="T18" fmla="*/ 29 w 40"/>
                  <a:gd name="T19" fmla="*/ 252 h 252"/>
                  <a:gd name="T20" fmla="*/ 33 w 40"/>
                  <a:gd name="T21" fmla="*/ 252 h 252"/>
                  <a:gd name="T22" fmla="*/ 36 w 40"/>
                  <a:gd name="T23" fmla="*/ 251 h 252"/>
                  <a:gd name="T24" fmla="*/ 39 w 40"/>
                  <a:gd name="T25" fmla="*/ 249 h 252"/>
                  <a:gd name="T26" fmla="*/ 40 w 40"/>
                  <a:gd name="T27" fmla="*/ 246 h 252"/>
                  <a:gd name="T28" fmla="*/ 40 w 40"/>
                  <a:gd name="T29" fmla="*/ 242 h 252"/>
                  <a:gd name="T30" fmla="*/ 32 w 40"/>
                  <a:gd name="T31" fmla="*/ 235 h 2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252"/>
                  <a:gd name="T50" fmla="*/ 40 w 40"/>
                  <a:gd name="T51" fmla="*/ 252 h 2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252">
                    <a:moveTo>
                      <a:pt x="32" y="235"/>
                    </a:moveTo>
                    <a:lnTo>
                      <a:pt x="40" y="242"/>
                    </a:lnTo>
                    <a:lnTo>
                      <a:pt x="17" y="0"/>
                    </a:lnTo>
                    <a:lnTo>
                      <a:pt x="0" y="1"/>
                    </a:lnTo>
                    <a:lnTo>
                      <a:pt x="24" y="244"/>
                    </a:lnTo>
                    <a:lnTo>
                      <a:pt x="32" y="252"/>
                    </a:lnTo>
                    <a:lnTo>
                      <a:pt x="24" y="244"/>
                    </a:lnTo>
                    <a:lnTo>
                      <a:pt x="25" y="248"/>
                    </a:lnTo>
                    <a:lnTo>
                      <a:pt x="26" y="251"/>
                    </a:lnTo>
                    <a:lnTo>
                      <a:pt x="29" y="252"/>
                    </a:lnTo>
                    <a:lnTo>
                      <a:pt x="33" y="252"/>
                    </a:lnTo>
                    <a:lnTo>
                      <a:pt x="36" y="251"/>
                    </a:lnTo>
                    <a:lnTo>
                      <a:pt x="39" y="249"/>
                    </a:lnTo>
                    <a:lnTo>
                      <a:pt x="40" y="246"/>
                    </a:lnTo>
                    <a:lnTo>
                      <a:pt x="40" y="242"/>
                    </a:lnTo>
                    <a:lnTo>
                      <a:pt x="32" y="23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51" name="Freeform 64"/>
              <p:cNvSpPr>
                <a:spLocks/>
              </p:cNvSpPr>
              <p:nvPr/>
            </p:nvSpPr>
            <p:spPr bwMode="auto">
              <a:xfrm>
                <a:off x="1586" y="2165"/>
                <a:ext cx="325" cy="30"/>
              </a:xfrm>
              <a:custGeom>
                <a:avLst/>
                <a:gdLst>
                  <a:gd name="T0" fmla="*/ 322 w 325"/>
                  <a:gd name="T1" fmla="*/ 16 h 30"/>
                  <a:gd name="T2" fmla="*/ 317 w 325"/>
                  <a:gd name="T3" fmla="*/ 13 h 30"/>
                  <a:gd name="T4" fmla="*/ 0 w 325"/>
                  <a:gd name="T5" fmla="*/ 0 h 30"/>
                  <a:gd name="T6" fmla="*/ 0 w 325"/>
                  <a:gd name="T7" fmla="*/ 17 h 30"/>
                  <a:gd name="T8" fmla="*/ 315 w 325"/>
                  <a:gd name="T9" fmla="*/ 30 h 30"/>
                  <a:gd name="T10" fmla="*/ 311 w 325"/>
                  <a:gd name="T11" fmla="*/ 28 h 30"/>
                  <a:gd name="T12" fmla="*/ 315 w 325"/>
                  <a:gd name="T13" fmla="*/ 30 h 30"/>
                  <a:gd name="T14" fmla="*/ 319 w 325"/>
                  <a:gd name="T15" fmla="*/ 30 h 30"/>
                  <a:gd name="T16" fmla="*/ 322 w 325"/>
                  <a:gd name="T17" fmla="*/ 28 h 30"/>
                  <a:gd name="T18" fmla="*/ 324 w 325"/>
                  <a:gd name="T19" fmla="*/ 25 h 30"/>
                  <a:gd name="T20" fmla="*/ 325 w 325"/>
                  <a:gd name="T21" fmla="*/ 23 h 30"/>
                  <a:gd name="T22" fmla="*/ 324 w 325"/>
                  <a:gd name="T23" fmla="*/ 18 h 30"/>
                  <a:gd name="T24" fmla="*/ 322 w 325"/>
                  <a:gd name="T25" fmla="*/ 16 h 30"/>
                  <a:gd name="T26" fmla="*/ 319 w 325"/>
                  <a:gd name="T27" fmla="*/ 14 h 30"/>
                  <a:gd name="T28" fmla="*/ 317 w 325"/>
                  <a:gd name="T29" fmla="*/ 13 h 30"/>
                  <a:gd name="T30" fmla="*/ 322 w 325"/>
                  <a:gd name="T31" fmla="*/ 16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5"/>
                  <a:gd name="T49" fmla="*/ 0 h 30"/>
                  <a:gd name="T50" fmla="*/ 325 w 325"/>
                  <a:gd name="T51" fmla="*/ 30 h 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5" h="30">
                    <a:moveTo>
                      <a:pt x="322" y="16"/>
                    </a:moveTo>
                    <a:lnTo>
                      <a:pt x="317" y="13"/>
                    </a:lnTo>
                    <a:lnTo>
                      <a:pt x="0" y="0"/>
                    </a:lnTo>
                    <a:lnTo>
                      <a:pt x="0" y="17"/>
                    </a:lnTo>
                    <a:lnTo>
                      <a:pt x="315" y="30"/>
                    </a:lnTo>
                    <a:lnTo>
                      <a:pt x="311" y="28"/>
                    </a:lnTo>
                    <a:lnTo>
                      <a:pt x="315" y="30"/>
                    </a:lnTo>
                    <a:lnTo>
                      <a:pt x="319" y="30"/>
                    </a:lnTo>
                    <a:lnTo>
                      <a:pt x="322" y="28"/>
                    </a:lnTo>
                    <a:lnTo>
                      <a:pt x="324" y="25"/>
                    </a:lnTo>
                    <a:lnTo>
                      <a:pt x="325" y="23"/>
                    </a:lnTo>
                    <a:lnTo>
                      <a:pt x="324" y="18"/>
                    </a:lnTo>
                    <a:lnTo>
                      <a:pt x="322" y="16"/>
                    </a:lnTo>
                    <a:lnTo>
                      <a:pt x="319" y="14"/>
                    </a:lnTo>
                    <a:lnTo>
                      <a:pt x="317" y="13"/>
                    </a:lnTo>
                    <a:lnTo>
                      <a:pt x="322" y="1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52" name="Freeform 65"/>
              <p:cNvSpPr>
                <a:spLocks/>
              </p:cNvSpPr>
              <p:nvPr/>
            </p:nvSpPr>
            <p:spPr bwMode="auto">
              <a:xfrm>
                <a:off x="1897" y="2181"/>
                <a:ext cx="114" cy="104"/>
              </a:xfrm>
              <a:custGeom>
                <a:avLst/>
                <a:gdLst>
                  <a:gd name="T0" fmla="*/ 105 w 114"/>
                  <a:gd name="T1" fmla="*/ 87 h 104"/>
                  <a:gd name="T2" fmla="*/ 112 w 114"/>
                  <a:gd name="T3" fmla="*/ 90 h 104"/>
                  <a:gd name="T4" fmla="*/ 11 w 114"/>
                  <a:gd name="T5" fmla="*/ 0 h 104"/>
                  <a:gd name="T6" fmla="*/ 0 w 114"/>
                  <a:gd name="T7" fmla="*/ 12 h 104"/>
                  <a:gd name="T8" fmla="*/ 100 w 114"/>
                  <a:gd name="T9" fmla="*/ 103 h 104"/>
                  <a:gd name="T10" fmla="*/ 106 w 114"/>
                  <a:gd name="T11" fmla="*/ 104 h 104"/>
                  <a:gd name="T12" fmla="*/ 100 w 114"/>
                  <a:gd name="T13" fmla="*/ 103 h 104"/>
                  <a:gd name="T14" fmla="*/ 103 w 114"/>
                  <a:gd name="T15" fmla="*/ 104 h 104"/>
                  <a:gd name="T16" fmla="*/ 106 w 114"/>
                  <a:gd name="T17" fmla="*/ 104 h 104"/>
                  <a:gd name="T18" fmla="*/ 109 w 114"/>
                  <a:gd name="T19" fmla="*/ 104 h 104"/>
                  <a:gd name="T20" fmla="*/ 112 w 114"/>
                  <a:gd name="T21" fmla="*/ 101 h 104"/>
                  <a:gd name="T22" fmla="*/ 113 w 114"/>
                  <a:gd name="T23" fmla="*/ 99 h 104"/>
                  <a:gd name="T24" fmla="*/ 114 w 114"/>
                  <a:gd name="T25" fmla="*/ 96 h 104"/>
                  <a:gd name="T26" fmla="*/ 113 w 114"/>
                  <a:gd name="T27" fmla="*/ 93 h 104"/>
                  <a:gd name="T28" fmla="*/ 112 w 114"/>
                  <a:gd name="T29" fmla="*/ 90 h 104"/>
                  <a:gd name="T30" fmla="*/ 105 w 114"/>
                  <a:gd name="T31" fmla="*/ 87 h 1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4"/>
                  <a:gd name="T49" fmla="*/ 0 h 104"/>
                  <a:gd name="T50" fmla="*/ 114 w 114"/>
                  <a:gd name="T51" fmla="*/ 104 h 10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4" h="104">
                    <a:moveTo>
                      <a:pt x="105" y="87"/>
                    </a:moveTo>
                    <a:lnTo>
                      <a:pt x="112" y="90"/>
                    </a:lnTo>
                    <a:lnTo>
                      <a:pt x="11" y="0"/>
                    </a:lnTo>
                    <a:lnTo>
                      <a:pt x="0" y="12"/>
                    </a:lnTo>
                    <a:lnTo>
                      <a:pt x="100" y="103"/>
                    </a:lnTo>
                    <a:lnTo>
                      <a:pt x="106" y="104"/>
                    </a:lnTo>
                    <a:lnTo>
                      <a:pt x="100" y="103"/>
                    </a:lnTo>
                    <a:lnTo>
                      <a:pt x="103" y="104"/>
                    </a:lnTo>
                    <a:lnTo>
                      <a:pt x="106" y="104"/>
                    </a:lnTo>
                    <a:lnTo>
                      <a:pt x="109" y="104"/>
                    </a:lnTo>
                    <a:lnTo>
                      <a:pt x="112" y="101"/>
                    </a:lnTo>
                    <a:lnTo>
                      <a:pt x="113" y="99"/>
                    </a:lnTo>
                    <a:lnTo>
                      <a:pt x="114" y="96"/>
                    </a:lnTo>
                    <a:lnTo>
                      <a:pt x="113" y="93"/>
                    </a:lnTo>
                    <a:lnTo>
                      <a:pt x="112" y="90"/>
                    </a:lnTo>
                    <a:lnTo>
                      <a:pt x="105" y="8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53" name="Freeform 66"/>
              <p:cNvSpPr>
                <a:spLocks/>
              </p:cNvSpPr>
              <p:nvPr/>
            </p:nvSpPr>
            <p:spPr bwMode="auto">
              <a:xfrm>
                <a:off x="2002" y="2225"/>
                <a:ext cx="505" cy="60"/>
              </a:xfrm>
              <a:custGeom>
                <a:avLst/>
                <a:gdLst>
                  <a:gd name="T0" fmla="*/ 488 w 505"/>
                  <a:gd name="T1" fmla="*/ 10 h 60"/>
                  <a:gd name="T2" fmla="*/ 495 w 505"/>
                  <a:gd name="T3" fmla="*/ 0 h 60"/>
                  <a:gd name="T4" fmla="*/ 0 w 505"/>
                  <a:gd name="T5" fmla="*/ 43 h 60"/>
                  <a:gd name="T6" fmla="*/ 1 w 505"/>
                  <a:gd name="T7" fmla="*/ 60 h 60"/>
                  <a:gd name="T8" fmla="*/ 496 w 505"/>
                  <a:gd name="T9" fmla="*/ 17 h 60"/>
                  <a:gd name="T10" fmla="*/ 505 w 505"/>
                  <a:gd name="T11" fmla="*/ 9 h 60"/>
                  <a:gd name="T12" fmla="*/ 496 w 505"/>
                  <a:gd name="T13" fmla="*/ 17 h 60"/>
                  <a:gd name="T14" fmla="*/ 500 w 505"/>
                  <a:gd name="T15" fmla="*/ 16 h 60"/>
                  <a:gd name="T16" fmla="*/ 503 w 505"/>
                  <a:gd name="T17" fmla="*/ 14 h 60"/>
                  <a:gd name="T18" fmla="*/ 505 w 505"/>
                  <a:gd name="T19" fmla="*/ 11 h 60"/>
                  <a:gd name="T20" fmla="*/ 505 w 505"/>
                  <a:gd name="T21" fmla="*/ 9 h 60"/>
                  <a:gd name="T22" fmla="*/ 503 w 505"/>
                  <a:gd name="T23" fmla="*/ 4 h 60"/>
                  <a:gd name="T24" fmla="*/ 502 w 505"/>
                  <a:gd name="T25" fmla="*/ 3 h 60"/>
                  <a:gd name="T26" fmla="*/ 499 w 505"/>
                  <a:gd name="T27" fmla="*/ 0 h 60"/>
                  <a:gd name="T28" fmla="*/ 495 w 505"/>
                  <a:gd name="T29" fmla="*/ 0 h 60"/>
                  <a:gd name="T30" fmla="*/ 488 w 505"/>
                  <a:gd name="T31" fmla="*/ 10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5"/>
                  <a:gd name="T49" fmla="*/ 0 h 60"/>
                  <a:gd name="T50" fmla="*/ 505 w 505"/>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5" h="60">
                    <a:moveTo>
                      <a:pt x="488" y="10"/>
                    </a:moveTo>
                    <a:lnTo>
                      <a:pt x="495" y="0"/>
                    </a:lnTo>
                    <a:lnTo>
                      <a:pt x="0" y="43"/>
                    </a:lnTo>
                    <a:lnTo>
                      <a:pt x="1" y="60"/>
                    </a:lnTo>
                    <a:lnTo>
                      <a:pt x="496" y="17"/>
                    </a:lnTo>
                    <a:lnTo>
                      <a:pt x="505" y="9"/>
                    </a:lnTo>
                    <a:lnTo>
                      <a:pt x="496" y="17"/>
                    </a:lnTo>
                    <a:lnTo>
                      <a:pt x="500" y="16"/>
                    </a:lnTo>
                    <a:lnTo>
                      <a:pt x="503" y="14"/>
                    </a:lnTo>
                    <a:lnTo>
                      <a:pt x="505" y="11"/>
                    </a:lnTo>
                    <a:lnTo>
                      <a:pt x="505" y="9"/>
                    </a:lnTo>
                    <a:lnTo>
                      <a:pt x="503" y="4"/>
                    </a:lnTo>
                    <a:lnTo>
                      <a:pt x="502" y="3"/>
                    </a:lnTo>
                    <a:lnTo>
                      <a:pt x="499" y="0"/>
                    </a:lnTo>
                    <a:lnTo>
                      <a:pt x="495" y="0"/>
                    </a:lnTo>
                    <a:lnTo>
                      <a:pt x="488"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54" name="Freeform 67"/>
              <p:cNvSpPr>
                <a:spLocks/>
              </p:cNvSpPr>
              <p:nvPr/>
            </p:nvSpPr>
            <p:spPr bwMode="auto">
              <a:xfrm>
                <a:off x="2417" y="1364"/>
                <a:ext cx="90" cy="871"/>
              </a:xfrm>
              <a:custGeom>
                <a:avLst/>
                <a:gdLst>
                  <a:gd name="T0" fmla="*/ 10 w 90"/>
                  <a:gd name="T1" fmla="*/ 18 h 871"/>
                  <a:gd name="T2" fmla="*/ 0 w 90"/>
                  <a:gd name="T3" fmla="*/ 10 h 871"/>
                  <a:gd name="T4" fmla="*/ 73 w 90"/>
                  <a:gd name="T5" fmla="*/ 871 h 871"/>
                  <a:gd name="T6" fmla="*/ 90 w 90"/>
                  <a:gd name="T7" fmla="*/ 870 h 871"/>
                  <a:gd name="T8" fmla="*/ 17 w 90"/>
                  <a:gd name="T9" fmla="*/ 8 h 871"/>
                  <a:gd name="T10" fmla="*/ 9 w 90"/>
                  <a:gd name="T11" fmla="*/ 0 h 871"/>
                  <a:gd name="T12" fmla="*/ 17 w 90"/>
                  <a:gd name="T13" fmla="*/ 8 h 871"/>
                  <a:gd name="T14" fmla="*/ 16 w 90"/>
                  <a:gd name="T15" fmla="*/ 4 h 871"/>
                  <a:gd name="T16" fmla="*/ 14 w 90"/>
                  <a:gd name="T17" fmla="*/ 3 h 871"/>
                  <a:gd name="T18" fmla="*/ 11 w 90"/>
                  <a:gd name="T19" fmla="*/ 1 h 871"/>
                  <a:gd name="T20" fmla="*/ 9 w 90"/>
                  <a:gd name="T21" fmla="*/ 0 h 871"/>
                  <a:gd name="T22" fmla="*/ 4 w 90"/>
                  <a:gd name="T23" fmla="*/ 1 h 871"/>
                  <a:gd name="T24" fmla="*/ 3 w 90"/>
                  <a:gd name="T25" fmla="*/ 3 h 871"/>
                  <a:gd name="T26" fmla="*/ 0 w 90"/>
                  <a:gd name="T27" fmla="*/ 5 h 871"/>
                  <a:gd name="T28" fmla="*/ 0 w 90"/>
                  <a:gd name="T29" fmla="*/ 10 h 871"/>
                  <a:gd name="T30" fmla="*/ 10 w 90"/>
                  <a:gd name="T31" fmla="*/ 18 h 8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
                  <a:gd name="T49" fmla="*/ 0 h 871"/>
                  <a:gd name="T50" fmla="*/ 90 w 90"/>
                  <a:gd name="T51" fmla="*/ 871 h 8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 h="871">
                    <a:moveTo>
                      <a:pt x="10" y="18"/>
                    </a:moveTo>
                    <a:lnTo>
                      <a:pt x="0" y="10"/>
                    </a:lnTo>
                    <a:lnTo>
                      <a:pt x="73" y="871"/>
                    </a:lnTo>
                    <a:lnTo>
                      <a:pt x="90" y="870"/>
                    </a:lnTo>
                    <a:lnTo>
                      <a:pt x="17" y="8"/>
                    </a:lnTo>
                    <a:lnTo>
                      <a:pt x="9" y="0"/>
                    </a:lnTo>
                    <a:lnTo>
                      <a:pt x="17" y="8"/>
                    </a:lnTo>
                    <a:lnTo>
                      <a:pt x="16" y="4"/>
                    </a:lnTo>
                    <a:lnTo>
                      <a:pt x="14" y="3"/>
                    </a:lnTo>
                    <a:lnTo>
                      <a:pt x="11" y="1"/>
                    </a:lnTo>
                    <a:lnTo>
                      <a:pt x="9" y="0"/>
                    </a:lnTo>
                    <a:lnTo>
                      <a:pt x="4" y="1"/>
                    </a:lnTo>
                    <a:lnTo>
                      <a:pt x="3" y="3"/>
                    </a:lnTo>
                    <a:lnTo>
                      <a:pt x="0" y="5"/>
                    </a:lnTo>
                    <a:lnTo>
                      <a:pt x="0" y="10"/>
                    </a:lnTo>
                    <a:lnTo>
                      <a:pt x="10" y="1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55" name="Freeform 68"/>
              <p:cNvSpPr>
                <a:spLocks/>
              </p:cNvSpPr>
              <p:nvPr/>
            </p:nvSpPr>
            <p:spPr bwMode="auto">
              <a:xfrm>
                <a:off x="2268" y="1364"/>
                <a:ext cx="159" cy="28"/>
              </a:xfrm>
              <a:custGeom>
                <a:avLst/>
                <a:gdLst>
                  <a:gd name="T0" fmla="*/ 13 w 159"/>
                  <a:gd name="T1" fmla="*/ 28 h 28"/>
                  <a:gd name="T2" fmla="*/ 10 w 159"/>
                  <a:gd name="T3" fmla="*/ 28 h 28"/>
                  <a:gd name="T4" fmla="*/ 159 w 159"/>
                  <a:gd name="T5" fmla="*/ 18 h 28"/>
                  <a:gd name="T6" fmla="*/ 158 w 159"/>
                  <a:gd name="T7" fmla="*/ 0 h 28"/>
                  <a:gd name="T8" fmla="*/ 8 w 159"/>
                  <a:gd name="T9" fmla="*/ 11 h 28"/>
                  <a:gd name="T10" fmla="*/ 6 w 159"/>
                  <a:gd name="T11" fmla="*/ 12 h 28"/>
                  <a:gd name="T12" fmla="*/ 8 w 159"/>
                  <a:gd name="T13" fmla="*/ 11 h 28"/>
                  <a:gd name="T14" fmla="*/ 4 w 159"/>
                  <a:gd name="T15" fmla="*/ 12 h 28"/>
                  <a:gd name="T16" fmla="*/ 1 w 159"/>
                  <a:gd name="T17" fmla="*/ 14 h 28"/>
                  <a:gd name="T18" fmla="*/ 0 w 159"/>
                  <a:gd name="T19" fmla="*/ 16 h 28"/>
                  <a:gd name="T20" fmla="*/ 0 w 159"/>
                  <a:gd name="T21" fmla="*/ 19 h 28"/>
                  <a:gd name="T22" fmla="*/ 1 w 159"/>
                  <a:gd name="T23" fmla="*/ 23 h 28"/>
                  <a:gd name="T24" fmla="*/ 3 w 159"/>
                  <a:gd name="T25" fmla="*/ 26 h 28"/>
                  <a:gd name="T26" fmla="*/ 6 w 159"/>
                  <a:gd name="T27" fmla="*/ 28 h 28"/>
                  <a:gd name="T28" fmla="*/ 10 w 159"/>
                  <a:gd name="T29" fmla="*/ 28 h 28"/>
                  <a:gd name="T30" fmla="*/ 13 w 159"/>
                  <a:gd name="T31" fmla="*/ 28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9"/>
                  <a:gd name="T49" fmla="*/ 0 h 28"/>
                  <a:gd name="T50" fmla="*/ 159 w 159"/>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9" h="28">
                    <a:moveTo>
                      <a:pt x="13" y="28"/>
                    </a:moveTo>
                    <a:lnTo>
                      <a:pt x="10" y="28"/>
                    </a:lnTo>
                    <a:lnTo>
                      <a:pt x="159" y="18"/>
                    </a:lnTo>
                    <a:lnTo>
                      <a:pt x="158" y="0"/>
                    </a:lnTo>
                    <a:lnTo>
                      <a:pt x="8" y="11"/>
                    </a:lnTo>
                    <a:lnTo>
                      <a:pt x="6" y="12"/>
                    </a:lnTo>
                    <a:lnTo>
                      <a:pt x="8" y="11"/>
                    </a:lnTo>
                    <a:lnTo>
                      <a:pt x="4" y="12"/>
                    </a:lnTo>
                    <a:lnTo>
                      <a:pt x="1" y="14"/>
                    </a:lnTo>
                    <a:lnTo>
                      <a:pt x="0" y="16"/>
                    </a:lnTo>
                    <a:lnTo>
                      <a:pt x="0" y="19"/>
                    </a:lnTo>
                    <a:lnTo>
                      <a:pt x="1" y="23"/>
                    </a:lnTo>
                    <a:lnTo>
                      <a:pt x="3" y="26"/>
                    </a:lnTo>
                    <a:lnTo>
                      <a:pt x="6" y="28"/>
                    </a:lnTo>
                    <a:lnTo>
                      <a:pt x="10" y="28"/>
                    </a:lnTo>
                    <a:lnTo>
                      <a:pt x="13" y="2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56" name="Freeform 69"/>
              <p:cNvSpPr>
                <a:spLocks/>
              </p:cNvSpPr>
              <p:nvPr/>
            </p:nvSpPr>
            <p:spPr bwMode="auto">
              <a:xfrm>
                <a:off x="2426" y="1357"/>
                <a:ext cx="96" cy="25"/>
              </a:xfrm>
              <a:custGeom>
                <a:avLst/>
                <a:gdLst>
                  <a:gd name="T0" fmla="*/ 96 w 96"/>
                  <a:gd name="T1" fmla="*/ 8 h 25"/>
                  <a:gd name="T2" fmla="*/ 88 w 96"/>
                  <a:gd name="T3" fmla="*/ 0 h 25"/>
                  <a:gd name="T4" fmla="*/ 0 w 96"/>
                  <a:gd name="T5" fmla="*/ 7 h 25"/>
                  <a:gd name="T6" fmla="*/ 1 w 96"/>
                  <a:gd name="T7" fmla="*/ 25 h 25"/>
                  <a:gd name="T8" fmla="*/ 89 w 96"/>
                  <a:gd name="T9" fmla="*/ 18 h 25"/>
                  <a:gd name="T10" fmla="*/ 79 w 96"/>
                  <a:gd name="T11" fmla="*/ 10 h 25"/>
                  <a:gd name="T12" fmla="*/ 89 w 96"/>
                  <a:gd name="T13" fmla="*/ 18 h 25"/>
                  <a:gd name="T14" fmla="*/ 92 w 96"/>
                  <a:gd name="T15" fmla="*/ 17 h 25"/>
                  <a:gd name="T16" fmla="*/ 94 w 96"/>
                  <a:gd name="T17" fmla="*/ 14 h 25"/>
                  <a:gd name="T18" fmla="*/ 96 w 96"/>
                  <a:gd name="T19" fmla="*/ 11 h 25"/>
                  <a:gd name="T20" fmla="*/ 96 w 96"/>
                  <a:gd name="T21" fmla="*/ 8 h 25"/>
                  <a:gd name="T22" fmla="*/ 96 w 96"/>
                  <a:gd name="T23" fmla="*/ 5 h 25"/>
                  <a:gd name="T24" fmla="*/ 93 w 96"/>
                  <a:gd name="T25" fmla="*/ 3 h 25"/>
                  <a:gd name="T26" fmla="*/ 90 w 96"/>
                  <a:gd name="T27" fmla="*/ 1 h 25"/>
                  <a:gd name="T28" fmla="*/ 88 w 96"/>
                  <a:gd name="T29" fmla="*/ 0 h 25"/>
                  <a:gd name="T30" fmla="*/ 96 w 96"/>
                  <a:gd name="T31" fmla="*/ 8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6"/>
                  <a:gd name="T49" fmla="*/ 0 h 25"/>
                  <a:gd name="T50" fmla="*/ 96 w 96"/>
                  <a:gd name="T51" fmla="*/ 25 h 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6" h="25">
                    <a:moveTo>
                      <a:pt x="96" y="8"/>
                    </a:moveTo>
                    <a:lnTo>
                      <a:pt x="88" y="0"/>
                    </a:lnTo>
                    <a:lnTo>
                      <a:pt x="0" y="7"/>
                    </a:lnTo>
                    <a:lnTo>
                      <a:pt x="1" y="25"/>
                    </a:lnTo>
                    <a:lnTo>
                      <a:pt x="89" y="18"/>
                    </a:lnTo>
                    <a:lnTo>
                      <a:pt x="79" y="10"/>
                    </a:lnTo>
                    <a:lnTo>
                      <a:pt x="89" y="18"/>
                    </a:lnTo>
                    <a:lnTo>
                      <a:pt x="92" y="17"/>
                    </a:lnTo>
                    <a:lnTo>
                      <a:pt x="94" y="14"/>
                    </a:lnTo>
                    <a:lnTo>
                      <a:pt x="96" y="11"/>
                    </a:lnTo>
                    <a:lnTo>
                      <a:pt x="96" y="8"/>
                    </a:lnTo>
                    <a:lnTo>
                      <a:pt x="96" y="5"/>
                    </a:lnTo>
                    <a:lnTo>
                      <a:pt x="93" y="3"/>
                    </a:lnTo>
                    <a:lnTo>
                      <a:pt x="90" y="1"/>
                    </a:lnTo>
                    <a:lnTo>
                      <a:pt x="88" y="0"/>
                    </a:lnTo>
                    <a:lnTo>
                      <a:pt x="96"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57" name="Freeform 70"/>
              <p:cNvSpPr>
                <a:spLocks/>
              </p:cNvSpPr>
              <p:nvPr/>
            </p:nvSpPr>
            <p:spPr bwMode="auto">
              <a:xfrm>
                <a:off x="2505" y="1365"/>
                <a:ext cx="87" cy="796"/>
              </a:xfrm>
              <a:custGeom>
                <a:avLst/>
                <a:gdLst>
                  <a:gd name="T0" fmla="*/ 78 w 87"/>
                  <a:gd name="T1" fmla="*/ 796 h 796"/>
                  <a:gd name="T2" fmla="*/ 87 w 87"/>
                  <a:gd name="T3" fmla="*/ 786 h 796"/>
                  <a:gd name="T4" fmla="*/ 17 w 87"/>
                  <a:gd name="T5" fmla="*/ 0 h 796"/>
                  <a:gd name="T6" fmla="*/ 0 w 87"/>
                  <a:gd name="T7" fmla="*/ 2 h 796"/>
                  <a:gd name="T8" fmla="*/ 70 w 87"/>
                  <a:gd name="T9" fmla="*/ 788 h 796"/>
                  <a:gd name="T10" fmla="*/ 77 w 87"/>
                  <a:gd name="T11" fmla="*/ 779 h 796"/>
                  <a:gd name="T12" fmla="*/ 70 w 87"/>
                  <a:gd name="T13" fmla="*/ 788 h 796"/>
                  <a:gd name="T14" fmla="*/ 71 w 87"/>
                  <a:gd name="T15" fmla="*/ 792 h 796"/>
                  <a:gd name="T16" fmla="*/ 73 w 87"/>
                  <a:gd name="T17" fmla="*/ 795 h 796"/>
                  <a:gd name="T18" fmla="*/ 75 w 87"/>
                  <a:gd name="T19" fmla="*/ 796 h 796"/>
                  <a:gd name="T20" fmla="*/ 78 w 87"/>
                  <a:gd name="T21" fmla="*/ 796 h 796"/>
                  <a:gd name="T22" fmla="*/ 82 w 87"/>
                  <a:gd name="T23" fmla="*/ 795 h 796"/>
                  <a:gd name="T24" fmla="*/ 84 w 87"/>
                  <a:gd name="T25" fmla="*/ 793 h 796"/>
                  <a:gd name="T26" fmla="*/ 87 w 87"/>
                  <a:gd name="T27" fmla="*/ 791 h 796"/>
                  <a:gd name="T28" fmla="*/ 87 w 87"/>
                  <a:gd name="T29" fmla="*/ 786 h 796"/>
                  <a:gd name="T30" fmla="*/ 78 w 87"/>
                  <a:gd name="T31" fmla="*/ 796 h 7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7"/>
                  <a:gd name="T49" fmla="*/ 0 h 796"/>
                  <a:gd name="T50" fmla="*/ 87 w 87"/>
                  <a:gd name="T51" fmla="*/ 796 h 7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7" h="796">
                    <a:moveTo>
                      <a:pt x="78" y="796"/>
                    </a:moveTo>
                    <a:lnTo>
                      <a:pt x="87" y="786"/>
                    </a:lnTo>
                    <a:lnTo>
                      <a:pt x="17" y="0"/>
                    </a:lnTo>
                    <a:lnTo>
                      <a:pt x="0" y="2"/>
                    </a:lnTo>
                    <a:lnTo>
                      <a:pt x="70" y="788"/>
                    </a:lnTo>
                    <a:lnTo>
                      <a:pt x="77" y="779"/>
                    </a:lnTo>
                    <a:lnTo>
                      <a:pt x="70" y="788"/>
                    </a:lnTo>
                    <a:lnTo>
                      <a:pt x="71" y="792"/>
                    </a:lnTo>
                    <a:lnTo>
                      <a:pt x="73" y="795"/>
                    </a:lnTo>
                    <a:lnTo>
                      <a:pt x="75" y="796"/>
                    </a:lnTo>
                    <a:lnTo>
                      <a:pt x="78" y="796"/>
                    </a:lnTo>
                    <a:lnTo>
                      <a:pt x="82" y="795"/>
                    </a:lnTo>
                    <a:lnTo>
                      <a:pt x="84" y="793"/>
                    </a:lnTo>
                    <a:lnTo>
                      <a:pt x="87" y="791"/>
                    </a:lnTo>
                    <a:lnTo>
                      <a:pt x="87" y="786"/>
                    </a:lnTo>
                    <a:lnTo>
                      <a:pt x="78" y="7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58" name="Freeform 71"/>
              <p:cNvSpPr>
                <a:spLocks/>
              </p:cNvSpPr>
              <p:nvPr/>
            </p:nvSpPr>
            <p:spPr bwMode="auto">
              <a:xfrm>
                <a:off x="2487" y="2144"/>
                <a:ext cx="96" cy="26"/>
              </a:xfrm>
              <a:custGeom>
                <a:avLst/>
                <a:gdLst>
                  <a:gd name="T0" fmla="*/ 0 w 96"/>
                  <a:gd name="T1" fmla="*/ 19 h 26"/>
                  <a:gd name="T2" fmla="*/ 8 w 96"/>
                  <a:gd name="T3" fmla="*/ 26 h 26"/>
                  <a:gd name="T4" fmla="*/ 96 w 96"/>
                  <a:gd name="T5" fmla="*/ 17 h 26"/>
                  <a:gd name="T6" fmla="*/ 95 w 96"/>
                  <a:gd name="T7" fmla="*/ 0 h 26"/>
                  <a:gd name="T8" fmla="*/ 7 w 96"/>
                  <a:gd name="T9" fmla="*/ 9 h 26"/>
                  <a:gd name="T10" fmla="*/ 17 w 96"/>
                  <a:gd name="T11" fmla="*/ 17 h 26"/>
                  <a:gd name="T12" fmla="*/ 7 w 96"/>
                  <a:gd name="T13" fmla="*/ 9 h 26"/>
                  <a:gd name="T14" fmla="*/ 3 w 96"/>
                  <a:gd name="T15" fmla="*/ 10 h 26"/>
                  <a:gd name="T16" fmla="*/ 1 w 96"/>
                  <a:gd name="T17" fmla="*/ 12 h 26"/>
                  <a:gd name="T18" fmla="*/ 0 w 96"/>
                  <a:gd name="T19" fmla="*/ 14 h 26"/>
                  <a:gd name="T20" fmla="*/ 0 w 96"/>
                  <a:gd name="T21" fmla="*/ 19 h 26"/>
                  <a:gd name="T22" fmla="*/ 0 w 96"/>
                  <a:gd name="T23" fmla="*/ 21 h 26"/>
                  <a:gd name="T24" fmla="*/ 1 w 96"/>
                  <a:gd name="T25" fmla="*/ 24 h 26"/>
                  <a:gd name="T26" fmla="*/ 6 w 96"/>
                  <a:gd name="T27" fmla="*/ 26 h 26"/>
                  <a:gd name="T28" fmla="*/ 8 w 96"/>
                  <a:gd name="T29" fmla="*/ 26 h 26"/>
                  <a:gd name="T30" fmla="*/ 0 w 96"/>
                  <a:gd name="T31" fmla="*/ 19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6"/>
                  <a:gd name="T49" fmla="*/ 0 h 26"/>
                  <a:gd name="T50" fmla="*/ 96 w 96"/>
                  <a:gd name="T51" fmla="*/ 26 h 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6" h="26">
                    <a:moveTo>
                      <a:pt x="0" y="19"/>
                    </a:moveTo>
                    <a:lnTo>
                      <a:pt x="8" y="26"/>
                    </a:lnTo>
                    <a:lnTo>
                      <a:pt x="96" y="17"/>
                    </a:lnTo>
                    <a:lnTo>
                      <a:pt x="95" y="0"/>
                    </a:lnTo>
                    <a:lnTo>
                      <a:pt x="7" y="9"/>
                    </a:lnTo>
                    <a:lnTo>
                      <a:pt x="17" y="17"/>
                    </a:lnTo>
                    <a:lnTo>
                      <a:pt x="7" y="9"/>
                    </a:lnTo>
                    <a:lnTo>
                      <a:pt x="3" y="10"/>
                    </a:lnTo>
                    <a:lnTo>
                      <a:pt x="1" y="12"/>
                    </a:lnTo>
                    <a:lnTo>
                      <a:pt x="0" y="14"/>
                    </a:lnTo>
                    <a:lnTo>
                      <a:pt x="0" y="19"/>
                    </a:lnTo>
                    <a:lnTo>
                      <a:pt x="0" y="21"/>
                    </a:lnTo>
                    <a:lnTo>
                      <a:pt x="1" y="24"/>
                    </a:lnTo>
                    <a:lnTo>
                      <a:pt x="6" y="26"/>
                    </a:lnTo>
                    <a:lnTo>
                      <a:pt x="8" y="26"/>
                    </a:lnTo>
                    <a:lnTo>
                      <a:pt x="0" y="1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59" name="Freeform 72"/>
              <p:cNvSpPr>
                <a:spLocks/>
              </p:cNvSpPr>
              <p:nvPr/>
            </p:nvSpPr>
            <p:spPr bwMode="auto">
              <a:xfrm>
                <a:off x="2417" y="1364"/>
                <a:ext cx="87" cy="799"/>
              </a:xfrm>
              <a:custGeom>
                <a:avLst/>
                <a:gdLst>
                  <a:gd name="T0" fmla="*/ 9 w 87"/>
                  <a:gd name="T1" fmla="*/ 0 h 799"/>
                  <a:gd name="T2" fmla="*/ 0 w 87"/>
                  <a:gd name="T3" fmla="*/ 10 h 799"/>
                  <a:gd name="T4" fmla="*/ 70 w 87"/>
                  <a:gd name="T5" fmla="*/ 799 h 799"/>
                  <a:gd name="T6" fmla="*/ 87 w 87"/>
                  <a:gd name="T7" fmla="*/ 797 h 799"/>
                  <a:gd name="T8" fmla="*/ 17 w 87"/>
                  <a:gd name="T9" fmla="*/ 8 h 799"/>
                  <a:gd name="T10" fmla="*/ 10 w 87"/>
                  <a:gd name="T11" fmla="*/ 18 h 799"/>
                  <a:gd name="T12" fmla="*/ 17 w 87"/>
                  <a:gd name="T13" fmla="*/ 8 h 799"/>
                  <a:gd name="T14" fmla="*/ 16 w 87"/>
                  <a:gd name="T15" fmla="*/ 4 h 799"/>
                  <a:gd name="T16" fmla="*/ 14 w 87"/>
                  <a:gd name="T17" fmla="*/ 3 h 799"/>
                  <a:gd name="T18" fmla="*/ 11 w 87"/>
                  <a:gd name="T19" fmla="*/ 1 h 799"/>
                  <a:gd name="T20" fmla="*/ 9 w 87"/>
                  <a:gd name="T21" fmla="*/ 0 h 799"/>
                  <a:gd name="T22" fmla="*/ 4 w 87"/>
                  <a:gd name="T23" fmla="*/ 1 h 799"/>
                  <a:gd name="T24" fmla="*/ 3 w 87"/>
                  <a:gd name="T25" fmla="*/ 3 h 799"/>
                  <a:gd name="T26" fmla="*/ 0 w 87"/>
                  <a:gd name="T27" fmla="*/ 5 h 799"/>
                  <a:gd name="T28" fmla="*/ 0 w 87"/>
                  <a:gd name="T29" fmla="*/ 10 h 799"/>
                  <a:gd name="T30" fmla="*/ 9 w 87"/>
                  <a:gd name="T31" fmla="*/ 0 h 7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7"/>
                  <a:gd name="T49" fmla="*/ 0 h 799"/>
                  <a:gd name="T50" fmla="*/ 87 w 87"/>
                  <a:gd name="T51" fmla="*/ 799 h 7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7" h="799">
                    <a:moveTo>
                      <a:pt x="9" y="0"/>
                    </a:moveTo>
                    <a:lnTo>
                      <a:pt x="0" y="10"/>
                    </a:lnTo>
                    <a:lnTo>
                      <a:pt x="70" y="799"/>
                    </a:lnTo>
                    <a:lnTo>
                      <a:pt x="87" y="797"/>
                    </a:lnTo>
                    <a:lnTo>
                      <a:pt x="17" y="8"/>
                    </a:lnTo>
                    <a:lnTo>
                      <a:pt x="10" y="18"/>
                    </a:lnTo>
                    <a:lnTo>
                      <a:pt x="17" y="8"/>
                    </a:lnTo>
                    <a:lnTo>
                      <a:pt x="16" y="4"/>
                    </a:lnTo>
                    <a:lnTo>
                      <a:pt x="14" y="3"/>
                    </a:lnTo>
                    <a:lnTo>
                      <a:pt x="11" y="1"/>
                    </a:lnTo>
                    <a:lnTo>
                      <a:pt x="9" y="0"/>
                    </a:lnTo>
                    <a:lnTo>
                      <a:pt x="4" y="1"/>
                    </a:lnTo>
                    <a:lnTo>
                      <a:pt x="3" y="3"/>
                    </a:lnTo>
                    <a:lnTo>
                      <a:pt x="0" y="5"/>
                    </a:lnTo>
                    <a:lnTo>
                      <a:pt x="0" y="10"/>
                    </a:lnTo>
                    <a:lnTo>
                      <a:pt x="9"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60" name="Freeform 73"/>
              <p:cNvSpPr>
                <a:spLocks/>
              </p:cNvSpPr>
              <p:nvPr/>
            </p:nvSpPr>
            <p:spPr bwMode="auto">
              <a:xfrm>
                <a:off x="2508" y="1399"/>
                <a:ext cx="81" cy="747"/>
              </a:xfrm>
              <a:custGeom>
                <a:avLst/>
                <a:gdLst>
                  <a:gd name="T0" fmla="*/ 64 w 81"/>
                  <a:gd name="T1" fmla="*/ 737 h 747"/>
                  <a:gd name="T2" fmla="*/ 81 w 81"/>
                  <a:gd name="T3" fmla="*/ 737 h 747"/>
                  <a:gd name="T4" fmla="*/ 74 w 81"/>
                  <a:gd name="T5" fmla="*/ 645 h 747"/>
                  <a:gd name="T6" fmla="*/ 65 w 81"/>
                  <a:gd name="T7" fmla="*/ 553 h 747"/>
                  <a:gd name="T8" fmla="*/ 57 w 81"/>
                  <a:gd name="T9" fmla="*/ 461 h 747"/>
                  <a:gd name="T10" fmla="*/ 49 w 81"/>
                  <a:gd name="T11" fmla="*/ 368 h 747"/>
                  <a:gd name="T12" fmla="*/ 42 w 81"/>
                  <a:gd name="T13" fmla="*/ 276 h 747"/>
                  <a:gd name="T14" fmla="*/ 33 w 81"/>
                  <a:gd name="T15" fmla="*/ 184 h 747"/>
                  <a:gd name="T16" fmla="*/ 25 w 81"/>
                  <a:gd name="T17" fmla="*/ 92 h 747"/>
                  <a:gd name="T18" fmla="*/ 17 w 81"/>
                  <a:gd name="T19" fmla="*/ 0 h 747"/>
                  <a:gd name="T20" fmla="*/ 0 w 81"/>
                  <a:gd name="T21" fmla="*/ 1 h 747"/>
                  <a:gd name="T22" fmla="*/ 8 w 81"/>
                  <a:gd name="T23" fmla="*/ 93 h 747"/>
                  <a:gd name="T24" fmla="*/ 17 w 81"/>
                  <a:gd name="T25" fmla="*/ 185 h 747"/>
                  <a:gd name="T26" fmla="*/ 24 w 81"/>
                  <a:gd name="T27" fmla="*/ 277 h 747"/>
                  <a:gd name="T28" fmla="*/ 32 w 81"/>
                  <a:gd name="T29" fmla="*/ 369 h 747"/>
                  <a:gd name="T30" fmla="*/ 40 w 81"/>
                  <a:gd name="T31" fmla="*/ 462 h 747"/>
                  <a:gd name="T32" fmla="*/ 49 w 81"/>
                  <a:gd name="T33" fmla="*/ 554 h 747"/>
                  <a:gd name="T34" fmla="*/ 57 w 81"/>
                  <a:gd name="T35" fmla="*/ 646 h 747"/>
                  <a:gd name="T36" fmla="*/ 64 w 81"/>
                  <a:gd name="T37" fmla="*/ 738 h 747"/>
                  <a:gd name="T38" fmla="*/ 81 w 81"/>
                  <a:gd name="T39" fmla="*/ 738 h 747"/>
                  <a:gd name="T40" fmla="*/ 64 w 81"/>
                  <a:gd name="T41" fmla="*/ 738 h 747"/>
                  <a:gd name="T42" fmla="*/ 65 w 81"/>
                  <a:gd name="T43" fmla="*/ 743 h 747"/>
                  <a:gd name="T44" fmla="*/ 68 w 81"/>
                  <a:gd name="T45" fmla="*/ 744 h 747"/>
                  <a:gd name="T46" fmla="*/ 71 w 81"/>
                  <a:gd name="T47" fmla="*/ 745 h 747"/>
                  <a:gd name="T48" fmla="*/ 74 w 81"/>
                  <a:gd name="T49" fmla="*/ 747 h 747"/>
                  <a:gd name="T50" fmla="*/ 77 w 81"/>
                  <a:gd name="T51" fmla="*/ 745 h 747"/>
                  <a:gd name="T52" fmla="*/ 79 w 81"/>
                  <a:gd name="T53" fmla="*/ 744 h 747"/>
                  <a:gd name="T54" fmla="*/ 81 w 81"/>
                  <a:gd name="T55" fmla="*/ 741 h 747"/>
                  <a:gd name="T56" fmla="*/ 81 w 81"/>
                  <a:gd name="T57" fmla="*/ 737 h 747"/>
                  <a:gd name="T58" fmla="*/ 64 w 81"/>
                  <a:gd name="T59" fmla="*/ 737 h 74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1"/>
                  <a:gd name="T91" fmla="*/ 0 h 747"/>
                  <a:gd name="T92" fmla="*/ 81 w 81"/>
                  <a:gd name="T93" fmla="*/ 747 h 74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1" h="747">
                    <a:moveTo>
                      <a:pt x="64" y="737"/>
                    </a:moveTo>
                    <a:lnTo>
                      <a:pt x="81" y="737"/>
                    </a:lnTo>
                    <a:lnTo>
                      <a:pt x="74" y="645"/>
                    </a:lnTo>
                    <a:lnTo>
                      <a:pt x="65" y="553"/>
                    </a:lnTo>
                    <a:lnTo>
                      <a:pt x="57" y="461"/>
                    </a:lnTo>
                    <a:lnTo>
                      <a:pt x="49" y="368"/>
                    </a:lnTo>
                    <a:lnTo>
                      <a:pt x="42" y="276"/>
                    </a:lnTo>
                    <a:lnTo>
                      <a:pt x="33" y="184"/>
                    </a:lnTo>
                    <a:lnTo>
                      <a:pt x="25" y="92"/>
                    </a:lnTo>
                    <a:lnTo>
                      <a:pt x="17" y="0"/>
                    </a:lnTo>
                    <a:lnTo>
                      <a:pt x="0" y="1"/>
                    </a:lnTo>
                    <a:lnTo>
                      <a:pt x="8" y="93"/>
                    </a:lnTo>
                    <a:lnTo>
                      <a:pt x="17" y="185"/>
                    </a:lnTo>
                    <a:lnTo>
                      <a:pt x="24" y="277"/>
                    </a:lnTo>
                    <a:lnTo>
                      <a:pt x="32" y="369"/>
                    </a:lnTo>
                    <a:lnTo>
                      <a:pt x="40" y="462"/>
                    </a:lnTo>
                    <a:lnTo>
                      <a:pt x="49" y="554"/>
                    </a:lnTo>
                    <a:lnTo>
                      <a:pt x="57" y="646"/>
                    </a:lnTo>
                    <a:lnTo>
                      <a:pt x="64" y="738"/>
                    </a:lnTo>
                    <a:lnTo>
                      <a:pt x="81" y="738"/>
                    </a:lnTo>
                    <a:lnTo>
                      <a:pt x="64" y="738"/>
                    </a:lnTo>
                    <a:lnTo>
                      <a:pt x="65" y="743"/>
                    </a:lnTo>
                    <a:lnTo>
                      <a:pt x="68" y="744"/>
                    </a:lnTo>
                    <a:lnTo>
                      <a:pt x="71" y="745"/>
                    </a:lnTo>
                    <a:lnTo>
                      <a:pt x="74" y="747"/>
                    </a:lnTo>
                    <a:lnTo>
                      <a:pt x="77" y="745"/>
                    </a:lnTo>
                    <a:lnTo>
                      <a:pt x="79" y="744"/>
                    </a:lnTo>
                    <a:lnTo>
                      <a:pt x="81" y="741"/>
                    </a:lnTo>
                    <a:lnTo>
                      <a:pt x="81" y="737"/>
                    </a:lnTo>
                    <a:lnTo>
                      <a:pt x="64" y="73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61" name="Freeform 74"/>
              <p:cNvSpPr>
                <a:spLocks/>
              </p:cNvSpPr>
              <p:nvPr/>
            </p:nvSpPr>
            <p:spPr bwMode="auto">
              <a:xfrm>
                <a:off x="2572" y="1767"/>
                <a:ext cx="36" cy="370"/>
              </a:xfrm>
              <a:custGeom>
                <a:avLst/>
                <a:gdLst>
                  <a:gd name="T0" fmla="*/ 13 w 36"/>
                  <a:gd name="T1" fmla="*/ 1 h 370"/>
                  <a:gd name="T2" fmla="*/ 13 w 36"/>
                  <a:gd name="T3" fmla="*/ 1 h 370"/>
                  <a:gd name="T4" fmla="*/ 15 w 36"/>
                  <a:gd name="T5" fmla="*/ 36 h 370"/>
                  <a:gd name="T6" fmla="*/ 18 w 36"/>
                  <a:gd name="T7" fmla="*/ 68 h 370"/>
                  <a:gd name="T8" fmla="*/ 20 w 36"/>
                  <a:gd name="T9" fmla="*/ 97 h 370"/>
                  <a:gd name="T10" fmla="*/ 20 w 36"/>
                  <a:gd name="T11" fmla="*/ 124 h 370"/>
                  <a:gd name="T12" fmla="*/ 18 w 36"/>
                  <a:gd name="T13" fmla="*/ 171 h 370"/>
                  <a:gd name="T14" fmla="*/ 15 w 36"/>
                  <a:gd name="T15" fmla="*/ 213 h 370"/>
                  <a:gd name="T16" fmla="*/ 11 w 36"/>
                  <a:gd name="T17" fmla="*/ 252 h 370"/>
                  <a:gd name="T18" fmla="*/ 7 w 36"/>
                  <a:gd name="T19" fmla="*/ 288 h 370"/>
                  <a:gd name="T20" fmla="*/ 3 w 36"/>
                  <a:gd name="T21" fmla="*/ 327 h 370"/>
                  <a:gd name="T22" fmla="*/ 0 w 36"/>
                  <a:gd name="T23" fmla="*/ 369 h 370"/>
                  <a:gd name="T24" fmla="*/ 17 w 36"/>
                  <a:gd name="T25" fmla="*/ 370 h 370"/>
                  <a:gd name="T26" fmla="*/ 20 w 36"/>
                  <a:gd name="T27" fmla="*/ 329 h 370"/>
                  <a:gd name="T28" fmla="*/ 24 w 36"/>
                  <a:gd name="T29" fmla="*/ 291 h 370"/>
                  <a:gd name="T30" fmla="*/ 28 w 36"/>
                  <a:gd name="T31" fmla="*/ 253 h 370"/>
                  <a:gd name="T32" fmla="*/ 32 w 36"/>
                  <a:gd name="T33" fmla="*/ 214 h 370"/>
                  <a:gd name="T34" fmla="*/ 35 w 36"/>
                  <a:gd name="T35" fmla="*/ 172 h 370"/>
                  <a:gd name="T36" fmla="*/ 36 w 36"/>
                  <a:gd name="T37" fmla="*/ 124 h 370"/>
                  <a:gd name="T38" fmla="*/ 36 w 36"/>
                  <a:gd name="T39" fmla="*/ 96 h 370"/>
                  <a:gd name="T40" fmla="*/ 35 w 36"/>
                  <a:gd name="T41" fmla="*/ 67 h 370"/>
                  <a:gd name="T42" fmla="*/ 32 w 36"/>
                  <a:gd name="T43" fmla="*/ 34 h 370"/>
                  <a:gd name="T44" fmla="*/ 29 w 36"/>
                  <a:gd name="T45" fmla="*/ 0 h 370"/>
                  <a:gd name="T46" fmla="*/ 29 w 36"/>
                  <a:gd name="T47" fmla="*/ 0 h 370"/>
                  <a:gd name="T48" fmla="*/ 13 w 36"/>
                  <a:gd name="T49" fmla="*/ 1 h 3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
                  <a:gd name="T76" fmla="*/ 0 h 370"/>
                  <a:gd name="T77" fmla="*/ 36 w 36"/>
                  <a:gd name="T78" fmla="*/ 370 h 3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 h="370">
                    <a:moveTo>
                      <a:pt x="13" y="1"/>
                    </a:moveTo>
                    <a:lnTo>
                      <a:pt x="13" y="1"/>
                    </a:lnTo>
                    <a:lnTo>
                      <a:pt x="15" y="36"/>
                    </a:lnTo>
                    <a:lnTo>
                      <a:pt x="18" y="68"/>
                    </a:lnTo>
                    <a:lnTo>
                      <a:pt x="20" y="97"/>
                    </a:lnTo>
                    <a:lnTo>
                      <a:pt x="20" y="124"/>
                    </a:lnTo>
                    <a:lnTo>
                      <a:pt x="18" y="171"/>
                    </a:lnTo>
                    <a:lnTo>
                      <a:pt x="15" y="213"/>
                    </a:lnTo>
                    <a:lnTo>
                      <a:pt x="11" y="252"/>
                    </a:lnTo>
                    <a:lnTo>
                      <a:pt x="7" y="288"/>
                    </a:lnTo>
                    <a:lnTo>
                      <a:pt x="3" y="327"/>
                    </a:lnTo>
                    <a:lnTo>
                      <a:pt x="0" y="369"/>
                    </a:lnTo>
                    <a:lnTo>
                      <a:pt x="17" y="370"/>
                    </a:lnTo>
                    <a:lnTo>
                      <a:pt x="20" y="329"/>
                    </a:lnTo>
                    <a:lnTo>
                      <a:pt x="24" y="291"/>
                    </a:lnTo>
                    <a:lnTo>
                      <a:pt x="28" y="253"/>
                    </a:lnTo>
                    <a:lnTo>
                      <a:pt x="32" y="214"/>
                    </a:lnTo>
                    <a:lnTo>
                      <a:pt x="35" y="172"/>
                    </a:lnTo>
                    <a:lnTo>
                      <a:pt x="36" y="124"/>
                    </a:lnTo>
                    <a:lnTo>
                      <a:pt x="36" y="96"/>
                    </a:lnTo>
                    <a:lnTo>
                      <a:pt x="35" y="67"/>
                    </a:lnTo>
                    <a:lnTo>
                      <a:pt x="32" y="34"/>
                    </a:lnTo>
                    <a:lnTo>
                      <a:pt x="29" y="0"/>
                    </a:lnTo>
                    <a:lnTo>
                      <a:pt x="13"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62" name="Freeform 75"/>
              <p:cNvSpPr>
                <a:spLocks/>
              </p:cNvSpPr>
              <p:nvPr/>
            </p:nvSpPr>
            <p:spPr bwMode="auto">
              <a:xfrm>
                <a:off x="2508" y="1392"/>
                <a:ext cx="93" cy="376"/>
              </a:xfrm>
              <a:custGeom>
                <a:avLst/>
                <a:gdLst>
                  <a:gd name="T0" fmla="*/ 17 w 93"/>
                  <a:gd name="T1" fmla="*/ 7 h 376"/>
                  <a:gd name="T2" fmla="*/ 0 w 93"/>
                  <a:gd name="T3" fmla="*/ 9 h 376"/>
                  <a:gd name="T4" fmla="*/ 10 w 93"/>
                  <a:gd name="T5" fmla="*/ 54 h 376"/>
                  <a:gd name="T6" fmla="*/ 19 w 93"/>
                  <a:gd name="T7" fmla="*/ 93 h 376"/>
                  <a:gd name="T8" fmla="*/ 31 w 93"/>
                  <a:gd name="T9" fmla="*/ 131 h 376"/>
                  <a:gd name="T10" fmla="*/ 40 w 93"/>
                  <a:gd name="T11" fmla="*/ 167 h 376"/>
                  <a:gd name="T12" fmla="*/ 50 w 93"/>
                  <a:gd name="T13" fmla="*/ 207 h 376"/>
                  <a:gd name="T14" fmla="*/ 60 w 93"/>
                  <a:gd name="T15" fmla="*/ 255 h 376"/>
                  <a:gd name="T16" fmla="*/ 68 w 93"/>
                  <a:gd name="T17" fmla="*/ 309 h 376"/>
                  <a:gd name="T18" fmla="*/ 77 w 93"/>
                  <a:gd name="T19" fmla="*/ 376 h 376"/>
                  <a:gd name="T20" fmla="*/ 93 w 93"/>
                  <a:gd name="T21" fmla="*/ 375 h 376"/>
                  <a:gd name="T22" fmla="*/ 86 w 93"/>
                  <a:gd name="T23" fmla="*/ 306 h 376"/>
                  <a:gd name="T24" fmla="*/ 77 w 93"/>
                  <a:gd name="T25" fmla="*/ 251 h 376"/>
                  <a:gd name="T26" fmla="*/ 67 w 93"/>
                  <a:gd name="T27" fmla="*/ 205 h 376"/>
                  <a:gd name="T28" fmla="*/ 57 w 93"/>
                  <a:gd name="T29" fmla="*/ 163 h 376"/>
                  <a:gd name="T30" fmla="*/ 47 w 93"/>
                  <a:gd name="T31" fmla="*/ 125 h 376"/>
                  <a:gd name="T32" fmla="*/ 36 w 93"/>
                  <a:gd name="T33" fmla="*/ 89 h 376"/>
                  <a:gd name="T34" fmla="*/ 26 w 93"/>
                  <a:gd name="T35" fmla="*/ 50 h 376"/>
                  <a:gd name="T36" fmla="*/ 17 w 93"/>
                  <a:gd name="T37" fmla="*/ 5 h 376"/>
                  <a:gd name="T38" fmla="*/ 0 w 93"/>
                  <a:gd name="T39" fmla="*/ 8 h 376"/>
                  <a:gd name="T40" fmla="*/ 17 w 93"/>
                  <a:gd name="T41" fmla="*/ 5 h 376"/>
                  <a:gd name="T42" fmla="*/ 15 w 93"/>
                  <a:gd name="T43" fmla="*/ 2 h 376"/>
                  <a:gd name="T44" fmla="*/ 14 w 93"/>
                  <a:gd name="T45" fmla="*/ 0 h 376"/>
                  <a:gd name="T46" fmla="*/ 10 w 93"/>
                  <a:gd name="T47" fmla="*/ 0 h 376"/>
                  <a:gd name="T48" fmla="*/ 7 w 93"/>
                  <a:gd name="T49" fmla="*/ 0 h 376"/>
                  <a:gd name="T50" fmla="*/ 4 w 93"/>
                  <a:gd name="T51" fmla="*/ 0 h 376"/>
                  <a:gd name="T52" fmla="*/ 1 w 93"/>
                  <a:gd name="T53" fmla="*/ 2 h 376"/>
                  <a:gd name="T54" fmla="*/ 0 w 93"/>
                  <a:gd name="T55" fmla="*/ 5 h 376"/>
                  <a:gd name="T56" fmla="*/ 0 w 93"/>
                  <a:gd name="T57" fmla="*/ 9 h 376"/>
                  <a:gd name="T58" fmla="*/ 17 w 93"/>
                  <a:gd name="T59" fmla="*/ 7 h 37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3"/>
                  <a:gd name="T91" fmla="*/ 0 h 376"/>
                  <a:gd name="T92" fmla="*/ 93 w 93"/>
                  <a:gd name="T93" fmla="*/ 376 h 37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3" h="376">
                    <a:moveTo>
                      <a:pt x="17" y="7"/>
                    </a:moveTo>
                    <a:lnTo>
                      <a:pt x="0" y="9"/>
                    </a:lnTo>
                    <a:lnTo>
                      <a:pt x="10" y="54"/>
                    </a:lnTo>
                    <a:lnTo>
                      <a:pt x="19" y="93"/>
                    </a:lnTo>
                    <a:lnTo>
                      <a:pt x="31" y="131"/>
                    </a:lnTo>
                    <a:lnTo>
                      <a:pt x="40" y="167"/>
                    </a:lnTo>
                    <a:lnTo>
                      <a:pt x="50" y="207"/>
                    </a:lnTo>
                    <a:lnTo>
                      <a:pt x="60" y="255"/>
                    </a:lnTo>
                    <a:lnTo>
                      <a:pt x="68" y="309"/>
                    </a:lnTo>
                    <a:lnTo>
                      <a:pt x="77" y="376"/>
                    </a:lnTo>
                    <a:lnTo>
                      <a:pt x="93" y="375"/>
                    </a:lnTo>
                    <a:lnTo>
                      <a:pt x="86" y="306"/>
                    </a:lnTo>
                    <a:lnTo>
                      <a:pt x="77" y="251"/>
                    </a:lnTo>
                    <a:lnTo>
                      <a:pt x="67" y="205"/>
                    </a:lnTo>
                    <a:lnTo>
                      <a:pt x="57" y="163"/>
                    </a:lnTo>
                    <a:lnTo>
                      <a:pt x="47" y="125"/>
                    </a:lnTo>
                    <a:lnTo>
                      <a:pt x="36" y="89"/>
                    </a:lnTo>
                    <a:lnTo>
                      <a:pt x="26" y="50"/>
                    </a:lnTo>
                    <a:lnTo>
                      <a:pt x="17" y="5"/>
                    </a:lnTo>
                    <a:lnTo>
                      <a:pt x="0" y="8"/>
                    </a:lnTo>
                    <a:lnTo>
                      <a:pt x="17" y="5"/>
                    </a:lnTo>
                    <a:lnTo>
                      <a:pt x="15" y="2"/>
                    </a:lnTo>
                    <a:lnTo>
                      <a:pt x="14" y="0"/>
                    </a:lnTo>
                    <a:lnTo>
                      <a:pt x="10" y="0"/>
                    </a:lnTo>
                    <a:lnTo>
                      <a:pt x="7" y="0"/>
                    </a:lnTo>
                    <a:lnTo>
                      <a:pt x="4" y="0"/>
                    </a:lnTo>
                    <a:lnTo>
                      <a:pt x="1" y="2"/>
                    </a:lnTo>
                    <a:lnTo>
                      <a:pt x="0" y="5"/>
                    </a:lnTo>
                    <a:lnTo>
                      <a:pt x="0" y="9"/>
                    </a:lnTo>
                    <a:lnTo>
                      <a:pt x="17"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63" name="Freeform 76"/>
              <p:cNvSpPr>
                <a:spLocks/>
              </p:cNvSpPr>
              <p:nvPr/>
            </p:nvSpPr>
            <p:spPr bwMode="auto">
              <a:xfrm>
                <a:off x="2410" y="1617"/>
                <a:ext cx="228" cy="682"/>
              </a:xfrm>
              <a:custGeom>
                <a:avLst/>
                <a:gdLst>
                  <a:gd name="T0" fmla="*/ 0 w 228"/>
                  <a:gd name="T1" fmla="*/ 31 h 682"/>
                  <a:gd name="T2" fmla="*/ 91 w 228"/>
                  <a:gd name="T3" fmla="*/ 0 h 682"/>
                  <a:gd name="T4" fmla="*/ 56 w 228"/>
                  <a:gd name="T5" fmla="*/ 14 h 682"/>
                  <a:gd name="T6" fmla="*/ 189 w 228"/>
                  <a:gd name="T7" fmla="*/ 675 h 682"/>
                  <a:gd name="T8" fmla="*/ 228 w 228"/>
                  <a:gd name="T9" fmla="*/ 672 h 682"/>
                  <a:gd name="T10" fmla="*/ 136 w 228"/>
                  <a:gd name="T11" fmla="*/ 682 h 682"/>
                  <a:gd name="T12" fmla="*/ 0 w 228"/>
                  <a:gd name="T13" fmla="*/ 31 h 682"/>
                  <a:gd name="T14" fmla="*/ 0 60000 65536"/>
                  <a:gd name="T15" fmla="*/ 0 60000 65536"/>
                  <a:gd name="T16" fmla="*/ 0 60000 65536"/>
                  <a:gd name="T17" fmla="*/ 0 60000 65536"/>
                  <a:gd name="T18" fmla="*/ 0 60000 65536"/>
                  <a:gd name="T19" fmla="*/ 0 60000 65536"/>
                  <a:gd name="T20" fmla="*/ 0 60000 65536"/>
                  <a:gd name="T21" fmla="*/ 0 w 228"/>
                  <a:gd name="T22" fmla="*/ 0 h 682"/>
                  <a:gd name="T23" fmla="*/ 228 w 228"/>
                  <a:gd name="T24" fmla="*/ 682 h 6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8" h="682">
                    <a:moveTo>
                      <a:pt x="0" y="31"/>
                    </a:moveTo>
                    <a:lnTo>
                      <a:pt x="91" y="0"/>
                    </a:lnTo>
                    <a:lnTo>
                      <a:pt x="56" y="14"/>
                    </a:lnTo>
                    <a:lnTo>
                      <a:pt x="189" y="675"/>
                    </a:lnTo>
                    <a:lnTo>
                      <a:pt x="228" y="672"/>
                    </a:lnTo>
                    <a:lnTo>
                      <a:pt x="136" y="682"/>
                    </a:lnTo>
                    <a:lnTo>
                      <a:pt x="0" y="3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64" name="Freeform 77"/>
              <p:cNvSpPr>
                <a:spLocks/>
              </p:cNvSpPr>
              <p:nvPr/>
            </p:nvSpPr>
            <p:spPr bwMode="auto">
              <a:xfrm>
                <a:off x="2408" y="1608"/>
                <a:ext cx="101" cy="48"/>
              </a:xfrm>
              <a:custGeom>
                <a:avLst/>
                <a:gdLst>
                  <a:gd name="T0" fmla="*/ 97 w 101"/>
                  <a:gd name="T1" fmla="*/ 18 h 48"/>
                  <a:gd name="T2" fmla="*/ 90 w 101"/>
                  <a:gd name="T3" fmla="*/ 1 h 48"/>
                  <a:gd name="T4" fmla="*/ 0 w 101"/>
                  <a:gd name="T5" fmla="*/ 32 h 48"/>
                  <a:gd name="T6" fmla="*/ 5 w 101"/>
                  <a:gd name="T7" fmla="*/ 48 h 48"/>
                  <a:gd name="T8" fmla="*/ 96 w 101"/>
                  <a:gd name="T9" fmla="*/ 18 h 48"/>
                  <a:gd name="T10" fmla="*/ 90 w 101"/>
                  <a:gd name="T11" fmla="*/ 1 h 48"/>
                  <a:gd name="T12" fmla="*/ 96 w 101"/>
                  <a:gd name="T13" fmla="*/ 18 h 48"/>
                  <a:gd name="T14" fmla="*/ 100 w 101"/>
                  <a:gd name="T15" fmla="*/ 15 h 48"/>
                  <a:gd name="T16" fmla="*/ 101 w 101"/>
                  <a:gd name="T17" fmla="*/ 12 h 48"/>
                  <a:gd name="T18" fmla="*/ 101 w 101"/>
                  <a:gd name="T19" fmla="*/ 9 h 48"/>
                  <a:gd name="T20" fmla="*/ 101 w 101"/>
                  <a:gd name="T21" fmla="*/ 7 h 48"/>
                  <a:gd name="T22" fmla="*/ 100 w 101"/>
                  <a:gd name="T23" fmla="*/ 4 h 48"/>
                  <a:gd name="T24" fmla="*/ 97 w 101"/>
                  <a:gd name="T25" fmla="*/ 1 h 48"/>
                  <a:gd name="T26" fmla="*/ 94 w 101"/>
                  <a:gd name="T27" fmla="*/ 0 h 48"/>
                  <a:gd name="T28" fmla="*/ 90 w 101"/>
                  <a:gd name="T29" fmla="*/ 1 h 48"/>
                  <a:gd name="T30" fmla="*/ 97 w 101"/>
                  <a:gd name="T31" fmla="*/ 18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1"/>
                  <a:gd name="T49" fmla="*/ 0 h 48"/>
                  <a:gd name="T50" fmla="*/ 101 w 101"/>
                  <a:gd name="T51" fmla="*/ 48 h 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1" h="48">
                    <a:moveTo>
                      <a:pt x="97" y="18"/>
                    </a:moveTo>
                    <a:lnTo>
                      <a:pt x="90" y="1"/>
                    </a:lnTo>
                    <a:lnTo>
                      <a:pt x="0" y="32"/>
                    </a:lnTo>
                    <a:lnTo>
                      <a:pt x="5" y="48"/>
                    </a:lnTo>
                    <a:lnTo>
                      <a:pt x="96" y="18"/>
                    </a:lnTo>
                    <a:lnTo>
                      <a:pt x="90" y="1"/>
                    </a:lnTo>
                    <a:lnTo>
                      <a:pt x="96" y="18"/>
                    </a:lnTo>
                    <a:lnTo>
                      <a:pt x="100" y="15"/>
                    </a:lnTo>
                    <a:lnTo>
                      <a:pt x="101" y="12"/>
                    </a:lnTo>
                    <a:lnTo>
                      <a:pt x="101" y="9"/>
                    </a:lnTo>
                    <a:lnTo>
                      <a:pt x="101" y="7"/>
                    </a:lnTo>
                    <a:lnTo>
                      <a:pt x="100" y="4"/>
                    </a:lnTo>
                    <a:lnTo>
                      <a:pt x="97" y="1"/>
                    </a:lnTo>
                    <a:lnTo>
                      <a:pt x="94" y="0"/>
                    </a:lnTo>
                    <a:lnTo>
                      <a:pt x="90" y="1"/>
                    </a:lnTo>
                    <a:lnTo>
                      <a:pt x="97" y="1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65" name="Freeform 78"/>
              <p:cNvSpPr>
                <a:spLocks/>
              </p:cNvSpPr>
              <p:nvPr/>
            </p:nvSpPr>
            <p:spPr bwMode="auto">
              <a:xfrm>
                <a:off x="2458" y="1609"/>
                <a:ext cx="47" cy="31"/>
              </a:xfrm>
              <a:custGeom>
                <a:avLst/>
                <a:gdLst>
                  <a:gd name="T0" fmla="*/ 16 w 47"/>
                  <a:gd name="T1" fmla="*/ 21 h 31"/>
                  <a:gd name="T2" fmla="*/ 11 w 47"/>
                  <a:gd name="T3" fmla="*/ 31 h 31"/>
                  <a:gd name="T4" fmla="*/ 47 w 47"/>
                  <a:gd name="T5" fmla="*/ 17 h 31"/>
                  <a:gd name="T6" fmla="*/ 40 w 47"/>
                  <a:gd name="T7" fmla="*/ 0 h 31"/>
                  <a:gd name="T8" fmla="*/ 5 w 47"/>
                  <a:gd name="T9" fmla="*/ 14 h 31"/>
                  <a:gd name="T10" fmla="*/ 0 w 47"/>
                  <a:gd name="T11" fmla="*/ 24 h 31"/>
                  <a:gd name="T12" fmla="*/ 5 w 47"/>
                  <a:gd name="T13" fmla="*/ 14 h 31"/>
                  <a:gd name="T14" fmla="*/ 1 w 47"/>
                  <a:gd name="T15" fmla="*/ 17 h 31"/>
                  <a:gd name="T16" fmla="*/ 0 w 47"/>
                  <a:gd name="T17" fmla="*/ 20 h 31"/>
                  <a:gd name="T18" fmla="*/ 0 w 47"/>
                  <a:gd name="T19" fmla="*/ 22 h 31"/>
                  <a:gd name="T20" fmla="*/ 0 w 47"/>
                  <a:gd name="T21" fmla="*/ 25 h 31"/>
                  <a:gd name="T22" fmla="*/ 1 w 47"/>
                  <a:gd name="T23" fmla="*/ 28 h 31"/>
                  <a:gd name="T24" fmla="*/ 4 w 47"/>
                  <a:gd name="T25" fmla="*/ 31 h 31"/>
                  <a:gd name="T26" fmla="*/ 7 w 47"/>
                  <a:gd name="T27" fmla="*/ 31 h 31"/>
                  <a:gd name="T28" fmla="*/ 11 w 47"/>
                  <a:gd name="T29" fmla="*/ 31 h 31"/>
                  <a:gd name="T30" fmla="*/ 16 w 47"/>
                  <a:gd name="T31" fmla="*/ 21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7"/>
                  <a:gd name="T49" fmla="*/ 0 h 31"/>
                  <a:gd name="T50" fmla="*/ 47 w 47"/>
                  <a:gd name="T51" fmla="*/ 31 h 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7" h="31">
                    <a:moveTo>
                      <a:pt x="16" y="21"/>
                    </a:moveTo>
                    <a:lnTo>
                      <a:pt x="11" y="31"/>
                    </a:lnTo>
                    <a:lnTo>
                      <a:pt x="47" y="17"/>
                    </a:lnTo>
                    <a:lnTo>
                      <a:pt x="40" y="0"/>
                    </a:lnTo>
                    <a:lnTo>
                      <a:pt x="5" y="14"/>
                    </a:lnTo>
                    <a:lnTo>
                      <a:pt x="0" y="24"/>
                    </a:lnTo>
                    <a:lnTo>
                      <a:pt x="5" y="14"/>
                    </a:lnTo>
                    <a:lnTo>
                      <a:pt x="1" y="17"/>
                    </a:lnTo>
                    <a:lnTo>
                      <a:pt x="0" y="20"/>
                    </a:lnTo>
                    <a:lnTo>
                      <a:pt x="0" y="22"/>
                    </a:lnTo>
                    <a:lnTo>
                      <a:pt x="0" y="25"/>
                    </a:lnTo>
                    <a:lnTo>
                      <a:pt x="1" y="28"/>
                    </a:lnTo>
                    <a:lnTo>
                      <a:pt x="4" y="31"/>
                    </a:lnTo>
                    <a:lnTo>
                      <a:pt x="7" y="31"/>
                    </a:lnTo>
                    <a:lnTo>
                      <a:pt x="11" y="31"/>
                    </a:lnTo>
                    <a:lnTo>
                      <a:pt x="16" y="2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66" name="Freeform 79"/>
              <p:cNvSpPr>
                <a:spLocks/>
              </p:cNvSpPr>
              <p:nvPr/>
            </p:nvSpPr>
            <p:spPr bwMode="auto">
              <a:xfrm>
                <a:off x="2458" y="1630"/>
                <a:ext cx="149" cy="671"/>
              </a:xfrm>
              <a:custGeom>
                <a:avLst/>
                <a:gdLst>
                  <a:gd name="T0" fmla="*/ 141 w 149"/>
                  <a:gd name="T1" fmla="*/ 654 h 671"/>
                  <a:gd name="T2" fmla="*/ 149 w 149"/>
                  <a:gd name="T3" fmla="*/ 661 h 671"/>
                  <a:gd name="T4" fmla="*/ 16 w 149"/>
                  <a:gd name="T5" fmla="*/ 0 h 671"/>
                  <a:gd name="T6" fmla="*/ 0 w 149"/>
                  <a:gd name="T7" fmla="*/ 3 h 671"/>
                  <a:gd name="T8" fmla="*/ 132 w 149"/>
                  <a:gd name="T9" fmla="*/ 664 h 671"/>
                  <a:gd name="T10" fmla="*/ 141 w 149"/>
                  <a:gd name="T11" fmla="*/ 671 h 671"/>
                  <a:gd name="T12" fmla="*/ 132 w 149"/>
                  <a:gd name="T13" fmla="*/ 664 h 671"/>
                  <a:gd name="T14" fmla="*/ 134 w 149"/>
                  <a:gd name="T15" fmla="*/ 668 h 671"/>
                  <a:gd name="T16" fmla="*/ 136 w 149"/>
                  <a:gd name="T17" fmla="*/ 669 h 671"/>
                  <a:gd name="T18" fmla="*/ 139 w 149"/>
                  <a:gd name="T19" fmla="*/ 671 h 671"/>
                  <a:gd name="T20" fmla="*/ 142 w 149"/>
                  <a:gd name="T21" fmla="*/ 671 h 671"/>
                  <a:gd name="T22" fmla="*/ 145 w 149"/>
                  <a:gd name="T23" fmla="*/ 669 h 671"/>
                  <a:gd name="T24" fmla="*/ 148 w 149"/>
                  <a:gd name="T25" fmla="*/ 668 h 671"/>
                  <a:gd name="T26" fmla="*/ 149 w 149"/>
                  <a:gd name="T27" fmla="*/ 664 h 671"/>
                  <a:gd name="T28" fmla="*/ 149 w 149"/>
                  <a:gd name="T29" fmla="*/ 661 h 671"/>
                  <a:gd name="T30" fmla="*/ 141 w 149"/>
                  <a:gd name="T31" fmla="*/ 654 h 6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9"/>
                  <a:gd name="T49" fmla="*/ 0 h 671"/>
                  <a:gd name="T50" fmla="*/ 149 w 149"/>
                  <a:gd name="T51" fmla="*/ 671 h 6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9" h="671">
                    <a:moveTo>
                      <a:pt x="141" y="654"/>
                    </a:moveTo>
                    <a:lnTo>
                      <a:pt x="149" y="661"/>
                    </a:lnTo>
                    <a:lnTo>
                      <a:pt x="16" y="0"/>
                    </a:lnTo>
                    <a:lnTo>
                      <a:pt x="0" y="3"/>
                    </a:lnTo>
                    <a:lnTo>
                      <a:pt x="132" y="664"/>
                    </a:lnTo>
                    <a:lnTo>
                      <a:pt x="141" y="671"/>
                    </a:lnTo>
                    <a:lnTo>
                      <a:pt x="132" y="664"/>
                    </a:lnTo>
                    <a:lnTo>
                      <a:pt x="134" y="668"/>
                    </a:lnTo>
                    <a:lnTo>
                      <a:pt x="136" y="669"/>
                    </a:lnTo>
                    <a:lnTo>
                      <a:pt x="139" y="671"/>
                    </a:lnTo>
                    <a:lnTo>
                      <a:pt x="142" y="671"/>
                    </a:lnTo>
                    <a:lnTo>
                      <a:pt x="145" y="669"/>
                    </a:lnTo>
                    <a:lnTo>
                      <a:pt x="148" y="668"/>
                    </a:lnTo>
                    <a:lnTo>
                      <a:pt x="149" y="664"/>
                    </a:lnTo>
                    <a:lnTo>
                      <a:pt x="149" y="661"/>
                    </a:lnTo>
                    <a:lnTo>
                      <a:pt x="141" y="6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67" name="Freeform 80"/>
              <p:cNvSpPr>
                <a:spLocks/>
              </p:cNvSpPr>
              <p:nvPr/>
            </p:nvSpPr>
            <p:spPr bwMode="auto">
              <a:xfrm>
                <a:off x="2599" y="2281"/>
                <a:ext cx="47" cy="20"/>
              </a:xfrm>
              <a:custGeom>
                <a:avLst/>
                <a:gdLst>
                  <a:gd name="T0" fmla="*/ 39 w 47"/>
                  <a:gd name="T1" fmla="*/ 17 h 20"/>
                  <a:gd name="T2" fmla="*/ 37 w 47"/>
                  <a:gd name="T3" fmla="*/ 0 h 20"/>
                  <a:gd name="T4" fmla="*/ 0 w 47"/>
                  <a:gd name="T5" fmla="*/ 3 h 20"/>
                  <a:gd name="T6" fmla="*/ 0 w 47"/>
                  <a:gd name="T7" fmla="*/ 20 h 20"/>
                  <a:gd name="T8" fmla="*/ 39 w 47"/>
                  <a:gd name="T9" fmla="*/ 17 h 20"/>
                  <a:gd name="T10" fmla="*/ 37 w 47"/>
                  <a:gd name="T11" fmla="*/ 0 h 20"/>
                  <a:gd name="T12" fmla="*/ 39 w 47"/>
                  <a:gd name="T13" fmla="*/ 17 h 20"/>
                  <a:gd name="T14" fmla="*/ 43 w 47"/>
                  <a:gd name="T15" fmla="*/ 17 h 20"/>
                  <a:gd name="T16" fmla="*/ 44 w 47"/>
                  <a:gd name="T17" fmla="*/ 14 h 20"/>
                  <a:gd name="T18" fmla="*/ 46 w 47"/>
                  <a:gd name="T19" fmla="*/ 11 h 20"/>
                  <a:gd name="T20" fmla="*/ 47 w 47"/>
                  <a:gd name="T21" fmla="*/ 8 h 20"/>
                  <a:gd name="T22" fmla="*/ 46 w 47"/>
                  <a:gd name="T23" fmla="*/ 4 h 20"/>
                  <a:gd name="T24" fmla="*/ 44 w 47"/>
                  <a:gd name="T25" fmla="*/ 3 h 20"/>
                  <a:gd name="T26" fmla="*/ 41 w 47"/>
                  <a:gd name="T27" fmla="*/ 0 h 20"/>
                  <a:gd name="T28" fmla="*/ 37 w 47"/>
                  <a:gd name="T29" fmla="*/ 0 h 20"/>
                  <a:gd name="T30" fmla="*/ 39 w 47"/>
                  <a:gd name="T31" fmla="*/ 17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7"/>
                  <a:gd name="T49" fmla="*/ 0 h 20"/>
                  <a:gd name="T50" fmla="*/ 47 w 47"/>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7" h="20">
                    <a:moveTo>
                      <a:pt x="39" y="17"/>
                    </a:moveTo>
                    <a:lnTo>
                      <a:pt x="37" y="0"/>
                    </a:lnTo>
                    <a:lnTo>
                      <a:pt x="0" y="3"/>
                    </a:lnTo>
                    <a:lnTo>
                      <a:pt x="0" y="20"/>
                    </a:lnTo>
                    <a:lnTo>
                      <a:pt x="39" y="17"/>
                    </a:lnTo>
                    <a:lnTo>
                      <a:pt x="37" y="0"/>
                    </a:lnTo>
                    <a:lnTo>
                      <a:pt x="39" y="17"/>
                    </a:lnTo>
                    <a:lnTo>
                      <a:pt x="43" y="17"/>
                    </a:lnTo>
                    <a:lnTo>
                      <a:pt x="44" y="14"/>
                    </a:lnTo>
                    <a:lnTo>
                      <a:pt x="46" y="11"/>
                    </a:lnTo>
                    <a:lnTo>
                      <a:pt x="47" y="8"/>
                    </a:lnTo>
                    <a:lnTo>
                      <a:pt x="46" y="4"/>
                    </a:lnTo>
                    <a:lnTo>
                      <a:pt x="44" y="3"/>
                    </a:lnTo>
                    <a:lnTo>
                      <a:pt x="41" y="0"/>
                    </a:lnTo>
                    <a:lnTo>
                      <a:pt x="37" y="0"/>
                    </a:lnTo>
                    <a:lnTo>
                      <a:pt x="39" y="1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68" name="Freeform 81"/>
              <p:cNvSpPr>
                <a:spLocks/>
              </p:cNvSpPr>
              <p:nvPr/>
            </p:nvSpPr>
            <p:spPr bwMode="auto">
              <a:xfrm>
                <a:off x="2536" y="2281"/>
                <a:ext cx="102" cy="27"/>
              </a:xfrm>
              <a:custGeom>
                <a:avLst/>
                <a:gdLst>
                  <a:gd name="T0" fmla="*/ 0 w 102"/>
                  <a:gd name="T1" fmla="*/ 21 h 27"/>
                  <a:gd name="T2" fmla="*/ 10 w 102"/>
                  <a:gd name="T3" fmla="*/ 27 h 27"/>
                  <a:gd name="T4" fmla="*/ 102 w 102"/>
                  <a:gd name="T5" fmla="*/ 17 h 27"/>
                  <a:gd name="T6" fmla="*/ 100 w 102"/>
                  <a:gd name="T7" fmla="*/ 0 h 27"/>
                  <a:gd name="T8" fmla="*/ 8 w 102"/>
                  <a:gd name="T9" fmla="*/ 10 h 27"/>
                  <a:gd name="T10" fmla="*/ 18 w 102"/>
                  <a:gd name="T11" fmla="*/ 17 h 27"/>
                  <a:gd name="T12" fmla="*/ 8 w 102"/>
                  <a:gd name="T13" fmla="*/ 10 h 27"/>
                  <a:gd name="T14" fmla="*/ 4 w 102"/>
                  <a:gd name="T15" fmla="*/ 11 h 27"/>
                  <a:gd name="T16" fmla="*/ 1 w 102"/>
                  <a:gd name="T17" fmla="*/ 14 h 27"/>
                  <a:gd name="T18" fmla="*/ 1 w 102"/>
                  <a:gd name="T19" fmla="*/ 17 h 27"/>
                  <a:gd name="T20" fmla="*/ 0 w 102"/>
                  <a:gd name="T21" fmla="*/ 20 h 27"/>
                  <a:gd name="T22" fmla="*/ 1 w 102"/>
                  <a:gd name="T23" fmla="*/ 22 h 27"/>
                  <a:gd name="T24" fmla="*/ 3 w 102"/>
                  <a:gd name="T25" fmla="*/ 25 h 27"/>
                  <a:gd name="T26" fmla="*/ 5 w 102"/>
                  <a:gd name="T27" fmla="*/ 27 h 27"/>
                  <a:gd name="T28" fmla="*/ 10 w 102"/>
                  <a:gd name="T29" fmla="*/ 27 h 27"/>
                  <a:gd name="T30" fmla="*/ 0 w 102"/>
                  <a:gd name="T31" fmla="*/ 21 h 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2"/>
                  <a:gd name="T49" fmla="*/ 0 h 27"/>
                  <a:gd name="T50" fmla="*/ 102 w 102"/>
                  <a:gd name="T51" fmla="*/ 27 h 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2" h="27">
                    <a:moveTo>
                      <a:pt x="0" y="21"/>
                    </a:moveTo>
                    <a:lnTo>
                      <a:pt x="10" y="27"/>
                    </a:lnTo>
                    <a:lnTo>
                      <a:pt x="102" y="17"/>
                    </a:lnTo>
                    <a:lnTo>
                      <a:pt x="100" y="0"/>
                    </a:lnTo>
                    <a:lnTo>
                      <a:pt x="8" y="10"/>
                    </a:lnTo>
                    <a:lnTo>
                      <a:pt x="18" y="17"/>
                    </a:lnTo>
                    <a:lnTo>
                      <a:pt x="8" y="10"/>
                    </a:lnTo>
                    <a:lnTo>
                      <a:pt x="4" y="11"/>
                    </a:lnTo>
                    <a:lnTo>
                      <a:pt x="1" y="14"/>
                    </a:lnTo>
                    <a:lnTo>
                      <a:pt x="1" y="17"/>
                    </a:lnTo>
                    <a:lnTo>
                      <a:pt x="0" y="20"/>
                    </a:lnTo>
                    <a:lnTo>
                      <a:pt x="1" y="22"/>
                    </a:lnTo>
                    <a:lnTo>
                      <a:pt x="3" y="25"/>
                    </a:lnTo>
                    <a:lnTo>
                      <a:pt x="5" y="27"/>
                    </a:lnTo>
                    <a:lnTo>
                      <a:pt x="10" y="27"/>
                    </a:lnTo>
                    <a:lnTo>
                      <a:pt x="0" y="2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69" name="Freeform 82"/>
              <p:cNvSpPr>
                <a:spLocks/>
              </p:cNvSpPr>
              <p:nvPr/>
            </p:nvSpPr>
            <p:spPr bwMode="auto">
              <a:xfrm>
                <a:off x="2402" y="1640"/>
                <a:ext cx="152" cy="662"/>
              </a:xfrm>
              <a:custGeom>
                <a:avLst/>
                <a:gdLst>
                  <a:gd name="T0" fmla="*/ 6 w 152"/>
                  <a:gd name="T1" fmla="*/ 0 h 662"/>
                  <a:gd name="T2" fmla="*/ 0 w 152"/>
                  <a:gd name="T3" fmla="*/ 11 h 662"/>
                  <a:gd name="T4" fmla="*/ 134 w 152"/>
                  <a:gd name="T5" fmla="*/ 662 h 662"/>
                  <a:gd name="T6" fmla="*/ 152 w 152"/>
                  <a:gd name="T7" fmla="*/ 658 h 662"/>
                  <a:gd name="T8" fmla="*/ 17 w 152"/>
                  <a:gd name="T9" fmla="*/ 7 h 662"/>
                  <a:gd name="T10" fmla="*/ 11 w 152"/>
                  <a:gd name="T11" fmla="*/ 16 h 662"/>
                  <a:gd name="T12" fmla="*/ 17 w 152"/>
                  <a:gd name="T13" fmla="*/ 7 h 662"/>
                  <a:gd name="T14" fmla="*/ 15 w 152"/>
                  <a:gd name="T15" fmla="*/ 3 h 662"/>
                  <a:gd name="T16" fmla="*/ 13 w 152"/>
                  <a:gd name="T17" fmla="*/ 1 h 662"/>
                  <a:gd name="T18" fmla="*/ 10 w 152"/>
                  <a:gd name="T19" fmla="*/ 0 h 662"/>
                  <a:gd name="T20" fmla="*/ 7 w 152"/>
                  <a:gd name="T21" fmla="*/ 0 h 662"/>
                  <a:gd name="T22" fmla="*/ 3 w 152"/>
                  <a:gd name="T23" fmla="*/ 1 h 662"/>
                  <a:gd name="T24" fmla="*/ 1 w 152"/>
                  <a:gd name="T25" fmla="*/ 4 h 662"/>
                  <a:gd name="T26" fmla="*/ 0 w 152"/>
                  <a:gd name="T27" fmla="*/ 7 h 662"/>
                  <a:gd name="T28" fmla="*/ 0 w 152"/>
                  <a:gd name="T29" fmla="*/ 11 h 662"/>
                  <a:gd name="T30" fmla="*/ 6 w 152"/>
                  <a:gd name="T31" fmla="*/ 0 h 6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662"/>
                  <a:gd name="T50" fmla="*/ 152 w 152"/>
                  <a:gd name="T51" fmla="*/ 662 h 6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662">
                    <a:moveTo>
                      <a:pt x="6" y="0"/>
                    </a:moveTo>
                    <a:lnTo>
                      <a:pt x="0" y="11"/>
                    </a:lnTo>
                    <a:lnTo>
                      <a:pt x="134" y="662"/>
                    </a:lnTo>
                    <a:lnTo>
                      <a:pt x="152" y="658"/>
                    </a:lnTo>
                    <a:lnTo>
                      <a:pt x="17" y="7"/>
                    </a:lnTo>
                    <a:lnTo>
                      <a:pt x="11" y="16"/>
                    </a:lnTo>
                    <a:lnTo>
                      <a:pt x="17" y="7"/>
                    </a:lnTo>
                    <a:lnTo>
                      <a:pt x="15" y="3"/>
                    </a:lnTo>
                    <a:lnTo>
                      <a:pt x="13" y="1"/>
                    </a:lnTo>
                    <a:lnTo>
                      <a:pt x="10" y="0"/>
                    </a:lnTo>
                    <a:lnTo>
                      <a:pt x="7" y="0"/>
                    </a:lnTo>
                    <a:lnTo>
                      <a:pt x="3" y="1"/>
                    </a:lnTo>
                    <a:lnTo>
                      <a:pt x="1" y="4"/>
                    </a:lnTo>
                    <a:lnTo>
                      <a:pt x="0" y="7"/>
                    </a:lnTo>
                    <a:lnTo>
                      <a:pt x="0" y="11"/>
                    </a:lnTo>
                    <a:lnTo>
                      <a:pt x="6"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70" name="Freeform 83"/>
              <p:cNvSpPr>
                <a:spLocks/>
              </p:cNvSpPr>
              <p:nvPr/>
            </p:nvSpPr>
            <p:spPr bwMode="auto">
              <a:xfrm>
                <a:off x="4112" y="1799"/>
                <a:ext cx="38" cy="55"/>
              </a:xfrm>
              <a:custGeom>
                <a:avLst/>
                <a:gdLst>
                  <a:gd name="T0" fmla="*/ 7 w 38"/>
                  <a:gd name="T1" fmla="*/ 16 h 55"/>
                  <a:gd name="T2" fmla="*/ 10 w 38"/>
                  <a:gd name="T3" fmla="*/ 16 h 55"/>
                  <a:gd name="T4" fmla="*/ 14 w 38"/>
                  <a:gd name="T5" fmla="*/ 16 h 55"/>
                  <a:gd name="T6" fmla="*/ 17 w 38"/>
                  <a:gd name="T7" fmla="*/ 18 h 55"/>
                  <a:gd name="T8" fmla="*/ 18 w 38"/>
                  <a:gd name="T9" fmla="*/ 18 h 55"/>
                  <a:gd name="T10" fmla="*/ 19 w 38"/>
                  <a:gd name="T11" fmla="*/ 21 h 55"/>
                  <a:gd name="T12" fmla="*/ 19 w 38"/>
                  <a:gd name="T13" fmla="*/ 25 h 55"/>
                  <a:gd name="T14" fmla="*/ 19 w 38"/>
                  <a:gd name="T15" fmla="*/ 30 h 55"/>
                  <a:gd name="T16" fmla="*/ 19 w 38"/>
                  <a:gd name="T17" fmla="*/ 40 h 55"/>
                  <a:gd name="T18" fmla="*/ 17 w 38"/>
                  <a:gd name="T19" fmla="*/ 51 h 55"/>
                  <a:gd name="T20" fmla="*/ 33 w 38"/>
                  <a:gd name="T21" fmla="*/ 55 h 55"/>
                  <a:gd name="T22" fmla="*/ 36 w 38"/>
                  <a:gd name="T23" fmla="*/ 43 h 55"/>
                  <a:gd name="T24" fmla="*/ 38 w 38"/>
                  <a:gd name="T25" fmla="*/ 32 h 55"/>
                  <a:gd name="T26" fmla="*/ 38 w 38"/>
                  <a:gd name="T27" fmla="*/ 22 h 55"/>
                  <a:gd name="T28" fmla="*/ 35 w 38"/>
                  <a:gd name="T29" fmla="*/ 14 h 55"/>
                  <a:gd name="T30" fmla="*/ 31 w 38"/>
                  <a:gd name="T31" fmla="*/ 7 h 55"/>
                  <a:gd name="T32" fmla="*/ 24 w 38"/>
                  <a:gd name="T33" fmla="*/ 2 h 55"/>
                  <a:gd name="T34" fmla="*/ 15 w 38"/>
                  <a:gd name="T35" fmla="*/ 0 h 55"/>
                  <a:gd name="T36" fmla="*/ 7 w 38"/>
                  <a:gd name="T37" fmla="*/ 0 h 55"/>
                  <a:gd name="T38" fmla="*/ 10 w 38"/>
                  <a:gd name="T39" fmla="*/ 0 h 55"/>
                  <a:gd name="T40" fmla="*/ 7 w 38"/>
                  <a:gd name="T41" fmla="*/ 0 h 55"/>
                  <a:gd name="T42" fmla="*/ 3 w 38"/>
                  <a:gd name="T43" fmla="*/ 1 h 55"/>
                  <a:gd name="T44" fmla="*/ 1 w 38"/>
                  <a:gd name="T45" fmla="*/ 4 h 55"/>
                  <a:gd name="T46" fmla="*/ 0 w 38"/>
                  <a:gd name="T47" fmla="*/ 7 h 55"/>
                  <a:gd name="T48" fmla="*/ 0 w 38"/>
                  <a:gd name="T49" fmla="*/ 9 h 55"/>
                  <a:gd name="T50" fmla="*/ 1 w 38"/>
                  <a:gd name="T51" fmla="*/ 12 h 55"/>
                  <a:gd name="T52" fmla="*/ 3 w 38"/>
                  <a:gd name="T53" fmla="*/ 15 h 55"/>
                  <a:gd name="T54" fmla="*/ 5 w 38"/>
                  <a:gd name="T55" fmla="*/ 16 h 55"/>
                  <a:gd name="T56" fmla="*/ 10 w 38"/>
                  <a:gd name="T57" fmla="*/ 16 h 55"/>
                  <a:gd name="T58" fmla="*/ 7 w 38"/>
                  <a:gd name="T59" fmla="*/ 16 h 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
                  <a:gd name="T91" fmla="*/ 0 h 55"/>
                  <a:gd name="T92" fmla="*/ 38 w 38"/>
                  <a:gd name="T93" fmla="*/ 55 h 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 h="55">
                    <a:moveTo>
                      <a:pt x="7" y="16"/>
                    </a:moveTo>
                    <a:lnTo>
                      <a:pt x="10" y="16"/>
                    </a:lnTo>
                    <a:lnTo>
                      <a:pt x="14" y="16"/>
                    </a:lnTo>
                    <a:lnTo>
                      <a:pt x="17" y="18"/>
                    </a:lnTo>
                    <a:lnTo>
                      <a:pt x="18" y="18"/>
                    </a:lnTo>
                    <a:lnTo>
                      <a:pt x="19" y="21"/>
                    </a:lnTo>
                    <a:lnTo>
                      <a:pt x="19" y="25"/>
                    </a:lnTo>
                    <a:lnTo>
                      <a:pt x="19" y="30"/>
                    </a:lnTo>
                    <a:lnTo>
                      <a:pt x="19" y="40"/>
                    </a:lnTo>
                    <a:lnTo>
                      <a:pt x="17" y="51"/>
                    </a:lnTo>
                    <a:lnTo>
                      <a:pt x="33" y="55"/>
                    </a:lnTo>
                    <a:lnTo>
                      <a:pt x="36" y="43"/>
                    </a:lnTo>
                    <a:lnTo>
                      <a:pt x="38" y="32"/>
                    </a:lnTo>
                    <a:lnTo>
                      <a:pt x="38" y="22"/>
                    </a:lnTo>
                    <a:lnTo>
                      <a:pt x="35" y="14"/>
                    </a:lnTo>
                    <a:lnTo>
                      <a:pt x="31" y="7"/>
                    </a:lnTo>
                    <a:lnTo>
                      <a:pt x="24" y="2"/>
                    </a:lnTo>
                    <a:lnTo>
                      <a:pt x="15" y="0"/>
                    </a:lnTo>
                    <a:lnTo>
                      <a:pt x="7" y="0"/>
                    </a:lnTo>
                    <a:lnTo>
                      <a:pt x="10" y="0"/>
                    </a:lnTo>
                    <a:lnTo>
                      <a:pt x="7" y="0"/>
                    </a:lnTo>
                    <a:lnTo>
                      <a:pt x="3" y="1"/>
                    </a:lnTo>
                    <a:lnTo>
                      <a:pt x="1" y="4"/>
                    </a:lnTo>
                    <a:lnTo>
                      <a:pt x="0" y="7"/>
                    </a:lnTo>
                    <a:lnTo>
                      <a:pt x="0" y="9"/>
                    </a:lnTo>
                    <a:lnTo>
                      <a:pt x="1" y="12"/>
                    </a:lnTo>
                    <a:lnTo>
                      <a:pt x="3" y="15"/>
                    </a:lnTo>
                    <a:lnTo>
                      <a:pt x="5" y="16"/>
                    </a:lnTo>
                    <a:lnTo>
                      <a:pt x="10" y="16"/>
                    </a:lnTo>
                    <a:lnTo>
                      <a:pt x="7" y="1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71" name="Freeform 84"/>
              <p:cNvSpPr>
                <a:spLocks/>
              </p:cNvSpPr>
              <p:nvPr/>
            </p:nvSpPr>
            <p:spPr bwMode="auto">
              <a:xfrm>
                <a:off x="4059" y="1797"/>
                <a:ext cx="63" cy="77"/>
              </a:xfrm>
              <a:custGeom>
                <a:avLst/>
                <a:gdLst>
                  <a:gd name="T0" fmla="*/ 17 w 63"/>
                  <a:gd name="T1" fmla="*/ 70 h 77"/>
                  <a:gd name="T2" fmla="*/ 17 w 63"/>
                  <a:gd name="T3" fmla="*/ 69 h 77"/>
                  <a:gd name="T4" fmla="*/ 17 w 63"/>
                  <a:gd name="T5" fmla="*/ 53 h 77"/>
                  <a:gd name="T6" fmla="*/ 19 w 63"/>
                  <a:gd name="T7" fmla="*/ 42 h 77"/>
                  <a:gd name="T8" fmla="*/ 22 w 63"/>
                  <a:gd name="T9" fmla="*/ 32 h 77"/>
                  <a:gd name="T10" fmla="*/ 28 w 63"/>
                  <a:gd name="T11" fmla="*/ 25 h 77"/>
                  <a:gd name="T12" fmla="*/ 29 w 63"/>
                  <a:gd name="T13" fmla="*/ 24 h 77"/>
                  <a:gd name="T14" fmla="*/ 33 w 63"/>
                  <a:gd name="T15" fmla="*/ 21 h 77"/>
                  <a:gd name="T16" fmla="*/ 36 w 63"/>
                  <a:gd name="T17" fmla="*/ 20 h 77"/>
                  <a:gd name="T18" fmla="*/ 39 w 63"/>
                  <a:gd name="T19" fmla="*/ 18 h 77"/>
                  <a:gd name="T20" fmla="*/ 49 w 63"/>
                  <a:gd name="T21" fmla="*/ 18 h 77"/>
                  <a:gd name="T22" fmla="*/ 60 w 63"/>
                  <a:gd name="T23" fmla="*/ 18 h 77"/>
                  <a:gd name="T24" fmla="*/ 63 w 63"/>
                  <a:gd name="T25" fmla="*/ 2 h 77"/>
                  <a:gd name="T26" fmla="*/ 49 w 63"/>
                  <a:gd name="T27" fmla="*/ 0 h 77"/>
                  <a:gd name="T28" fmla="*/ 36 w 63"/>
                  <a:gd name="T29" fmla="*/ 2 h 77"/>
                  <a:gd name="T30" fmla="*/ 29 w 63"/>
                  <a:gd name="T31" fmla="*/ 4 h 77"/>
                  <a:gd name="T32" fmla="*/ 25 w 63"/>
                  <a:gd name="T33" fmla="*/ 7 h 77"/>
                  <a:gd name="T34" fmla="*/ 19 w 63"/>
                  <a:gd name="T35" fmla="*/ 10 h 77"/>
                  <a:gd name="T36" fmla="*/ 14 w 63"/>
                  <a:gd name="T37" fmla="*/ 14 h 77"/>
                  <a:gd name="T38" fmla="*/ 8 w 63"/>
                  <a:gd name="T39" fmla="*/ 25 h 77"/>
                  <a:gd name="T40" fmla="*/ 3 w 63"/>
                  <a:gd name="T41" fmla="*/ 38 h 77"/>
                  <a:gd name="T42" fmla="*/ 0 w 63"/>
                  <a:gd name="T43" fmla="*/ 52 h 77"/>
                  <a:gd name="T44" fmla="*/ 0 w 63"/>
                  <a:gd name="T45" fmla="*/ 69 h 77"/>
                  <a:gd name="T46" fmla="*/ 0 w 63"/>
                  <a:gd name="T47" fmla="*/ 67 h 77"/>
                  <a:gd name="T48" fmla="*/ 0 w 63"/>
                  <a:gd name="T49" fmla="*/ 69 h 77"/>
                  <a:gd name="T50" fmla="*/ 0 w 63"/>
                  <a:gd name="T51" fmla="*/ 73 h 77"/>
                  <a:gd name="T52" fmla="*/ 3 w 63"/>
                  <a:gd name="T53" fmla="*/ 76 h 77"/>
                  <a:gd name="T54" fmla="*/ 4 w 63"/>
                  <a:gd name="T55" fmla="*/ 77 h 77"/>
                  <a:gd name="T56" fmla="*/ 8 w 63"/>
                  <a:gd name="T57" fmla="*/ 77 h 77"/>
                  <a:gd name="T58" fmla="*/ 11 w 63"/>
                  <a:gd name="T59" fmla="*/ 77 h 77"/>
                  <a:gd name="T60" fmla="*/ 14 w 63"/>
                  <a:gd name="T61" fmla="*/ 76 h 77"/>
                  <a:gd name="T62" fmla="*/ 15 w 63"/>
                  <a:gd name="T63" fmla="*/ 73 h 77"/>
                  <a:gd name="T64" fmla="*/ 17 w 63"/>
                  <a:gd name="T65" fmla="*/ 69 h 77"/>
                  <a:gd name="T66" fmla="*/ 17 w 63"/>
                  <a:gd name="T67" fmla="*/ 70 h 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7"/>
                  <a:gd name="T104" fmla="*/ 63 w 63"/>
                  <a:gd name="T105" fmla="*/ 77 h 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7">
                    <a:moveTo>
                      <a:pt x="17" y="70"/>
                    </a:moveTo>
                    <a:lnTo>
                      <a:pt x="17" y="69"/>
                    </a:lnTo>
                    <a:lnTo>
                      <a:pt x="17" y="53"/>
                    </a:lnTo>
                    <a:lnTo>
                      <a:pt x="19" y="42"/>
                    </a:lnTo>
                    <a:lnTo>
                      <a:pt x="22" y="32"/>
                    </a:lnTo>
                    <a:lnTo>
                      <a:pt x="28" y="25"/>
                    </a:lnTo>
                    <a:lnTo>
                      <a:pt x="29" y="24"/>
                    </a:lnTo>
                    <a:lnTo>
                      <a:pt x="33" y="21"/>
                    </a:lnTo>
                    <a:lnTo>
                      <a:pt x="36" y="20"/>
                    </a:lnTo>
                    <a:lnTo>
                      <a:pt x="39" y="18"/>
                    </a:lnTo>
                    <a:lnTo>
                      <a:pt x="49" y="18"/>
                    </a:lnTo>
                    <a:lnTo>
                      <a:pt x="60" y="18"/>
                    </a:lnTo>
                    <a:lnTo>
                      <a:pt x="63" y="2"/>
                    </a:lnTo>
                    <a:lnTo>
                      <a:pt x="49" y="0"/>
                    </a:lnTo>
                    <a:lnTo>
                      <a:pt x="36" y="2"/>
                    </a:lnTo>
                    <a:lnTo>
                      <a:pt x="29" y="4"/>
                    </a:lnTo>
                    <a:lnTo>
                      <a:pt x="25" y="7"/>
                    </a:lnTo>
                    <a:lnTo>
                      <a:pt x="19" y="10"/>
                    </a:lnTo>
                    <a:lnTo>
                      <a:pt x="14" y="14"/>
                    </a:lnTo>
                    <a:lnTo>
                      <a:pt x="8" y="25"/>
                    </a:lnTo>
                    <a:lnTo>
                      <a:pt x="3" y="38"/>
                    </a:lnTo>
                    <a:lnTo>
                      <a:pt x="0" y="52"/>
                    </a:lnTo>
                    <a:lnTo>
                      <a:pt x="0" y="69"/>
                    </a:lnTo>
                    <a:lnTo>
                      <a:pt x="0" y="67"/>
                    </a:lnTo>
                    <a:lnTo>
                      <a:pt x="0" y="69"/>
                    </a:lnTo>
                    <a:lnTo>
                      <a:pt x="0" y="73"/>
                    </a:lnTo>
                    <a:lnTo>
                      <a:pt x="3" y="76"/>
                    </a:lnTo>
                    <a:lnTo>
                      <a:pt x="4" y="77"/>
                    </a:lnTo>
                    <a:lnTo>
                      <a:pt x="8" y="77"/>
                    </a:lnTo>
                    <a:lnTo>
                      <a:pt x="11" y="77"/>
                    </a:lnTo>
                    <a:lnTo>
                      <a:pt x="14" y="76"/>
                    </a:lnTo>
                    <a:lnTo>
                      <a:pt x="15" y="73"/>
                    </a:lnTo>
                    <a:lnTo>
                      <a:pt x="17" y="69"/>
                    </a:lnTo>
                    <a:lnTo>
                      <a:pt x="17" y="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72" name="Freeform 85"/>
              <p:cNvSpPr>
                <a:spLocks/>
              </p:cNvSpPr>
              <p:nvPr/>
            </p:nvSpPr>
            <p:spPr bwMode="auto">
              <a:xfrm>
                <a:off x="3984" y="1864"/>
                <a:ext cx="92" cy="516"/>
              </a:xfrm>
              <a:custGeom>
                <a:avLst/>
                <a:gdLst>
                  <a:gd name="T0" fmla="*/ 16 w 92"/>
                  <a:gd name="T1" fmla="*/ 506 h 516"/>
                  <a:gd name="T2" fmla="*/ 18 w 92"/>
                  <a:gd name="T3" fmla="*/ 509 h 516"/>
                  <a:gd name="T4" fmla="*/ 92 w 92"/>
                  <a:gd name="T5" fmla="*/ 3 h 516"/>
                  <a:gd name="T6" fmla="*/ 75 w 92"/>
                  <a:gd name="T7" fmla="*/ 0 h 516"/>
                  <a:gd name="T8" fmla="*/ 0 w 92"/>
                  <a:gd name="T9" fmla="*/ 508 h 516"/>
                  <a:gd name="T10" fmla="*/ 1 w 92"/>
                  <a:gd name="T11" fmla="*/ 510 h 516"/>
                  <a:gd name="T12" fmla="*/ 0 w 92"/>
                  <a:gd name="T13" fmla="*/ 508 h 516"/>
                  <a:gd name="T14" fmla="*/ 1 w 92"/>
                  <a:gd name="T15" fmla="*/ 510 h 516"/>
                  <a:gd name="T16" fmla="*/ 2 w 92"/>
                  <a:gd name="T17" fmla="*/ 513 h 516"/>
                  <a:gd name="T18" fmla="*/ 4 w 92"/>
                  <a:gd name="T19" fmla="*/ 516 h 516"/>
                  <a:gd name="T20" fmla="*/ 8 w 92"/>
                  <a:gd name="T21" fmla="*/ 516 h 516"/>
                  <a:gd name="T22" fmla="*/ 11 w 92"/>
                  <a:gd name="T23" fmla="*/ 516 h 516"/>
                  <a:gd name="T24" fmla="*/ 13 w 92"/>
                  <a:gd name="T25" fmla="*/ 516 h 516"/>
                  <a:gd name="T26" fmla="*/ 16 w 92"/>
                  <a:gd name="T27" fmla="*/ 513 h 516"/>
                  <a:gd name="T28" fmla="*/ 18 w 92"/>
                  <a:gd name="T29" fmla="*/ 509 h 516"/>
                  <a:gd name="T30" fmla="*/ 16 w 92"/>
                  <a:gd name="T31" fmla="*/ 506 h 5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2"/>
                  <a:gd name="T49" fmla="*/ 0 h 516"/>
                  <a:gd name="T50" fmla="*/ 92 w 92"/>
                  <a:gd name="T51" fmla="*/ 516 h 5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2" h="516">
                    <a:moveTo>
                      <a:pt x="16" y="506"/>
                    </a:moveTo>
                    <a:lnTo>
                      <a:pt x="18" y="509"/>
                    </a:lnTo>
                    <a:lnTo>
                      <a:pt x="92" y="3"/>
                    </a:lnTo>
                    <a:lnTo>
                      <a:pt x="75" y="0"/>
                    </a:lnTo>
                    <a:lnTo>
                      <a:pt x="0" y="508"/>
                    </a:lnTo>
                    <a:lnTo>
                      <a:pt x="1" y="510"/>
                    </a:lnTo>
                    <a:lnTo>
                      <a:pt x="0" y="508"/>
                    </a:lnTo>
                    <a:lnTo>
                      <a:pt x="1" y="510"/>
                    </a:lnTo>
                    <a:lnTo>
                      <a:pt x="2" y="513"/>
                    </a:lnTo>
                    <a:lnTo>
                      <a:pt x="4" y="516"/>
                    </a:lnTo>
                    <a:lnTo>
                      <a:pt x="8" y="516"/>
                    </a:lnTo>
                    <a:lnTo>
                      <a:pt x="11" y="516"/>
                    </a:lnTo>
                    <a:lnTo>
                      <a:pt x="13" y="516"/>
                    </a:lnTo>
                    <a:lnTo>
                      <a:pt x="16" y="513"/>
                    </a:lnTo>
                    <a:lnTo>
                      <a:pt x="18" y="509"/>
                    </a:lnTo>
                    <a:lnTo>
                      <a:pt x="16" y="50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73" name="Freeform 86"/>
              <p:cNvSpPr>
                <a:spLocks/>
              </p:cNvSpPr>
              <p:nvPr/>
            </p:nvSpPr>
            <p:spPr bwMode="auto">
              <a:xfrm>
                <a:off x="3985" y="2370"/>
                <a:ext cx="151" cy="570"/>
              </a:xfrm>
              <a:custGeom>
                <a:avLst/>
                <a:gdLst>
                  <a:gd name="T0" fmla="*/ 151 w 151"/>
                  <a:gd name="T1" fmla="*/ 562 h 570"/>
                  <a:gd name="T2" fmla="*/ 151 w 151"/>
                  <a:gd name="T3" fmla="*/ 559 h 570"/>
                  <a:gd name="T4" fmla="*/ 15 w 151"/>
                  <a:gd name="T5" fmla="*/ 0 h 570"/>
                  <a:gd name="T6" fmla="*/ 0 w 151"/>
                  <a:gd name="T7" fmla="*/ 4 h 570"/>
                  <a:gd name="T8" fmla="*/ 134 w 151"/>
                  <a:gd name="T9" fmla="*/ 563 h 570"/>
                  <a:gd name="T10" fmla="*/ 134 w 151"/>
                  <a:gd name="T11" fmla="*/ 562 h 570"/>
                  <a:gd name="T12" fmla="*/ 134 w 151"/>
                  <a:gd name="T13" fmla="*/ 563 h 570"/>
                  <a:gd name="T14" fmla="*/ 135 w 151"/>
                  <a:gd name="T15" fmla="*/ 568 h 570"/>
                  <a:gd name="T16" fmla="*/ 138 w 151"/>
                  <a:gd name="T17" fmla="*/ 569 h 570"/>
                  <a:gd name="T18" fmla="*/ 141 w 151"/>
                  <a:gd name="T19" fmla="*/ 570 h 570"/>
                  <a:gd name="T20" fmla="*/ 144 w 151"/>
                  <a:gd name="T21" fmla="*/ 570 h 570"/>
                  <a:gd name="T22" fmla="*/ 146 w 151"/>
                  <a:gd name="T23" fmla="*/ 569 h 570"/>
                  <a:gd name="T24" fmla="*/ 149 w 151"/>
                  <a:gd name="T25" fmla="*/ 566 h 570"/>
                  <a:gd name="T26" fmla="*/ 151 w 151"/>
                  <a:gd name="T27" fmla="*/ 563 h 570"/>
                  <a:gd name="T28" fmla="*/ 151 w 151"/>
                  <a:gd name="T29" fmla="*/ 559 h 570"/>
                  <a:gd name="T30" fmla="*/ 151 w 151"/>
                  <a:gd name="T31" fmla="*/ 562 h 5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1"/>
                  <a:gd name="T49" fmla="*/ 0 h 570"/>
                  <a:gd name="T50" fmla="*/ 151 w 151"/>
                  <a:gd name="T51" fmla="*/ 570 h 57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1" h="570">
                    <a:moveTo>
                      <a:pt x="151" y="562"/>
                    </a:moveTo>
                    <a:lnTo>
                      <a:pt x="151" y="559"/>
                    </a:lnTo>
                    <a:lnTo>
                      <a:pt x="15" y="0"/>
                    </a:lnTo>
                    <a:lnTo>
                      <a:pt x="0" y="4"/>
                    </a:lnTo>
                    <a:lnTo>
                      <a:pt x="134" y="563"/>
                    </a:lnTo>
                    <a:lnTo>
                      <a:pt x="134" y="562"/>
                    </a:lnTo>
                    <a:lnTo>
                      <a:pt x="134" y="563"/>
                    </a:lnTo>
                    <a:lnTo>
                      <a:pt x="135" y="568"/>
                    </a:lnTo>
                    <a:lnTo>
                      <a:pt x="138" y="569"/>
                    </a:lnTo>
                    <a:lnTo>
                      <a:pt x="141" y="570"/>
                    </a:lnTo>
                    <a:lnTo>
                      <a:pt x="144" y="570"/>
                    </a:lnTo>
                    <a:lnTo>
                      <a:pt x="146" y="569"/>
                    </a:lnTo>
                    <a:lnTo>
                      <a:pt x="149" y="566"/>
                    </a:lnTo>
                    <a:lnTo>
                      <a:pt x="151" y="563"/>
                    </a:lnTo>
                    <a:lnTo>
                      <a:pt x="151" y="559"/>
                    </a:lnTo>
                    <a:lnTo>
                      <a:pt x="151" y="56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74" name="Freeform 87"/>
              <p:cNvSpPr>
                <a:spLocks/>
              </p:cNvSpPr>
              <p:nvPr/>
            </p:nvSpPr>
            <p:spPr bwMode="auto">
              <a:xfrm>
                <a:off x="4119" y="2932"/>
                <a:ext cx="21" cy="106"/>
              </a:xfrm>
              <a:custGeom>
                <a:avLst/>
                <a:gdLst>
                  <a:gd name="T0" fmla="*/ 12 w 21"/>
                  <a:gd name="T1" fmla="*/ 106 h 106"/>
                  <a:gd name="T2" fmla="*/ 21 w 21"/>
                  <a:gd name="T3" fmla="*/ 98 h 106"/>
                  <a:gd name="T4" fmla="*/ 17 w 21"/>
                  <a:gd name="T5" fmla="*/ 0 h 106"/>
                  <a:gd name="T6" fmla="*/ 0 w 21"/>
                  <a:gd name="T7" fmla="*/ 0 h 106"/>
                  <a:gd name="T8" fmla="*/ 4 w 21"/>
                  <a:gd name="T9" fmla="*/ 98 h 106"/>
                  <a:gd name="T10" fmla="*/ 12 w 21"/>
                  <a:gd name="T11" fmla="*/ 89 h 106"/>
                  <a:gd name="T12" fmla="*/ 4 w 21"/>
                  <a:gd name="T13" fmla="*/ 98 h 106"/>
                  <a:gd name="T14" fmla="*/ 5 w 21"/>
                  <a:gd name="T15" fmla="*/ 102 h 106"/>
                  <a:gd name="T16" fmla="*/ 7 w 21"/>
                  <a:gd name="T17" fmla="*/ 105 h 106"/>
                  <a:gd name="T18" fmla="*/ 10 w 21"/>
                  <a:gd name="T19" fmla="*/ 106 h 106"/>
                  <a:gd name="T20" fmla="*/ 14 w 21"/>
                  <a:gd name="T21" fmla="*/ 106 h 106"/>
                  <a:gd name="T22" fmla="*/ 17 w 21"/>
                  <a:gd name="T23" fmla="*/ 106 h 106"/>
                  <a:gd name="T24" fmla="*/ 19 w 21"/>
                  <a:gd name="T25" fmla="*/ 103 h 106"/>
                  <a:gd name="T26" fmla="*/ 21 w 21"/>
                  <a:gd name="T27" fmla="*/ 100 h 106"/>
                  <a:gd name="T28" fmla="*/ 21 w 21"/>
                  <a:gd name="T29" fmla="*/ 98 h 106"/>
                  <a:gd name="T30" fmla="*/ 12 w 21"/>
                  <a:gd name="T31" fmla="*/ 106 h 1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106"/>
                  <a:gd name="T50" fmla="*/ 21 w 21"/>
                  <a:gd name="T51" fmla="*/ 106 h 1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106">
                    <a:moveTo>
                      <a:pt x="12" y="106"/>
                    </a:moveTo>
                    <a:lnTo>
                      <a:pt x="21" y="98"/>
                    </a:lnTo>
                    <a:lnTo>
                      <a:pt x="17" y="0"/>
                    </a:lnTo>
                    <a:lnTo>
                      <a:pt x="0" y="0"/>
                    </a:lnTo>
                    <a:lnTo>
                      <a:pt x="4" y="98"/>
                    </a:lnTo>
                    <a:lnTo>
                      <a:pt x="12" y="89"/>
                    </a:lnTo>
                    <a:lnTo>
                      <a:pt x="4" y="98"/>
                    </a:lnTo>
                    <a:lnTo>
                      <a:pt x="5" y="102"/>
                    </a:lnTo>
                    <a:lnTo>
                      <a:pt x="7" y="105"/>
                    </a:lnTo>
                    <a:lnTo>
                      <a:pt x="10" y="106"/>
                    </a:lnTo>
                    <a:lnTo>
                      <a:pt x="14" y="106"/>
                    </a:lnTo>
                    <a:lnTo>
                      <a:pt x="17" y="106"/>
                    </a:lnTo>
                    <a:lnTo>
                      <a:pt x="19" y="103"/>
                    </a:lnTo>
                    <a:lnTo>
                      <a:pt x="21" y="100"/>
                    </a:lnTo>
                    <a:lnTo>
                      <a:pt x="21" y="98"/>
                    </a:lnTo>
                    <a:lnTo>
                      <a:pt x="12" y="10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75" name="Freeform 88"/>
              <p:cNvSpPr>
                <a:spLocks/>
              </p:cNvSpPr>
              <p:nvPr/>
            </p:nvSpPr>
            <p:spPr bwMode="auto">
              <a:xfrm>
                <a:off x="3717" y="3021"/>
                <a:ext cx="414" cy="17"/>
              </a:xfrm>
              <a:custGeom>
                <a:avLst/>
                <a:gdLst>
                  <a:gd name="T0" fmla="*/ 18 w 414"/>
                  <a:gd name="T1" fmla="*/ 9 h 17"/>
                  <a:gd name="T2" fmla="*/ 10 w 414"/>
                  <a:gd name="T3" fmla="*/ 17 h 17"/>
                  <a:gd name="T4" fmla="*/ 414 w 414"/>
                  <a:gd name="T5" fmla="*/ 17 h 17"/>
                  <a:gd name="T6" fmla="*/ 414 w 414"/>
                  <a:gd name="T7" fmla="*/ 0 h 17"/>
                  <a:gd name="T8" fmla="*/ 10 w 414"/>
                  <a:gd name="T9" fmla="*/ 0 h 17"/>
                  <a:gd name="T10" fmla="*/ 0 w 414"/>
                  <a:gd name="T11" fmla="*/ 9 h 17"/>
                  <a:gd name="T12" fmla="*/ 10 w 414"/>
                  <a:gd name="T13" fmla="*/ 0 h 17"/>
                  <a:gd name="T14" fmla="*/ 6 w 414"/>
                  <a:gd name="T15" fmla="*/ 0 h 17"/>
                  <a:gd name="T16" fmla="*/ 3 w 414"/>
                  <a:gd name="T17" fmla="*/ 3 h 17"/>
                  <a:gd name="T18" fmla="*/ 2 w 414"/>
                  <a:gd name="T19" fmla="*/ 6 h 17"/>
                  <a:gd name="T20" fmla="*/ 0 w 414"/>
                  <a:gd name="T21" fmla="*/ 9 h 17"/>
                  <a:gd name="T22" fmla="*/ 2 w 414"/>
                  <a:gd name="T23" fmla="*/ 11 h 17"/>
                  <a:gd name="T24" fmla="*/ 3 w 414"/>
                  <a:gd name="T25" fmla="*/ 14 h 17"/>
                  <a:gd name="T26" fmla="*/ 6 w 414"/>
                  <a:gd name="T27" fmla="*/ 17 h 17"/>
                  <a:gd name="T28" fmla="*/ 10 w 414"/>
                  <a:gd name="T29" fmla="*/ 17 h 17"/>
                  <a:gd name="T30" fmla="*/ 18 w 414"/>
                  <a:gd name="T31" fmla="*/ 9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4"/>
                  <a:gd name="T49" fmla="*/ 0 h 17"/>
                  <a:gd name="T50" fmla="*/ 414 w 414"/>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4" h="17">
                    <a:moveTo>
                      <a:pt x="18" y="9"/>
                    </a:moveTo>
                    <a:lnTo>
                      <a:pt x="10" y="17"/>
                    </a:lnTo>
                    <a:lnTo>
                      <a:pt x="414" y="17"/>
                    </a:lnTo>
                    <a:lnTo>
                      <a:pt x="414" y="0"/>
                    </a:lnTo>
                    <a:lnTo>
                      <a:pt x="10" y="0"/>
                    </a:lnTo>
                    <a:lnTo>
                      <a:pt x="0" y="9"/>
                    </a:lnTo>
                    <a:lnTo>
                      <a:pt x="10" y="0"/>
                    </a:lnTo>
                    <a:lnTo>
                      <a:pt x="6" y="0"/>
                    </a:lnTo>
                    <a:lnTo>
                      <a:pt x="3" y="3"/>
                    </a:lnTo>
                    <a:lnTo>
                      <a:pt x="2" y="6"/>
                    </a:lnTo>
                    <a:lnTo>
                      <a:pt x="0" y="9"/>
                    </a:lnTo>
                    <a:lnTo>
                      <a:pt x="2" y="11"/>
                    </a:lnTo>
                    <a:lnTo>
                      <a:pt x="3" y="14"/>
                    </a:lnTo>
                    <a:lnTo>
                      <a:pt x="6" y="17"/>
                    </a:lnTo>
                    <a:lnTo>
                      <a:pt x="10" y="17"/>
                    </a:lnTo>
                    <a:lnTo>
                      <a:pt x="18"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76" name="Freeform 89"/>
              <p:cNvSpPr>
                <a:spLocks/>
              </p:cNvSpPr>
              <p:nvPr/>
            </p:nvSpPr>
            <p:spPr bwMode="auto">
              <a:xfrm>
                <a:off x="3717" y="3030"/>
                <a:ext cx="18" cy="47"/>
              </a:xfrm>
              <a:custGeom>
                <a:avLst/>
                <a:gdLst>
                  <a:gd name="T0" fmla="*/ 10 w 18"/>
                  <a:gd name="T1" fmla="*/ 30 h 47"/>
                  <a:gd name="T2" fmla="*/ 18 w 18"/>
                  <a:gd name="T3" fmla="*/ 39 h 47"/>
                  <a:gd name="T4" fmla="*/ 18 w 18"/>
                  <a:gd name="T5" fmla="*/ 0 h 47"/>
                  <a:gd name="T6" fmla="*/ 0 w 18"/>
                  <a:gd name="T7" fmla="*/ 0 h 47"/>
                  <a:gd name="T8" fmla="*/ 2 w 18"/>
                  <a:gd name="T9" fmla="*/ 39 h 47"/>
                  <a:gd name="T10" fmla="*/ 10 w 18"/>
                  <a:gd name="T11" fmla="*/ 47 h 47"/>
                  <a:gd name="T12" fmla="*/ 2 w 18"/>
                  <a:gd name="T13" fmla="*/ 39 h 47"/>
                  <a:gd name="T14" fmla="*/ 2 w 18"/>
                  <a:gd name="T15" fmla="*/ 43 h 47"/>
                  <a:gd name="T16" fmla="*/ 4 w 18"/>
                  <a:gd name="T17" fmla="*/ 46 h 47"/>
                  <a:gd name="T18" fmla="*/ 7 w 18"/>
                  <a:gd name="T19" fmla="*/ 47 h 47"/>
                  <a:gd name="T20" fmla="*/ 10 w 18"/>
                  <a:gd name="T21" fmla="*/ 47 h 47"/>
                  <a:gd name="T22" fmla="*/ 13 w 18"/>
                  <a:gd name="T23" fmla="*/ 47 h 47"/>
                  <a:gd name="T24" fmla="*/ 15 w 18"/>
                  <a:gd name="T25" fmla="*/ 46 h 47"/>
                  <a:gd name="T26" fmla="*/ 17 w 18"/>
                  <a:gd name="T27" fmla="*/ 43 h 47"/>
                  <a:gd name="T28" fmla="*/ 18 w 18"/>
                  <a:gd name="T29" fmla="*/ 39 h 47"/>
                  <a:gd name="T30" fmla="*/ 10 w 18"/>
                  <a:gd name="T31" fmla="*/ 30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47"/>
                  <a:gd name="T50" fmla="*/ 18 w 18"/>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47">
                    <a:moveTo>
                      <a:pt x="10" y="30"/>
                    </a:moveTo>
                    <a:lnTo>
                      <a:pt x="18" y="39"/>
                    </a:lnTo>
                    <a:lnTo>
                      <a:pt x="18" y="0"/>
                    </a:lnTo>
                    <a:lnTo>
                      <a:pt x="0" y="0"/>
                    </a:lnTo>
                    <a:lnTo>
                      <a:pt x="2" y="39"/>
                    </a:lnTo>
                    <a:lnTo>
                      <a:pt x="10" y="47"/>
                    </a:lnTo>
                    <a:lnTo>
                      <a:pt x="2" y="39"/>
                    </a:lnTo>
                    <a:lnTo>
                      <a:pt x="2" y="43"/>
                    </a:lnTo>
                    <a:lnTo>
                      <a:pt x="4" y="46"/>
                    </a:lnTo>
                    <a:lnTo>
                      <a:pt x="7" y="47"/>
                    </a:lnTo>
                    <a:lnTo>
                      <a:pt x="10" y="47"/>
                    </a:lnTo>
                    <a:lnTo>
                      <a:pt x="13" y="47"/>
                    </a:lnTo>
                    <a:lnTo>
                      <a:pt x="15" y="46"/>
                    </a:lnTo>
                    <a:lnTo>
                      <a:pt x="17" y="43"/>
                    </a:lnTo>
                    <a:lnTo>
                      <a:pt x="18" y="39"/>
                    </a:lnTo>
                    <a:lnTo>
                      <a:pt x="10" y="3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77" name="Freeform 90"/>
              <p:cNvSpPr>
                <a:spLocks/>
              </p:cNvSpPr>
              <p:nvPr/>
            </p:nvSpPr>
            <p:spPr bwMode="auto">
              <a:xfrm>
                <a:off x="3727" y="3060"/>
                <a:ext cx="516" cy="17"/>
              </a:xfrm>
              <a:custGeom>
                <a:avLst/>
                <a:gdLst>
                  <a:gd name="T0" fmla="*/ 499 w 516"/>
                  <a:gd name="T1" fmla="*/ 9 h 17"/>
                  <a:gd name="T2" fmla="*/ 508 w 516"/>
                  <a:gd name="T3" fmla="*/ 0 h 17"/>
                  <a:gd name="T4" fmla="*/ 0 w 516"/>
                  <a:gd name="T5" fmla="*/ 0 h 17"/>
                  <a:gd name="T6" fmla="*/ 0 w 516"/>
                  <a:gd name="T7" fmla="*/ 17 h 17"/>
                  <a:gd name="T8" fmla="*/ 508 w 516"/>
                  <a:gd name="T9" fmla="*/ 17 h 17"/>
                  <a:gd name="T10" fmla="*/ 516 w 516"/>
                  <a:gd name="T11" fmla="*/ 9 h 17"/>
                  <a:gd name="T12" fmla="*/ 508 w 516"/>
                  <a:gd name="T13" fmla="*/ 17 h 17"/>
                  <a:gd name="T14" fmla="*/ 512 w 516"/>
                  <a:gd name="T15" fmla="*/ 17 h 17"/>
                  <a:gd name="T16" fmla="*/ 515 w 516"/>
                  <a:gd name="T17" fmla="*/ 16 h 17"/>
                  <a:gd name="T18" fmla="*/ 516 w 516"/>
                  <a:gd name="T19" fmla="*/ 13 h 17"/>
                  <a:gd name="T20" fmla="*/ 516 w 516"/>
                  <a:gd name="T21" fmla="*/ 9 h 17"/>
                  <a:gd name="T22" fmla="*/ 516 w 516"/>
                  <a:gd name="T23" fmla="*/ 6 h 17"/>
                  <a:gd name="T24" fmla="*/ 515 w 516"/>
                  <a:gd name="T25" fmla="*/ 3 h 17"/>
                  <a:gd name="T26" fmla="*/ 512 w 516"/>
                  <a:gd name="T27" fmla="*/ 2 h 17"/>
                  <a:gd name="T28" fmla="*/ 508 w 516"/>
                  <a:gd name="T29" fmla="*/ 0 h 17"/>
                  <a:gd name="T30" fmla="*/ 499 w 516"/>
                  <a:gd name="T31" fmla="*/ 9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6"/>
                  <a:gd name="T49" fmla="*/ 0 h 17"/>
                  <a:gd name="T50" fmla="*/ 516 w 516"/>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6" h="17">
                    <a:moveTo>
                      <a:pt x="499" y="9"/>
                    </a:moveTo>
                    <a:lnTo>
                      <a:pt x="508" y="0"/>
                    </a:lnTo>
                    <a:lnTo>
                      <a:pt x="0" y="0"/>
                    </a:lnTo>
                    <a:lnTo>
                      <a:pt x="0" y="17"/>
                    </a:lnTo>
                    <a:lnTo>
                      <a:pt x="508" y="17"/>
                    </a:lnTo>
                    <a:lnTo>
                      <a:pt x="516" y="9"/>
                    </a:lnTo>
                    <a:lnTo>
                      <a:pt x="508" y="17"/>
                    </a:lnTo>
                    <a:lnTo>
                      <a:pt x="512" y="17"/>
                    </a:lnTo>
                    <a:lnTo>
                      <a:pt x="515" y="16"/>
                    </a:lnTo>
                    <a:lnTo>
                      <a:pt x="516" y="13"/>
                    </a:lnTo>
                    <a:lnTo>
                      <a:pt x="516" y="9"/>
                    </a:lnTo>
                    <a:lnTo>
                      <a:pt x="516" y="6"/>
                    </a:lnTo>
                    <a:lnTo>
                      <a:pt x="515" y="3"/>
                    </a:lnTo>
                    <a:lnTo>
                      <a:pt x="512" y="2"/>
                    </a:lnTo>
                    <a:lnTo>
                      <a:pt x="508" y="0"/>
                    </a:lnTo>
                    <a:lnTo>
                      <a:pt x="499"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78" name="Freeform 91"/>
              <p:cNvSpPr>
                <a:spLocks/>
              </p:cNvSpPr>
              <p:nvPr/>
            </p:nvSpPr>
            <p:spPr bwMode="auto">
              <a:xfrm>
                <a:off x="4226" y="2914"/>
                <a:ext cx="18" cy="155"/>
              </a:xfrm>
              <a:custGeom>
                <a:avLst/>
                <a:gdLst>
                  <a:gd name="T0" fmla="*/ 2 w 18"/>
                  <a:gd name="T1" fmla="*/ 11 h 155"/>
                  <a:gd name="T2" fmla="*/ 2 w 18"/>
                  <a:gd name="T3" fmla="*/ 8 h 155"/>
                  <a:gd name="T4" fmla="*/ 0 w 18"/>
                  <a:gd name="T5" fmla="*/ 155 h 155"/>
                  <a:gd name="T6" fmla="*/ 17 w 18"/>
                  <a:gd name="T7" fmla="*/ 155 h 155"/>
                  <a:gd name="T8" fmla="*/ 18 w 18"/>
                  <a:gd name="T9" fmla="*/ 8 h 155"/>
                  <a:gd name="T10" fmla="*/ 18 w 18"/>
                  <a:gd name="T11" fmla="*/ 5 h 155"/>
                  <a:gd name="T12" fmla="*/ 18 w 18"/>
                  <a:gd name="T13" fmla="*/ 8 h 155"/>
                  <a:gd name="T14" fmla="*/ 18 w 18"/>
                  <a:gd name="T15" fmla="*/ 4 h 155"/>
                  <a:gd name="T16" fmla="*/ 16 w 18"/>
                  <a:gd name="T17" fmla="*/ 3 h 155"/>
                  <a:gd name="T18" fmla="*/ 13 w 18"/>
                  <a:gd name="T19" fmla="*/ 0 h 155"/>
                  <a:gd name="T20" fmla="*/ 10 w 18"/>
                  <a:gd name="T21" fmla="*/ 0 h 155"/>
                  <a:gd name="T22" fmla="*/ 7 w 18"/>
                  <a:gd name="T23" fmla="*/ 0 h 155"/>
                  <a:gd name="T24" fmla="*/ 4 w 18"/>
                  <a:gd name="T25" fmla="*/ 1 h 155"/>
                  <a:gd name="T26" fmla="*/ 3 w 18"/>
                  <a:gd name="T27" fmla="*/ 4 h 155"/>
                  <a:gd name="T28" fmla="*/ 2 w 18"/>
                  <a:gd name="T29" fmla="*/ 8 h 155"/>
                  <a:gd name="T30" fmla="*/ 2 w 18"/>
                  <a:gd name="T31" fmla="*/ 11 h 1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155"/>
                  <a:gd name="T50" fmla="*/ 18 w 18"/>
                  <a:gd name="T51" fmla="*/ 155 h 1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155">
                    <a:moveTo>
                      <a:pt x="2" y="11"/>
                    </a:moveTo>
                    <a:lnTo>
                      <a:pt x="2" y="8"/>
                    </a:lnTo>
                    <a:lnTo>
                      <a:pt x="0" y="155"/>
                    </a:lnTo>
                    <a:lnTo>
                      <a:pt x="17" y="155"/>
                    </a:lnTo>
                    <a:lnTo>
                      <a:pt x="18" y="8"/>
                    </a:lnTo>
                    <a:lnTo>
                      <a:pt x="18" y="5"/>
                    </a:lnTo>
                    <a:lnTo>
                      <a:pt x="18" y="8"/>
                    </a:lnTo>
                    <a:lnTo>
                      <a:pt x="18" y="4"/>
                    </a:lnTo>
                    <a:lnTo>
                      <a:pt x="16" y="3"/>
                    </a:lnTo>
                    <a:lnTo>
                      <a:pt x="13" y="0"/>
                    </a:lnTo>
                    <a:lnTo>
                      <a:pt x="10" y="0"/>
                    </a:lnTo>
                    <a:lnTo>
                      <a:pt x="7" y="0"/>
                    </a:lnTo>
                    <a:lnTo>
                      <a:pt x="4" y="1"/>
                    </a:lnTo>
                    <a:lnTo>
                      <a:pt x="3" y="4"/>
                    </a:lnTo>
                    <a:lnTo>
                      <a:pt x="2" y="8"/>
                    </a:lnTo>
                    <a:lnTo>
                      <a:pt x="2" y="1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79" name="Freeform 92"/>
              <p:cNvSpPr>
                <a:spLocks/>
              </p:cNvSpPr>
              <p:nvPr/>
            </p:nvSpPr>
            <p:spPr bwMode="auto">
              <a:xfrm>
                <a:off x="4077" y="2366"/>
                <a:ext cx="167" cy="559"/>
              </a:xfrm>
              <a:custGeom>
                <a:avLst/>
                <a:gdLst>
                  <a:gd name="T0" fmla="*/ 0 w 167"/>
                  <a:gd name="T1" fmla="*/ 8 h 559"/>
                  <a:gd name="T2" fmla="*/ 0 w 167"/>
                  <a:gd name="T3" fmla="*/ 11 h 559"/>
                  <a:gd name="T4" fmla="*/ 151 w 167"/>
                  <a:gd name="T5" fmla="*/ 559 h 559"/>
                  <a:gd name="T6" fmla="*/ 167 w 167"/>
                  <a:gd name="T7" fmla="*/ 553 h 559"/>
                  <a:gd name="T8" fmla="*/ 17 w 167"/>
                  <a:gd name="T9" fmla="*/ 7 h 559"/>
                  <a:gd name="T10" fmla="*/ 17 w 167"/>
                  <a:gd name="T11" fmla="*/ 10 h 559"/>
                  <a:gd name="T12" fmla="*/ 17 w 167"/>
                  <a:gd name="T13" fmla="*/ 7 h 559"/>
                  <a:gd name="T14" fmla="*/ 15 w 167"/>
                  <a:gd name="T15" fmla="*/ 3 h 559"/>
                  <a:gd name="T16" fmla="*/ 13 w 167"/>
                  <a:gd name="T17" fmla="*/ 1 h 559"/>
                  <a:gd name="T18" fmla="*/ 10 w 167"/>
                  <a:gd name="T19" fmla="*/ 0 h 559"/>
                  <a:gd name="T20" fmla="*/ 7 w 167"/>
                  <a:gd name="T21" fmla="*/ 0 h 559"/>
                  <a:gd name="T22" fmla="*/ 4 w 167"/>
                  <a:gd name="T23" fmla="*/ 1 h 559"/>
                  <a:gd name="T24" fmla="*/ 1 w 167"/>
                  <a:gd name="T25" fmla="*/ 4 h 559"/>
                  <a:gd name="T26" fmla="*/ 0 w 167"/>
                  <a:gd name="T27" fmla="*/ 7 h 559"/>
                  <a:gd name="T28" fmla="*/ 0 w 167"/>
                  <a:gd name="T29" fmla="*/ 11 h 559"/>
                  <a:gd name="T30" fmla="*/ 0 w 167"/>
                  <a:gd name="T31" fmla="*/ 8 h 5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7"/>
                  <a:gd name="T49" fmla="*/ 0 h 559"/>
                  <a:gd name="T50" fmla="*/ 167 w 167"/>
                  <a:gd name="T51" fmla="*/ 559 h 5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7" h="559">
                    <a:moveTo>
                      <a:pt x="0" y="8"/>
                    </a:moveTo>
                    <a:lnTo>
                      <a:pt x="0" y="11"/>
                    </a:lnTo>
                    <a:lnTo>
                      <a:pt x="151" y="559"/>
                    </a:lnTo>
                    <a:lnTo>
                      <a:pt x="167" y="553"/>
                    </a:lnTo>
                    <a:lnTo>
                      <a:pt x="17" y="7"/>
                    </a:lnTo>
                    <a:lnTo>
                      <a:pt x="17" y="10"/>
                    </a:lnTo>
                    <a:lnTo>
                      <a:pt x="17" y="7"/>
                    </a:lnTo>
                    <a:lnTo>
                      <a:pt x="15" y="3"/>
                    </a:lnTo>
                    <a:lnTo>
                      <a:pt x="13" y="1"/>
                    </a:lnTo>
                    <a:lnTo>
                      <a:pt x="10" y="0"/>
                    </a:lnTo>
                    <a:lnTo>
                      <a:pt x="7" y="0"/>
                    </a:lnTo>
                    <a:lnTo>
                      <a:pt x="4" y="1"/>
                    </a:lnTo>
                    <a:lnTo>
                      <a:pt x="1" y="4"/>
                    </a:lnTo>
                    <a:lnTo>
                      <a:pt x="0" y="7"/>
                    </a:lnTo>
                    <a:lnTo>
                      <a:pt x="0" y="11"/>
                    </a:lnTo>
                    <a:lnTo>
                      <a:pt x="0"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80" name="Freeform 93"/>
              <p:cNvSpPr>
                <a:spLocks/>
              </p:cNvSpPr>
              <p:nvPr/>
            </p:nvSpPr>
            <p:spPr bwMode="auto">
              <a:xfrm>
                <a:off x="4077" y="1843"/>
                <a:ext cx="68" cy="533"/>
              </a:xfrm>
              <a:custGeom>
                <a:avLst/>
                <a:gdLst>
                  <a:gd name="T0" fmla="*/ 52 w 68"/>
                  <a:gd name="T1" fmla="*/ 7 h 533"/>
                  <a:gd name="T2" fmla="*/ 52 w 68"/>
                  <a:gd name="T3" fmla="*/ 9 h 533"/>
                  <a:gd name="T4" fmla="*/ 45 w 68"/>
                  <a:gd name="T5" fmla="*/ 73 h 533"/>
                  <a:gd name="T6" fmla="*/ 39 w 68"/>
                  <a:gd name="T7" fmla="*/ 138 h 533"/>
                  <a:gd name="T8" fmla="*/ 32 w 68"/>
                  <a:gd name="T9" fmla="*/ 204 h 533"/>
                  <a:gd name="T10" fmla="*/ 25 w 68"/>
                  <a:gd name="T11" fmla="*/ 269 h 533"/>
                  <a:gd name="T12" fmla="*/ 20 w 68"/>
                  <a:gd name="T13" fmla="*/ 335 h 533"/>
                  <a:gd name="T14" fmla="*/ 13 w 68"/>
                  <a:gd name="T15" fmla="*/ 400 h 533"/>
                  <a:gd name="T16" fmla="*/ 7 w 68"/>
                  <a:gd name="T17" fmla="*/ 466 h 533"/>
                  <a:gd name="T18" fmla="*/ 0 w 68"/>
                  <a:gd name="T19" fmla="*/ 531 h 533"/>
                  <a:gd name="T20" fmla="*/ 17 w 68"/>
                  <a:gd name="T21" fmla="*/ 533 h 533"/>
                  <a:gd name="T22" fmla="*/ 24 w 68"/>
                  <a:gd name="T23" fmla="*/ 467 h 533"/>
                  <a:gd name="T24" fmla="*/ 29 w 68"/>
                  <a:gd name="T25" fmla="*/ 402 h 533"/>
                  <a:gd name="T26" fmla="*/ 36 w 68"/>
                  <a:gd name="T27" fmla="*/ 336 h 533"/>
                  <a:gd name="T28" fmla="*/ 43 w 68"/>
                  <a:gd name="T29" fmla="*/ 271 h 533"/>
                  <a:gd name="T30" fmla="*/ 49 w 68"/>
                  <a:gd name="T31" fmla="*/ 205 h 533"/>
                  <a:gd name="T32" fmla="*/ 56 w 68"/>
                  <a:gd name="T33" fmla="*/ 140 h 533"/>
                  <a:gd name="T34" fmla="*/ 61 w 68"/>
                  <a:gd name="T35" fmla="*/ 76 h 533"/>
                  <a:gd name="T36" fmla="*/ 68 w 68"/>
                  <a:gd name="T37" fmla="*/ 10 h 533"/>
                  <a:gd name="T38" fmla="*/ 68 w 68"/>
                  <a:gd name="T39" fmla="*/ 11 h 533"/>
                  <a:gd name="T40" fmla="*/ 68 w 68"/>
                  <a:gd name="T41" fmla="*/ 10 h 533"/>
                  <a:gd name="T42" fmla="*/ 68 w 68"/>
                  <a:gd name="T43" fmla="*/ 6 h 533"/>
                  <a:gd name="T44" fmla="*/ 66 w 68"/>
                  <a:gd name="T45" fmla="*/ 3 h 533"/>
                  <a:gd name="T46" fmla="*/ 64 w 68"/>
                  <a:gd name="T47" fmla="*/ 2 h 533"/>
                  <a:gd name="T48" fmla="*/ 60 w 68"/>
                  <a:gd name="T49" fmla="*/ 0 h 533"/>
                  <a:gd name="T50" fmla="*/ 57 w 68"/>
                  <a:gd name="T51" fmla="*/ 0 h 533"/>
                  <a:gd name="T52" fmla="*/ 54 w 68"/>
                  <a:gd name="T53" fmla="*/ 2 h 533"/>
                  <a:gd name="T54" fmla="*/ 52 w 68"/>
                  <a:gd name="T55" fmla="*/ 4 h 533"/>
                  <a:gd name="T56" fmla="*/ 52 w 68"/>
                  <a:gd name="T57" fmla="*/ 9 h 533"/>
                  <a:gd name="T58" fmla="*/ 52 w 68"/>
                  <a:gd name="T59" fmla="*/ 7 h 5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8"/>
                  <a:gd name="T91" fmla="*/ 0 h 533"/>
                  <a:gd name="T92" fmla="*/ 68 w 68"/>
                  <a:gd name="T93" fmla="*/ 533 h 53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8" h="533">
                    <a:moveTo>
                      <a:pt x="52" y="7"/>
                    </a:moveTo>
                    <a:lnTo>
                      <a:pt x="52" y="9"/>
                    </a:lnTo>
                    <a:lnTo>
                      <a:pt x="45" y="73"/>
                    </a:lnTo>
                    <a:lnTo>
                      <a:pt x="39" y="138"/>
                    </a:lnTo>
                    <a:lnTo>
                      <a:pt x="32" y="204"/>
                    </a:lnTo>
                    <a:lnTo>
                      <a:pt x="25" y="269"/>
                    </a:lnTo>
                    <a:lnTo>
                      <a:pt x="20" y="335"/>
                    </a:lnTo>
                    <a:lnTo>
                      <a:pt x="13" y="400"/>
                    </a:lnTo>
                    <a:lnTo>
                      <a:pt x="7" y="466"/>
                    </a:lnTo>
                    <a:lnTo>
                      <a:pt x="0" y="531"/>
                    </a:lnTo>
                    <a:lnTo>
                      <a:pt x="17" y="533"/>
                    </a:lnTo>
                    <a:lnTo>
                      <a:pt x="24" y="467"/>
                    </a:lnTo>
                    <a:lnTo>
                      <a:pt x="29" y="402"/>
                    </a:lnTo>
                    <a:lnTo>
                      <a:pt x="36" y="336"/>
                    </a:lnTo>
                    <a:lnTo>
                      <a:pt x="43" y="271"/>
                    </a:lnTo>
                    <a:lnTo>
                      <a:pt x="49" y="205"/>
                    </a:lnTo>
                    <a:lnTo>
                      <a:pt x="56" y="140"/>
                    </a:lnTo>
                    <a:lnTo>
                      <a:pt x="61" y="76"/>
                    </a:lnTo>
                    <a:lnTo>
                      <a:pt x="68" y="10"/>
                    </a:lnTo>
                    <a:lnTo>
                      <a:pt x="68" y="11"/>
                    </a:lnTo>
                    <a:lnTo>
                      <a:pt x="68" y="10"/>
                    </a:lnTo>
                    <a:lnTo>
                      <a:pt x="68" y="6"/>
                    </a:lnTo>
                    <a:lnTo>
                      <a:pt x="66" y="3"/>
                    </a:lnTo>
                    <a:lnTo>
                      <a:pt x="64" y="2"/>
                    </a:lnTo>
                    <a:lnTo>
                      <a:pt x="60" y="0"/>
                    </a:lnTo>
                    <a:lnTo>
                      <a:pt x="57" y="0"/>
                    </a:lnTo>
                    <a:lnTo>
                      <a:pt x="54" y="2"/>
                    </a:lnTo>
                    <a:lnTo>
                      <a:pt x="52" y="4"/>
                    </a:lnTo>
                    <a:lnTo>
                      <a:pt x="52" y="9"/>
                    </a:lnTo>
                    <a:lnTo>
                      <a:pt x="52"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81" name="Freeform 94"/>
              <p:cNvSpPr>
                <a:spLocks/>
              </p:cNvSpPr>
              <p:nvPr/>
            </p:nvSpPr>
            <p:spPr bwMode="auto">
              <a:xfrm>
                <a:off x="3120" y="2876"/>
                <a:ext cx="59" cy="81"/>
              </a:xfrm>
              <a:custGeom>
                <a:avLst/>
                <a:gdLst>
                  <a:gd name="T0" fmla="*/ 17 w 59"/>
                  <a:gd name="T1" fmla="*/ 76 h 81"/>
                  <a:gd name="T2" fmla="*/ 17 w 59"/>
                  <a:gd name="T3" fmla="*/ 73 h 81"/>
                  <a:gd name="T4" fmla="*/ 18 w 59"/>
                  <a:gd name="T5" fmla="*/ 60 h 81"/>
                  <a:gd name="T6" fmla="*/ 20 w 59"/>
                  <a:gd name="T7" fmla="*/ 49 h 81"/>
                  <a:gd name="T8" fmla="*/ 24 w 59"/>
                  <a:gd name="T9" fmla="*/ 39 h 81"/>
                  <a:gd name="T10" fmla="*/ 28 w 59"/>
                  <a:gd name="T11" fmla="*/ 32 h 81"/>
                  <a:gd name="T12" fmla="*/ 34 w 59"/>
                  <a:gd name="T13" fmla="*/ 27 h 81"/>
                  <a:gd name="T14" fmla="*/ 41 w 59"/>
                  <a:gd name="T15" fmla="*/ 21 h 81"/>
                  <a:gd name="T16" fmla="*/ 49 w 59"/>
                  <a:gd name="T17" fmla="*/ 18 h 81"/>
                  <a:gd name="T18" fmla="*/ 59 w 59"/>
                  <a:gd name="T19" fmla="*/ 17 h 81"/>
                  <a:gd name="T20" fmla="*/ 57 w 59"/>
                  <a:gd name="T21" fmla="*/ 0 h 81"/>
                  <a:gd name="T22" fmla="*/ 45 w 59"/>
                  <a:gd name="T23" fmla="*/ 2 h 81"/>
                  <a:gd name="T24" fmla="*/ 32 w 59"/>
                  <a:gd name="T25" fmla="*/ 6 h 81"/>
                  <a:gd name="T26" fmla="*/ 23 w 59"/>
                  <a:gd name="T27" fmla="*/ 13 h 81"/>
                  <a:gd name="T28" fmla="*/ 14 w 59"/>
                  <a:gd name="T29" fmla="*/ 21 h 81"/>
                  <a:gd name="T30" fmla="*/ 9 w 59"/>
                  <a:gd name="T31" fmla="*/ 32 h 81"/>
                  <a:gd name="T32" fmla="*/ 3 w 59"/>
                  <a:gd name="T33" fmla="*/ 45 h 81"/>
                  <a:gd name="T34" fmla="*/ 2 w 59"/>
                  <a:gd name="T35" fmla="*/ 57 h 81"/>
                  <a:gd name="T36" fmla="*/ 0 w 59"/>
                  <a:gd name="T37" fmla="*/ 73 h 81"/>
                  <a:gd name="T38" fmla="*/ 0 w 59"/>
                  <a:gd name="T39" fmla="*/ 71 h 81"/>
                  <a:gd name="T40" fmla="*/ 0 w 59"/>
                  <a:gd name="T41" fmla="*/ 73 h 81"/>
                  <a:gd name="T42" fmla="*/ 0 w 59"/>
                  <a:gd name="T43" fmla="*/ 77 h 81"/>
                  <a:gd name="T44" fmla="*/ 3 w 59"/>
                  <a:gd name="T45" fmla="*/ 80 h 81"/>
                  <a:gd name="T46" fmla="*/ 6 w 59"/>
                  <a:gd name="T47" fmla="*/ 81 h 81"/>
                  <a:gd name="T48" fmla="*/ 9 w 59"/>
                  <a:gd name="T49" fmla="*/ 81 h 81"/>
                  <a:gd name="T50" fmla="*/ 11 w 59"/>
                  <a:gd name="T51" fmla="*/ 81 h 81"/>
                  <a:gd name="T52" fmla="*/ 14 w 59"/>
                  <a:gd name="T53" fmla="*/ 80 h 81"/>
                  <a:gd name="T54" fmla="*/ 16 w 59"/>
                  <a:gd name="T55" fmla="*/ 77 h 81"/>
                  <a:gd name="T56" fmla="*/ 17 w 59"/>
                  <a:gd name="T57" fmla="*/ 73 h 81"/>
                  <a:gd name="T58" fmla="*/ 17 w 59"/>
                  <a:gd name="T59" fmla="*/ 76 h 8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
                  <a:gd name="T91" fmla="*/ 0 h 81"/>
                  <a:gd name="T92" fmla="*/ 59 w 59"/>
                  <a:gd name="T93" fmla="*/ 81 h 8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 h="81">
                    <a:moveTo>
                      <a:pt x="17" y="76"/>
                    </a:moveTo>
                    <a:lnTo>
                      <a:pt x="17" y="73"/>
                    </a:lnTo>
                    <a:lnTo>
                      <a:pt x="18" y="60"/>
                    </a:lnTo>
                    <a:lnTo>
                      <a:pt x="20" y="49"/>
                    </a:lnTo>
                    <a:lnTo>
                      <a:pt x="24" y="39"/>
                    </a:lnTo>
                    <a:lnTo>
                      <a:pt x="28" y="32"/>
                    </a:lnTo>
                    <a:lnTo>
                      <a:pt x="34" y="27"/>
                    </a:lnTo>
                    <a:lnTo>
                      <a:pt x="41" y="21"/>
                    </a:lnTo>
                    <a:lnTo>
                      <a:pt x="49" y="18"/>
                    </a:lnTo>
                    <a:lnTo>
                      <a:pt x="59" y="17"/>
                    </a:lnTo>
                    <a:lnTo>
                      <a:pt x="57" y="0"/>
                    </a:lnTo>
                    <a:lnTo>
                      <a:pt x="45" y="2"/>
                    </a:lnTo>
                    <a:lnTo>
                      <a:pt x="32" y="6"/>
                    </a:lnTo>
                    <a:lnTo>
                      <a:pt x="23" y="13"/>
                    </a:lnTo>
                    <a:lnTo>
                      <a:pt x="14" y="21"/>
                    </a:lnTo>
                    <a:lnTo>
                      <a:pt x="9" y="32"/>
                    </a:lnTo>
                    <a:lnTo>
                      <a:pt x="3" y="45"/>
                    </a:lnTo>
                    <a:lnTo>
                      <a:pt x="2" y="57"/>
                    </a:lnTo>
                    <a:lnTo>
                      <a:pt x="0" y="73"/>
                    </a:lnTo>
                    <a:lnTo>
                      <a:pt x="0" y="71"/>
                    </a:lnTo>
                    <a:lnTo>
                      <a:pt x="0" y="73"/>
                    </a:lnTo>
                    <a:lnTo>
                      <a:pt x="0" y="77"/>
                    </a:lnTo>
                    <a:lnTo>
                      <a:pt x="3" y="80"/>
                    </a:lnTo>
                    <a:lnTo>
                      <a:pt x="6" y="81"/>
                    </a:lnTo>
                    <a:lnTo>
                      <a:pt x="9" y="81"/>
                    </a:lnTo>
                    <a:lnTo>
                      <a:pt x="11" y="81"/>
                    </a:lnTo>
                    <a:lnTo>
                      <a:pt x="14" y="80"/>
                    </a:lnTo>
                    <a:lnTo>
                      <a:pt x="16" y="77"/>
                    </a:lnTo>
                    <a:lnTo>
                      <a:pt x="17" y="73"/>
                    </a:lnTo>
                    <a:lnTo>
                      <a:pt x="17" y="7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82" name="Freeform 95"/>
              <p:cNvSpPr>
                <a:spLocks/>
              </p:cNvSpPr>
              <p:nvPr/>
            </p:nvSpPr>
            <p:spPr bwMode="auto">
              <a:xfrm>
                <a:off x="3119" y="2947"/>
                <a:ext cx="44" cy="58"/>
              </a:xfrm>
              <a:custGeom>
                <a:avLst/>
                <a:gdLst>
                  <a:gd name="T0" fmla="*/ 36 w 44"/>
                  <a:gd name="T1" fmla="*/ 41 h 58"/>
                  <a:gd name="T2" fmla="*/ 37 w 44"/>
                  <a:gd name="T3" fmla="*/ 41 h 58"/>
                  <a:gd name="T4" fmla="*/ 32 w 44"/>
                  <a:gd name="T5" fmla="*/ 39 h 58"/>
                  <a:gd name="T6" fmla="*/ 26 w 44"/>
                  <a:gd name="T7" fmla="*/ 37 h 58"/>
                  <a:gd name="T8" fmla="*/ 22 w 44"/>
                  <a:gd name="T9" fmla="*/ 34 h 58"/>
                  <a:gd name="T10" fmla="*/ 19 w 44"/>
                  <a:gd name="T11" fmla="*/ 31 h 58"/>
                  <a:gd name="T12" fmla="*/ 18 w 44"/>
                  <a:gd name="T13" fmla="*/ 25 h 58"/>
                  <a:gd name="T14" fmla="*/ 17 w 44"/>
                  <a:gd name="T15" fmla="*/ 20 h 58"/>
                  <a:gd name="T16" fmla="*/ 17 w 44"/>
                  <a:gd name="T17" fmla="*/ 13 h 58"/>
                  <a:gd name="T18" fmla="*/ 18 w 44"/>
                  <a:gd name="T19" fmla="*/ 5 h 58"/>
                  <a:gd name="T20" fmla="*/ 1 w 44"/>
                  <a:gd name="T21" fmla="*/ 0 h 58"/>
                  <a:gd name="T22" fmla="*/ 0 w 44"/>
                  <a:gd name="T23" fmla="*/ 12 h 58"/>
                  <a:gd name="T24" fmla="*/ 0 w 44"/>
                  <a:gd name="T25" fmla="*/ 21 h 58"/>
                  <a:gd name="T26" fmla="*/ 1 w 44"/>
                  <a:gd name="T27" fmla="*/ 31 h 58"/>
                  <a:gd name="T28" fmla="*/ 5 w 44"/>
                  <a:gd name="T29" fmla="*/ 39 h 58"/>
                  <a:gd name="T30" fmla="*/ 11 w 44"/>
                  <a:gd name="T31" fmla="*/ 46 h 58"/>
                  <a:gd name="T32" fmla="*/ 18 w 44"/>
                  <a:gd name="T33" fmla="*/ 52 h 58"/>
                  <a:gd name="T34" fmla="*/ 26 w 44"/>
                  <a:gd name="T35" fmla="*/ 55 h 58"/>
                  <a:gd name="T36" fmla="*/ 35 w 44"/>
                  <a:gd name="T37" fmla="*/ 58 h 58"/>
                  <a:gd name="T38" fmla="*/ 36 w 44"/>
                  <a:gd name="T39" fmla="*/ 58 h 58"/>
                  <a:gd name="T40" fmla="*/ 35 w 44"/>
                  <a:gd name="T41" fmla="*/ 58 h 58"/>
                  <a:gd name="T42" fmla="*/ 39 w 44"/>
                  <a:gd name="T43" fmla="*/ 58 h 58"/>
                  <a:gd name="T44" fmla="*/ 42 w 44"/>
                  <a:gd name="T45" fmla="*/ 56 h 58"/>
                  <a:gd name="T46" fmla="*/ 43 w 44"/>
                  <a:gd name="T47" fmla="*/ 53 h 58"/>
                  <a:gd name="T48" fmla="*/ 44 w 44"/>
                  <a:gd name="T49" fmla="*/ 51 h 58"/>
                  <a:gd name="T50" fmla="*/ 44 w 44"/>
                  <a:gd name="T51" fmla="*/ 48 h 58"/>
                  <a:gd name="T52" fmla="*/ 43 w 44"/>
                  <a:gd name="T53" fmla="*/ 44 h 58"/>
                  <a:gd name="T54" fmla="*/ 40 w 44"/>
                  <a:gd name="T55" fmla="*/ 42 h 58"/>
                  <a:gd name="T56" fmla="*/ 37 w 44"/>
                  <a:gd name="T57" fmla="*/ 41 h 58"/>
                  <a:gd name="T58" fmla="*/ 36 w 44"/>
                  <a:gd name="T59" fmla="*/ 4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4"/>
                  <a:gd name="T91" fmla="*/ 0 h 58"/>
                  <a:gd name="T92" fmla="*/ 44 w 44"/>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4" h="58">
                    <a:moveTo>
                      <a:pt x="36" y="41"/>
                    </a:moveTo>
                    <a:lnTo>
                      <a:pt x="37" y="41"/>
                    </a:lnTo>
                    <a:lnTo>
                      <a:pt x="32" y="39"/>
                    </a:lnTo>
                    <a:lnTo>
                      <a:pt x="26" y="37"/>
                    </a:lnTo>
                    <a:lnTo>
                      <a:pt x="22" y="34"/>
                    </a:lnTo>
                    <a:lnTo>
                      <a:pt x="19" y="31"/>
                    </a:lnTo>
                    <a:lnTo>
                      <a:pt x="18" y="25"/>
                    </a:lnTo>
                    <a:lnTo>
                      <a:pt x="17" y="20"/>
                    </a:lnTo>
                    <a:lnTo>
                      <a:pt x="17" y="13"/>
                    </a:lnTo>
                    <a:lnTo>
                      <a:pt x="18" y="5"/>
                    </a:lnTo>
                    <a:lnTo>
                      <a:pt x="1" y="0"/>
                    </a:lnTo>
                    <a:lnTo>
                      <a:pt x="0" y="12"/>
                    </a:lnTo>
                    <a:lnTo>
                      <a:pt x="0" y="21"/>
                    </a:lnTo>
                    <a:lnTo>
                      <a:pt x="1" y="31"/>
                    </a:lnTo>
                    <a:lnTo>
                      <a:pt x="5" y="39"/>
                    </a:lnTo>
                    <a:lnTo>
                      <a:pt x="11" y="46"/>
                    </a:lnTo>
                    <a:lnTo>
                      <a:pt x="18" y="52"/>
                    </a:lnTo>
                    <a:lnTo>
                      <a:pt x="26" y="55"/>
                    </a:lnTo>
                    <a:lnTo>
                      <a:pt x="35" y="58"/>
                    </a:lnTo>
                    <a:lnTo>
                      <a:pt x="36" y="58"/>
                    </a:lnTo>
                    <a:lnTo>
                      <a:pt x="35" y="58"/>
                    </a:lnTo>
                    <a:lnTo>
                      <a:pt x="39" y="58"/>
                    </a:lnTo>
                    <a:lnTo>
                      <a:pt x="42" y="56"/>
                    </a:lnTo>
                    <a:lnTo>
                      <a:pt x="43" y="53"/>
                    </a:lnTo>
                    <a:lnTo>
                      <a:pt x="44" y="51"/>
                    </a:lnTo>
                    <a:lnTo>
                      <a:pt x="44" y="48"/>
                    </a:lnTo>
                    <a:lnTo>
                      <a:pt x="43" y="44"/>
                    </a:lnTo>
                    <a:lnTo>
                      <a:pt x="40" y="42"/>
                    </a:lnTo>
                    <a:lnTo>
                      <a:pt x="37" y="41"/>
                    </a:lnTo>
                    <a:lnTo>
                      <a:pt x="36" y="4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83" name="Freeform 96"/>
              <p:cNvSpPr>
                <a:spLocks/>
              </p:cNvSpPr>
              <p:nvPr/>
            </p:nvSpPr>
            <p:spPr bwMode="auto">
              <a:xfrm>
                <a:off x="3155" y="2988"/>
                <a:ext cx="897" cy="17"/>
              </a:xfrm>
              <a:custGeom>
                <a:avLst/>
                <a:gdLst>
                  <a:gd name="T0" fmla="*/ 880 w 897"/>
                  <a:gd name="T1" fmla="*/ 8 h 17"/>
                  <a:gd name="T2" fmla="*/ 889 w 897"/>
                  <a:gd name="T3" fmla="*/ 0 h 17"/>
                  <a:gd name="T4" fmla="*/ 0 w 897"/>
                  <a:gd name="T5" fmla="*/ 0 h 17"/>
                  <a:gd name="T6" fmla="*/ 0 w 897"/>
                  <a:gd name="T7" fmla="*/ 17 h 17"/>
                  <a:gd name="T8" fmla="*/ 889 w 897"/>
                  <a:gd name="T9" fmla="*/ 17 h 17"/>
                  <a:gd name="T10" fmla="*/ 897 w 897"/>
                  <a:gd name="T11" fmla="*/ 8 h 17"/>
                  <a:gd name="T12" fmla="*/ 889 w 897"/>
                  <a:gd name="T13" fmla="*/ 17 h 17"/>
                  <a:gd name="T14" fmla="*/ 893 w 897"/>
                  <a:gd name="T15" fmla="*/ 15 h 17"/>
                  <a:gd name="T16" fmla="*/ 895 w 897"/>
                  <a:gd name="T17" fmla="*/ 14 h 17"/>
                  <a:gd name="T18" fmla="*/ 897 w 897"/>
                  <a:gd name="T19" fmla="*/ 11 h 17"/>
                  <a:gd name="T20" fmla="*/ 897 w 897"/>
                  <a:gd name="T21" fmla="*/ 8 h 17"/>
                  <a:gd name="T22" fmla="*/ 897 w 897"/>
                  <a:gd name="T23" fmla="*/ 5 h 17"/>
                  <a:gd name="T24" fmla="*/ 895 w 897"/>
                  <a:gd name="T25" fmla="*/ 3 h 17"/>
                  <a:gd name="T26" fmla="*/ 893 w 897"/>
                  <a:gd name="T27" fmla="*/ 0 h 17"/>
                  <a:gd name="T28" fmla="*/ 889 w 897"/>
                  <a:gd name="T29" fmla="*/ 0 h 17"/>
                  <a:gd name="T30" fmla="*/ 880 w 897"/>
                  <a:gd name="T31" fmla="*/ 8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97"/>
                  <a:gd name="T49" fmla="*/ 0 h 17"/>
                  <a:gd name="T50" fmla="*/ 897 w 897"/>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97" h="17">
                    <a:moveTo>
                      <a:pt x="880" y="8"/>
                    </a:moveTo>
                    <a:lnTo>
                      <a:pt x="889" y="0"/>
                    </a:lnTo>
                    <a:lnTo>
                      <a:pt x="0" y="0"/>
                    </a:lnTo>
                    <a:lnTo>
                      <a:pt x="0" y="17"/>
                    </a:lnTo>
                    <a:lnTo>
                      <a:pt x="889" y="17"/>
                    </a:lnTo>
                    <a:lnTo>
                      <a:pt x="897" y="8"/>
                    </a:lnTo>
                    <a:lnTo>
                      <a:pt x="889" y="17"/>
                    </a:lnTo>
                    <a:lnTo>
                      <a:pt x="893" y="15"/>
                    </a:lnTo>
                    <a:lnTo>
                      <a:pt x="895" y="14"/>
                    </a:lnTo>
                    <a:lnTo>
                      <a:pt x="897" y="11"/>
                    </a:lnTo>
                    <a:lnTo>
                      <a:pt x="897" y="8"/>
                    </a:lnTo>
                    <a:lnTo>
                      <a:pt x="897" y="5"/>
                    </a:lnTo>
                    <a:lnTo>
                      <a:pt x="895" y="3"/>
                    </a:lnTo>
                    <a:lnTo>
                      <a:pt x="893" y="0"/>
                    </a:lnTo>
                    <a:lnTo>
                      <a:pt x="889" y="0"/>
                    </a:lnTo>
                    <a:lnTo>
                      <a:pt x="880"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84" name="Freeform 97"/>
              <p:cNvSpPr>
                <a:spLocks/>
              </p:cNvSpPr>
              <p:nvPr/>
            </p:nvSpPr>
            <p:spPr bwMode="auto">
              <a:xfrm>
                <a:off x="4035" y="2885"/>
                <a:ext cx="17" cy="111"/>
              </a:xfrm>
              <a:custGeom>
                <a:avLst/>
                <a:gdLst>
                  <a:gd name="T0" fmla="*/ 9 w 17"/>
                  <a:gd name="T1" fmla="*/ 16 h 111"/>
                  <a:gd name="T2" fmla="*/ 0 w 17"/>
                  <a:gd name="T3" fmla="*/ 8 h 111"/>
                  <a:gd name="T4" fmla="*/ 0 w 17"/>
                  <a:gd name="T5" fmla="*/ 111 h 111"/>
                  <a:gd name="T6" fmla="*/ 17 w 17"/>
                  <a:gd name="T7" fmla="*/ 111 h 111"/>
                  <a:gd name="T8" fmla="*/ 17 w 17"/>
                  <a:gd name="T9" fmla="*/ 8 h 111"/>
                  <a:gd name="T10" fmla="*/ 9 w 17"/>
                  <a:gd name="T11" fmla="*/ 0 h 111"/>
                  <a:gd name="T12" fmla="*/ 17 w 17"/>
                  <a:gd name="T13" fmla="*/ 8 h 111"/>
                  <a:gd name="T14" fmla="*/ 15 w 17"/>
                  <a:gd name="T15" fmla="*/ 4 h 111"/>
                  <a:gd name="T16" fmla="*/ 14 w 17"/>
                  <a:gd name="T17" fmla="*/ 1 h 111"/>
                  <a:gd name="T18" fmla="*/ 11 w 17"/>
                  <a:gd name="T19" fmla="*/ 0 h 111"/>
                  <a:gd name="T20" fmla="*/ 9 w 17"/>
                  <a:gd name="T21" fmla="*/ 0 h 111"/>
                  <a:gd name="T22" fmla="*/ 4 w 17"/>
                  <a:gd name="T23" fmla="*/ 0 h 111"/>
                  <a:gd name="T24" fmla="*/ 3 w 17"/>
                  <a:gd name="T25" fmla="*/ 1 h 111"/>
                  <a:gd name="T26" fmla="*/ 0 w 17"/>
                  <a:gd name="T27" fmla="*/ 4 h 111"/>
                  <a:gd name="T28" fmla="*/ 0 w 17"/>
                  <a:gd name="T29" fmla="*/ 8 h 111"/>
                  <a:gd name="T30" fmla="*/ 9 w 17"/>
                  <a:gd name="T31" fmla="*/ 16 h 1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111"/>
                  <a:gd name="T50" fmla="*/ 17 w 17"/>
                  <a:gd name="T51" fmla="*/ 111 h 1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111">
                    <a:moveTo>
                      <a:pt x="9" y="16"/>
                    </a:moveTo>
                    <a:lnTo>
                      <a:pt x="0" y="8"/>
                    </a:lnTo>
                    <a:lnTo>
                      <a:pt x="0" y="111"/>
                    </a:lnTo>
                    <a:lnTo>
                      <a:pt x="17" y="111"/>
                    </a:lnTo>
                    <a:lnTo>
                      <a:pt x="17" y="8"/>
                    </a:lnTo>
                    <a:lnTo>
                      <a:pt x="9" y="0"/>
                    </a:lnTo>
                    <a:lnTo>
                      <a:pt x="17" y="8"/>
                    </a:lnTo>
                    <a:lnTo>
                      <a:pt x="15" y="4"/>
                    </a:lnTo>
                    <a:lnTo>
                      <a:pt x="14" y="1"/>
                    </a:lnTo>
                    <a:lnTo>
                      <a:pt x="11" y="0"/>
                    </a:lnTo>
                    <a:lnTo>
                      <a:pt x="9" y="0"/>
                    </a:lnTo>
                    <a:lnTo>
                      <a:pt x="4" y="0"/>
                    </a:lnTo>
                    <a:lnTo>
                      <a:pt x="3" y="1"/>
                    </a:lnTo>
                    <a:lnTo>
                      <a:pt x="0" y="4"/>
                    </a:lnTo>
                    <a:lnTo>
                      <a:pt x="0" y="8"/>
                    </a:lnTo>
                    <a:lnTo>
                      <a:pt x="9" y="1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85" name="Freeform 98"/>
              <p:cNvSpPr>
                <a:spLocks/>
              </p:cNvSpPr>
              <p:nvPr/>
            </p:nvSpPr>
            <p:spPr bwMode="auto">
              <a:xfrm>
                <a:off x="3169" y="2876"/>
                <a:ext cx="875" cy="25"/>
              </a:xfrm>
              <a:custGeom>
                <a:avLst/>
                <a:gdLst>
                  <a:gd name="T0" fmla="*/ 10 w 875"/>
                  <a:gd name="T1" fmla="*/ 17 h 25"/>
                  <a:gd name="T2" fmla="*/ 8 w 875"/>
                  <a:gd name="T3" fmla="*/ 17 h 25"/>
                  <a:gd name="T4" fmla="*/ 117 w 875"/>
                  <a:gd name="T5" fmla="*/ 18 h 25"/>
                  <a:gd name="T6" fmla="*/ 225 w 875"/>
                  <a:gd name="T7" fmla="*/ 20 h 25"/>
                  <a:gd name="T8" fmla="*/ 333 w 875"/>
                  <a:gd name="T9" fmla="*/ 20 h 25"/>
                  <a:gd name="T10" fmla="*/ 441 w 875"/>
                  <a:gd name="T11" fmla="*/ 21 h 25"/>
                  <a:gd name="T12" fmla="*/ 550 w 875"/>
                  <a:gd name="T13" fmla="*/ 21 h 25"/>
                  <a:gd name="T14" fmla="*/ 658 w 875"/>
                  <a:gd name="T15" fmla="*/ 23 h 25"/>
                  <a:gd name="T16" fmla="*/ 766 w 875"/>
                  <a:gd name="T17" fmla="*/ 24 h 25"/>
                  <a:gd name="T18" fmla="*/ 875 w 875"/>
                  <a:gd name="T19" fmla="*/ 25 h 25"/>
                  <a:gd name="T20" fmla="*/ 875 w 875"/>
                  <a:gd name="T21" fmla="*/ 9 h 25"/>
                  <a:gd name="T22" fmla="*/ 766 w 875"/>
                  <a:gd name="T23" fmla="*/ 7 h 25"/>
                  <a:gd name="T24" fmla="*/ 658 w 875"/>
                  <a:gd name="T25" fmla="*/ 6 h 25"/>
                  <a:gd name="T26" fmla="*/ 550 w 875"/>
                  <a:gd name="T27" fmla="*/ 4 h 25"/>
                  <a:gd name="T28" fmla="*/ 441 w 875"/>
                  <a:gd name="T29" fmla="*/ 4 h 25"/>
                  <a:gd name="T30" fmla="*/ 333 w 875"/>
                  <a:gd name="T31" fmla="*/ 3 h 25"/>
                  <a:gd name="T32" fmla="*/ 225 w 875"/>
                  <a:gd name="T33" fmla="*/ 3 h 25"/>
                  <a:gd name="T34" fmla="*/ 117 w 875"/>
                  <a:gd name="T35" fmla="*/ 2 h 25"/>
                  <a:gd name="T36" fmla="*/ 8 w 875"/>
                  <a:gd name="T37" fmla="*/ 0 h 25"/>
                  <a:gd name="T38" fmla="*/ 8 w 875"/>
                  <a:gd name="T39" fmla="*/ 0 h 25"/>
                  <a:gd name="T40" fmla="*/ 8 w 875"/>
                  <a:gd name="T41" fmla="*/ 0 h 25"/>
                  <a:gd name="T42" fmla="*/ 6 w 875"/>
                  <a:gd name="T43" fmla="*/ 0 h 25"/>
                  <a:gd name="T44" fmla="*/ 3 w 875"/>
                  <a:gd name="T45" fmla="*/ 3 h 25"/>
                  <a:gd name="T46" fmla="*/ 0 w 875"/>
                  <a:gd name="T47" fmla="*/ 6 h 25"/>
                  <a:gd name="T48" fmla="*/ 0 w 875"/>
                  <a:gd name="T49" fmla="*/ 9 h 25"/>
                  <a:gd name="T50" fmla="*/ 0 w 875"/>
                  <a:gd name="T51" fmla="*/ 11 h 25"/>
                  <a:gd name="T52" fmla="*/ 3 w 875"/>
                  <a:gd name="T53" fmla="*/ 14 h 25"/>
                  <a:gd name="T54" fmla="*/ 4 w 875"/>
                  <a:gd name="T55" fmla="*/ 16 h 25"/>
                  <a:gd name="T56" fmla="*/ 8 w 875"/>
                  <a:gd name="T57" fmla="*/ 17 h 25"/>
                  <a:gd name="T58" fmla="*/ 10 w 875"/>
                  <a:gd name="T59" fmla="*/ 17 h 2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75"/>
                  <a:gd name="T91" fmla="*/ 0 h 25"/>
                  <a:gd name="T92" fmla="*/ 875 w 875"/>
                  <a:gd name="T93" fmla="*/ 25 h 2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75" h="25">
                    <a:moveTo>
                      <a:pt x="10" y="17"/>
                    </a:moveTo>
                    <a:lnTo>
                      <a:pt x="8" y="17"/>
                    </a:lnTo>
                    <a:lnTo>
                      <a:pt x="117" y="18"/>
                    </a:lnTo>
                    <a:lnTo>
                      <a:pt x="225" y="20"/>
                    </a:lnTo>
                    <a:lnTo>
                      <a:pt x="333" y="20"/>
                    </a:lnTo>
                    <a:lnTo>
                      <a:pt x="441" y="21"/>
                    </a:lnTo>
                    <a:lnTo>
                      <a:pt x="550" y="21"/>
                    </a:lnTo>
                    <a:lnTo>
                      <a:pt x="658" y="23"/>
                    </a:lnTo>
                    <a:lnTo>
                      <a:pt x="766" y="24"/>
                    </a:lnTo>
                    <a:lnTo>
                      <a:pt x="875" y="25"/>
                    </a:lnTo>
                    <a:lnTo>
                      <a:pt x="875" y="9"/>
                    </a:lnTo>
                    <a:lnTo>
                      <a:pt x="766" y="7"/>
                    </a:lnTo>
                    <a:lnTo>
                      <a:pt x="658" y="6"/>
                    </a:lnTo>
                    <a:lnTo>
                      <a:pt x="550" y="4"/>
                    </a:lnTo>
                    <a:lnTo>
                      <a:pt x="441" y="4"/>
                    </a:lnTo>
                    <a:lnTo>
                      <a:pt x="333" y="3"/>
                    </a:lnTo>
                    <a:lnTo>
                      <a:pt x="225" y="3"/>
                    </a:lnTo>
                    <a:lnTo>
                      <a:pt x="117" y="2"/>
                    </a:lnTo>
                    <a:lnTo>
                      <a:pt x="8" y="0"/>
                    </a:lnTo>
                    <a:lnTo>
                      <a:pt x="6" y="0"/>
                    </a:lnTo>
                    <a:lnTo>
                      <a:pt x="3" y="3"/>
                    </a:lnTo>
                    <a:lnTo>
                      <a:pt x="0" y="6"/>
                    </a:lnTo>
                    <a:lnTo>
                      <a:pt x="0" y="9"/>
                    </a:lnTo>
                    <a:lnTo>
                      <a:pt x="0" y="11"/>
                    </a:lnTo>
                    <a:lnTo>
                      <a:pt x="3" y="14"/>
                    </a:lnTo>
                    <a:lnTo>
                      <a:pt x="4" y="16"/>
                    </a:lnTo>
                    <a:lnTo>
                      <a:pt x="8" y="17"/>
                    </a:lnTo>
                    <a:lnTo>
                      <a:pt x="10" y="1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86" name="Freeform 99"/>
              <p:cNvSpPr>
                <a:spLocks/>
              </p:cNvSpPr>
              <p:nvPr/>
            </p:nvSpPr>
            <p:spPr bwMode="auto">
              <a:xfrm>
                <a:off x="3156" y="2988"/>
                <a:ext cx="936" cy="17"/>
              </a:xfrm>
              <a:custGeom>
                <a:avLst/>
                <a:gdLst>
                  <a:gd name="T0" fmla="*/ 936 w 936"/>
                  <a:gd name="T1" fmla="*/ 8 h 17"/>
                  <a:gd name="T2" fmla="*/ 927 w 936"/>
                  <a:gd name="T3" fmla="*/ 0 h 17"/>
                  <a:gd name="T4" fmla="*/ 0 w 936"/>
                  <a:gd name="T5" fmla="*/ 0 h 17"/>
                  <a:gd name="T6" fmla="*/ 0 w 936"/>
                  <a:gd name="T7" fmla="*/ 17 h 17"/>
                  <a:gd name="T8" fmla="*/ 927 w 936"/>
                  <a:gd name="T9" fmla="*/ 17 h 17"/>
                  <a:gd name="T10" fmla="*/ 918 w 936"/>
                  <a:gd name="T11" fmla="*/ 8 h 17"/>
                  <a:gd name="T12" fmla="*/ 927 w 936"/>
                  <a:gd name="T13" fmla="*/ 17 h 17"/>
                  <a:gd name="T14" fmla="*/ 931 w 936"/>
                  <a:gd name="T15" fmla="*/ 15 h 17"/>
                  <a:gd name="T16" fmla="*/ 934 w 936"/>
                  <a:gd name="T17" fmla="*/ 14 h 17"/>
                  <a:gd name="T18" fmla="*/ 935 w 936"/>
                  <a:gd name="T19" fmla="*/ 11 h 17"/>
                  <a:gd name="T20" fmla="*/ 936 w 936"/>
                  <a:gd name="T21" fmla="*/ 8 h 17"/>
                  <a:gd name="T22" fmla="*/ 935 w 936"/>
                  <a:gd name="T23" fmla="*/ 5 h 17"/>
                  <a:gd name="T24" fmla="*/ 934 w 936"/>
                  <a:gd name="T25" fmla="*/ 3 h 17"/>
                  <a:gd name="T26" fmla="*/ 931 w 936"/>
                  <a:gd name="T27" fmla="*/ 0 h 17"/>
                  <a:gd name="T28" fmla="*/ 927 w 936"/>
                  <a:gd name="T29" fmla="*/ 0 h 17"/>
                  <a:gd name="T30" fmla="*/ 936 w 936"/>
                  <a:gd name="T31" fmla="*/ 8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36"/>
                  <a:gd name="T49" fmla="*/ 0 h 17"/>
                  <a:gd name="T50" fmla="*/ 936 w 936"/>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36" h="17">
                    <a:moveTo>
                      <a:pt x="936" y="8"/>
                    </a:moveTo>
                    <a:lnTo>
                      <a:pt x="927" y="0"/>
                    </a:lnTo>
                    <a:lnTo>
                      <a:pt x="0" y="0"/>
                    </a:lnTo>
                    <a:lnTo>
                      <a:pt x="0" y="17"/>
                    </a:lnTo>
                    <a:lnTo>
                      <a:pt x="927" y="17"/>
                    </a:lnTo>
                    <a:lnTo>
                      <a:pt x="918" y="8"/>
                    </a:lnTo>
                    <a:lnTo>
                      <a:pt x="927" y="17"/>
                    </a:lnTo>
                    <a:lnTo>
                      <a:pt x="931" y="15"/>
                    </a:lnTo>
                    <a:lnTo>
                      <a:pt x="934" y="14"/>
                    </a:lnTo>
                    <a:lnTo>
                      <a:pt x="935" y="11"/>
                    </a:lnTo>
                    <a:lnTo>
                      <a:pt x="936" y="8"/>
                    </a:lnTo>
                    <a:lnTo>
                      <a:pt x="935" y="5"/>
                    </a:lnTo>
                    <a:lnTo>
                      <a:pt x="934" y="3"/>
                    </a:lnTo>
                    <a:lnTo>
                      <a:pt x="931" y="0"/>
                    </a:lnTo>
                    <a:lnTo>
                      <a:pt x="927" y="0"/>
                    </a:lnTo>
                    <a:lnTo>
                      <a:pt x="936"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87" name="Freeform 100"/>
              <p:cNvSpPr>
                <a:spLocks/>
              </p:cNvSpPr>
              <p:nvPr/>
            </p:nvSpPr>
            <p:spPr bwMode="auto">
              <a:xfrm>
                <a:off x="4074" y="2996"/>
                <a:ext cx="18" cy="42"/>
              </a:xfrm>
              <a:custGeom>
                <a:avLst/>
                <a:gdLst>
                  <a:gd name="T0" fmla="*/ 9 w 18"/>
                  <a:gd name="T1" fmla="*/ 42 h 42"/>
                  <a:gd name="T2" fmla="*/ 18 w 18"/>
                  <a:gd name="T3" fmla="*/ 34 h 42"/>
                  <a:gd name="T4" fmla="*/ 18 w 18"/>
                  <a:gd name="T5" fmla="*/ 0 h 42"/>
                  <a:gd name="T6" fmla="*/ 0 w 18"/>
                  <a:gd name="T7" fmla="*/ 0 h 42"/>
                  <a:gd name="T8" fmla="*/ 0 w 18"/>
                  <a:gd name="T9" fmla="*/ 34 h 42"/>
                  <a:gd name="T10" fmla="*/ 9 w 18"/>
                  <a:gd name="T11" fmla="*/ 25 h 42"/>
                  <a:gd name="T12" fmla="*/ 0 w 18"/>
                  <a:gd name="T13" fmla="*/ 34 h 42"/>
                  <a:gd name="T14" fmla="*/ 2 w 18"/>
                  <a:gd name="T15" fmla="*/ 38 h 42"/>
                  <a:gd name="T16" fmla="*/ 3 w 18"/>
                  <a:gd name="T17" fmla="*/ 41 h 42"/>
                  <a:gd name="T18" fmla="*/ 6 w 18"/>
                  <a:gd name="T19" fmla="*/ 42 h 42"/>
                  <a:gd name="T20" fmla="*/ 9 w 18"/>
                  <a:gd name="T21" fmla="*/ 42 h 42"/>
                  <a:gd name="T22" fmla="*/ 13 w 18"/>
                  <a:gd name="T23" fmla="*/ 42 h 42"/>
                  <a:gd name="T24" fmla="*/ 16 w 18"/>
                  <a:gd name="T25" fmla="*/ 41 h 42"/>
                  <a:gd name="T26" fmla="*/ 17 w 18"/>
                  <a:gd name="T27" fmla="*/ 38 h 42"/>
                  <a:gd name="T28" fmla="*/ 18 w 18"/>
                  <a:gd name="T29" fmla="*/ 34 h 42"/>
                  <a:gd name="T30" fmla="*/ 9 w 18"/>
                  <a:gd name="T31" fmla="*/ 42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42"/>
                  <a:gd name="T50" fmla="*/ 18 w 18"/>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42">
                    <a:moveTo>
                      <a:pt x="9" y="42"/>
                    </a:moveTo>
                    <a:lnTo>
                      <a:pt x="18" y="34"/>
                    </a:lnTo>
                    <a:lnTo>
                      <a:pt x="18" y="0"/>
                    </a:lnTo>
                    <a:lnTo>
                      <a:pt x="0" y="0"/>
                    </a:lnTo>
                    <a:lnTo>
                      <a:pt x="0" y="34"/>
                    </a:lnTo>
                    <a:lnTo>
                      <a:pt x="9" y="25"/>
                    </a:lnTo>
                    <a:lnTo>
                      <a:pt x="0" y="34"/>
                    </a:lnTo>
                    <a:lnTo>
                      <a:pt x="2" y="38"/>
                    </a:lnTo>
                    <a:lnTo>
                      <a:pt x="3" y="41"/>
                    </a:lnTo>
                    <a:lnTo>
                      <a:pt x="6" y="42"/>
                    </a:lnTo>
                    <a:lnTo>
                      <a:pt x="9" y="42"/>
                    </a:lnTo>
                    <a:lnTo>
                      <a:pt x="13" y="42"/>
                    </a:lnTo>
                    <a:lnTo>
                      <a:pt x="16" y="41"/>
                    </a:lnTo>
                    <a:lnTo>
                      <a:pt x="17" y="38"/>
                    </a:lnTo>
                    <a:lnTo>
                      <a:pt x="18" y="34"/>
                    </a:lnTo>
                    <a:lnTo>
                      <a:pt x="9" y="4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88" name="Freeform 101"/>
              <p:cNvSpPr>
                <a:spLocks/>
              </p:cNvSpPr>
              <p:nvPr/>
            </p:nvSpPr>
            <p:spPr bwMode="auto">
              <a:xfrm>
                <a:off x="3147" y="3021"/>
                <a:ext cx="936" cy="17"/>
              </a:xfrm>
              <a:custGeom>
                <a:avLst/>
                <a:gdLst>
                  <a:gd name="T0" fmla="*/ 0 w 936"/>
                  <a:gd name="T1" fmla="*/ 9 h 17"/>
                  <a:gd name="T2" fmla="*/ 9 w 936"/>
                  <a:gd name="T3" fmla="*/ 17 h 17"/>
                  <a:gd name="T4" fmla="*/ 936 w 936"/>
                  <a:gd name="T5" fmla="*/ 17 h 17"/>
                  <a:gd name="T6" fmla="*/ 936 w 936"/>
                  <a:gd name="T7" fmla="*/ 0 h 17"/>
                  <a:gd name="T8" fmla="*/ 9 w 936"/>
                  <a:gd name="T9" fmla="*/ 0 h 17"/>
                  <a:gd name="T10" fmla="*/ 18 w 936"/>
                  <a:gd name="T11" fmla="*/ 9 h 17"/>
                  <a:gd name="T12" fmla="*/ 9 w 936"/>
                  <a:gd name="T13" fmla="*/ 0 h 17"/>
                  <a:gd name="T14" fmla="*/ 5 w 936"/>
                  <a:gd name="T15" fmla="*/ 2 h 17"/>
                  <a:gd name="T16" fmla="*/ 3 w 936"/>
                  <a:gd name="T17" fmla="*/ 3 h 17"/>
                  <a:gd name="T18" fmla="*/ 1 w 936"/>
                  <a:gd name="T19" fmla="*/ 6 h 17"/>
                  <a:gd name="T20" fmla="*/ 0 w 936"/>
                  <a:gd name="T21" fmla="*/ 9 h 17"/>
                  <a:gd name="T22" fmla="*/ 1 w 936"/>
                  <a:gd name="T23" fmla="*/ 13 h 17"/>
                  <a:gd name="T24" fmla="*/ 3 w 936"/>
                  <a:gd name="T25" fmla="*/ 14 h 17"/>
                  <a:gd name="T26" fmla="*/ 5 w 936"/>
                  <a:gd name="T27" fmla="*/ 17 h 17"/>
                  <a:gd name="T28" fmla="*/ 9 w 936"/>
                  <a:gd name="T29" fmla="*/ 17 h 17"/>
                  <a:gd name="T30" fmla="*/ 0 w 936"/>
                  <a:gd name="T31" fmla="*/ 9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36"/>
                  <a:gd name="T49" fmla="*/ 0 h 17"/>
                  <a:gd name="T50" fmla="*/ 936 w 936"/>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36" h="17">
                    <a:moveTo>
                      <a:pt x="0" y="9"/>
                    </a:moveTo>
                    <a:lnTo>
                      <a:pt x="9" y="17"/>
                    </a:lnTo>
                    <a:lnTo>
                      <a:pt x="936" y="17"/>
                    </a:lnTo>
                    <a:lnTo>
                      <a:pt x="936" y="0"/>
                    </a:lnTo>
                    <a:lnTo>
                      <a:pt x="9" y="0"/>
                    </a:lnTo>
                    <a:lnTo>
                      <a:pt x="18" y="9"/>
                    </a:lnTo>
                    <a:lnTo>
                      <a:pt x="9" y="0"/>
                    </a:lnTo>
                    <a:lnTo>
                      <a:pt x="5" y="2"/>
                    </a:lnTo>
                    <a:lnTo>
                      <a:pt x="3" y="3"/>
                    </a:lnTo>
                    <a:lnTo>
                      <a:pt x="1" y="6"/>
                    </a:lnTo>
                    <a:lnTo>
                      <a:pt x="0" y="9"/>
                    </a:lnTo>
                    <a:lnTo>
                      <a:pt x="1" y="13"/>
                    </a:lnTo>
                    <a:lnTo>
                      <a:pt x="3" y="14"/>
                    </a:lnTo>
                    <a:lnTo>
                      <a:pt x="5" y="17"/>
                    </a:lnTo>
                    <a:lnTo>
                      <a:pt x="9" y="17"/>
                    </a:lnTo>
                    <a:lnTo>
                      <a:pt x="0"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89" name="Freeform 102"/>
              <p:cNvSpPr>
                <a:spLocks/>
              </p:cNvSpPr>
              <p:nvPr/>
            </p:nvSpPr>
            <p:spPr bwMode="auto">
              <a:xfrm>
                <a:off x="3147" y="2988"/>
                <a:ext cx="18" cy="42"/>
              </a:xfrm>
              <a:custGeom>
                <a:avLst/>
                <a:gdLst>
                  <a:gd name="T0" fmla="*/ 9 w 18"/>
                  <a:gd name="T1" fmla="*/ 0 h 42"/>
                  <a:gd name="T2" fmla="*/ 0 w 18"/>
                  <a:gd name="T3" fmla="*/ 8 h 42"/>
                  <a:gd name="T4" fmla="*/ 0 w 18"/>
                  <a:gd name="T5" fmla="*/ 42 h 42"/>
                  <a:gd name="T6" fmla="*/ 18 w 18"/>
                  <a:gd name="T7" fmla="*/ 42 h 42"/>
                  <a:gd name="T8" fmla="*/ 18 w 18"/>
                  <a:gd name="T9" fmla="*/ 8 h 42"/>
                  <a:gd name="T10" fmla="*/ 9 w 18"/>
                  <a:gd name="T11" fmla="*/ 17 h 42"/>
                  <a:gd name="T12" fmla="*/ 18 w 18"/>
                  <a:gd name="T13" fmla="*/ 8 h 42"/>
                  <a:gd name="T14" fmla="*/ 16 w 18"/>
                  <a:gd name="T15" fmla="*/ 4 h 42"/>
                  <a:gd name="T16" fmla="*/ 15 w 18"/>
                  <a:gd name="T17" fmla="*/ 1 h 42"/>
                  <a:gd name="T18" fmla="*/ 12 w 18"/>
                  <a:gd name="T19" fmla="*/ 0 h 42"/>
                  <a:gd name="T20" fmla="*/ 9 w 18"/>
                  <a:gd name="T21" fmla="*/ 0 h 42"/>
                  <a:gd name="T22" fmla="*/ 5 w 18"/>
                  <a:gd name="T23" fmla="*/ 0 h 42"/>
                  <a:gd name="T24" fmla="*/ 3 w 18"/>
                  <a:gd name="T25" fmla="*/ 1 h 42"/>
                  <a:gd name="T26" fmla="*/ 1 w 18"/>
                  <a:gd name="T27" fmla="*/ 4 h 42"/>
                  <a:gd name="T28" fmla="*/ 0 w 18"/>
                  <a:gd name="T29" fmla="*/ 8 h 42"/>
                  <a:gd name="T30" fmla="*/ 9 w 18"/>
                  <a:gd name="T31" fmla="*/ 0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42"/>
                  <a:gd name="T50" fmla="*/ 18 w 18"/>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42">
                    <a:moveTo>
                      <a:pt x="9" y="0"/>
                    </a:moveTo>
                    <a:lnTo>
                      <a:pt x="0" y="8"/>
                    </a:lnTo>
                    <a:lnTo>
                      <a:pt x="0" y="42"/>
                    </a:lnTo>
                    <a:lnTo>
                      <a:pt x="18" y="42"/>
                    </a:lnTo>
                    <a:lnTo>
                      <a:pt x="18" y="8"/>
                    </a:lnTo>
                    <a:lnTo>
                      <a:pt x="9" y="17"/>
                    </a:lnTo>
                    <a:lnTo>
                      <a:pt x="18" y="8"/>
                    </a:lnTo>
                    <a:lnTo>
                      <a:pt x="16" y="4"/>
                    </a:lnTo>
                    <a:lnTo>
                      <a:pt x="15" y="1"/>
                    </a:lnTo>
                    <a:lnTo>
                      <a:pt x="12" y="0"/>
                    </a:lnTo>
                    <a:lnTo>
                      <a:pt x="9" y="0"/>
                    </a:lnTo>
                    <a:lnTo>
                      <a:pt x="5" y="0"/>
                    </a:lnTo>
                    <a:lnTo>
                      <a:pt x="3" y="1"/>
                    </a:lnTo>
                    <a:lnTo>
                      <a:pt x="1" y="4"/>
                    </a:lnTo>
                    <a:lnTo>
                      <a:pt x="0" y="8"/>
                    </a:lnTo>
                    <a:lnTo>
                      <a:pt x="9"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90" name="Freeform 103"/>
              <p:cNvSpPr>
                <a:spLocks/>
              </p:cNvSpPr>
              <p:nvPr/>
            </p:nvSpPr>
            <p:spPr bwMode="auto">
              <a:xfrm>
                <a:off x="3144" y="3915"/>
                <a:ext cx="32" cy="40"/>
              </a:xfrm>
              <a:custGeom>
                <a:avLst/>
                <a:gdLst>
                  <a:gd name="T0" fmla="*/ 24 w 32"/>
                  <a:gd name="T1" fmla="*/ 24 h 40"/>
                  <a:gd name="T2" fmla="*/ 26 w 32"/>
                  <a:gd name="T3" fmla="*/ 24 h 40"/>
                  <a:gd name="T4" fmla="*/ 22 w 32"/>
                  <a:gd name="T5" fmla="*/ 22 h 40"/>
                  <a:gd name="T6" fmla="*/ 19 w 32"/>
                  <a:gd name="T7" fmla="*/ 21 h 40"/>
                  <a:gd name="T8" fmla="*/ 18 w 32"/>
                  <a:gd name="T9" fmla="*/ 19 h 40"/>
                  <a:gd name="T10" fmla="*/ 17 w 32"/>
                  <a:gd name="T11" fmla="*/ 18 h 40"/>
                  <a:gd name="T12" fmla="*/ 17 w 32"/>
                  <a:gd name="T13" fmla="*/ 18 h 40"/>
                  <a:gd name="T14" fmla="*/ 17 w 32"/>
                  <a:gd name="T15" fmla="*/ 18 h 40"/>
                  <a:gd name="T16" fmla="*/ 18 w 32"/>
                  <a:gd name="T17" fmla="*/ 17 h 40"/>
                  <a:gd name="T18" fmla="*/ 21 w 32"/>
                  <a:gd name="T19" fmla="*/ 14 h 40"/>
                  <a:gd name="T20" fmla="*/ 11 w 32"/>
                  <a:gd name="T21" fmla="*/ 0 h 40"/>
                  <a:gd name="T22" fmla="*/ 6 w 32"/>
                  <a:gd name="T23" fmla="*/ 5 h 40"/>
                  <a:gd name="T24" fmla="*/ 1 w 32"/>
                  <a:gd name="T25" fmla="*/ 11 h 40"/>
                  <a:gd name="T26" fmla="*/ 0 w 32"/>
                  <a:gd name="T27" fmla="*/ 18 h 40"/>
                  <a:gd name="T28" fmla="*/ 1 w 32"/>
                  <a:gd name="T29" fmla="*/ 25 h 40"/>
                  <a:gd name="T30" fmla="*/ 6 w 32"/>
                  <a:gd name="T31" fmla="*/ 31 h 40"/>
                  <a:gd name="T32" fmla="*/ 10 w 32"/>
                  <a:gd name="T33" fmla="*/ 35 h 40"/>
                  <a:gd name="T34" fmla="*/ 15 w 32"/>
                  <a:gd name="T35" fmla="*/ 37 h 40"/>
                  <a:gd name="T36" fmla="*/ 22 w 32"/>
                  <a:gd name="T37" fmla="*/ 40 h 40"/>
                  <a:gd name="T38" fmla="*/ 25 w 32"/>
                  <a:gd name="T39" fmla="*/ 40 h 40"/>
                  <a:gd name="T40" fmla="*/ 22 w 32"/>
                  <a:gd name="T41" fmla="*/ 40 h 40"/>
                  <a:gd name="T42" fmla="*/ 26 w 32"/>
                  <a:gd name="T43" fmla="*/ 40 h 40"/>
                  <a:gd name="T44" fmla="*/ 29 w 32"/>
                  <a:gd name="T45" fmla="*/ 39 h 40"/>
                  <a:gd name="T46" fmla="*/ 31 w 32"/>
                  <a:gd name="T47" fmla="*/ 36 h 40"/>
                  <a:gd name="T48" fmla="*/ 32 w 32"/>
                  <a:gd name="T49" fmla="*/ 33 h 40"/>
                  <a:gd name="T50" fmla="*/ 32 w 32"/>
                  <a:gd name="T51" fmla="*/ 31 h 40"/>
                  <a:gd name="T52" fmla="*/ 32 w 32"/>
                  <a:gd name="T53" fmla="*/ 28 h 40"/>
                  <a:gd name="T54" fmla="*/ 29 w 32"/>
                  <a:gd name="T55" fmla="*/ 25 h 40"/>
                  <a:gd name="T56" fmla="*/ 26 w 32"/>
                  <a:gd name="T57" fmla="*/ 24 h 40"/>
                  <a:gd name="T58" fmla="*/ 24 w 32"/>
                  <a:gd name="T59" fmla="*/ 24 h 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2"/>
                  <a:gd name="T91" fmla="*/ 0 h 40"/>
                  <a:gd name="T92" fmla="*/ 32 w 32"/>
                  <a:gd name="T93" fmla="*/ 40 h 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2" h="40">
                    <a:moveTo>
                      <a:pt x="24" y="24"/>
                    </a:moveTo>
                    <a:lnTo>
                      <a:pt x="26" y="24"/>
                    </a:lnTo>
                    <a:lnTo>
                      <a:pt x="22" y="22"/>
                    </a:lnTo>
                    <a:lnTo>
                      <a:pt x="19" y="21"/>
                    </a:lnTo>
                    <a:lnTo>
                      <a:pt x="18" y="19"/>
                    </a:lnTo>
                    <a:lnTo>
                      <a:pt x="17" y="18"/>
                    </a:lnTo>
                    <a:lnTo>
                      <a:pt x="18" y="17"/>
                    </a:lnTo>
                    <a:lnTo>
                      <a:pt x="21" y="14"/>
                    </a:lnTo>
                    <a:lnTo>
                      <a:pt x="11" y="0"/>
                    </a:lnTo>
                    <a:lnTo>
                      <a:pt x="6" y="5"/>
                    </a:lnTo>
                    <a:lnTo>
                      <a:pt x="1" y="11"/>
                    </a:lnTo>
                    <a:lnTo>
                      <a:pt x="0" y="18"/>
                    </a:lnTo>
                    <a:lnTo>
                      <a:pt x="1" y="25"/>
                    </a:lnTo>
                    <a:lnTo>
                      <a:pt x="6" y="31"/>
                    </a:lnTo>
                    <a:lnTo>
                      <a:pt x="10" y="35"/>
                    </a:lnTo>
                    <a:lnTo>
                      <a:pt x="15" y="37"/>
                    </a:lnTo>
                    <a:lnTo>
                      <a:pt x="22" y="40"/>
                    </a:lnTo>
                    <a:lnTo>
                      <a:pt x="25" y="40"/>
                    </a:lnTo>
                    <a:lnTo>
                      <a:pt x="22" y="40"/>
                    </a:lnTo>
                    <a:lnTo>
                      <a:pt x="26" y="40"/>
                    </a:lnTo>
                    <a:lnTo>
                      <a:pt x="29" y="39"/>
                    </a:lnTo>
                    <a:lnTo>
                      <a:pt x="31" y="36"/>
                    </a:lnTo>
                    <a:lnTo>
                      <a:pt x="32" y="33"/>
                    </a:lnTo>
                    <a:lnTo>
                      <a:pt x="32" y="31"/>
                    </a:lnTo>
                    <a:lnTo>
                      <a:pt x="32" y="28"/>
                    </a:lnTo>
                    <a:lnTo>
                      <a:pt x="29" y="25"/>
                    </a:lnTo>
                    <a:lnTo>
                      <a:pt x="26" y="24"/>
                    </a:lnTo>
                    <a:lnTo>
                      <a:pt x="24" y="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91" name="Freeform 104"/>
              <p:cNvSpPr>
                <a:spLocks/>
              </p:cNvSpPr>
              <p:nvPr/>
            </p:nvSpPr>
            <p:spPr bwMode="auto">
              <a:xfrm>
                <a:off x="3168" y="3881"/>
                <a:ext cx="523" cy="74"/>
              </a:xfrm>
              <a:custGeom>
                <a:avLst/>
                <a:gdLst>
                  <a:gd name="T0" fmla="*/ 514 w 523"/>
                  <a:gd name="T1" fmla="*/ 0 h 74"/>
                  <a:gd name="T2" fmla="*/ 513 w 523"/>
                  <a:gd name="T3" fmla="*/ 0 h 74"/>
                  <a:gd name="T4" fmla="*/ 0 w 523"/>
                  <a:gd name="T5" fmla="*/ 58 h 74"/>
                  <a:gd name="T6" fmla="*/ 1 w 523"/>
                  <a:gd name="T7" fmla="*/ 74 h 74"/>
                  <a:gd name="T8" fmla="*/ 516 w 523"/>
                  <a:gd name="T9" fmla="*/ 17 h 74"/>
                  <a:gd name="T10" fmla="*/ 514 w 523"/>
                  <a:gd name="T11" fmla="*/ 17 h 74"/>
                  <a:gd name="T12" fmla="*/ 516 w 523"/>
                  <a:gd name="T13" fmla="*/ 17 h 74"/>
                  <a:gd name="T14" fmla="*/ 518 w 523"/>
                  <a:gd name="T15" fmla="*/ 16 h 74"/>
                  <a:gd name="T16" fmla="*/ 521 w 523"/>
                  <a:gd name="T17" fmla="*/ 14 h 74"/>
                  <a:gd name="T18" fmla="*/ 523 w 523"/>
                  <a:gd name="T19" fmla="*/ 12 h 74"/>
                  <a:gd name="T20" fmla="*/ 523 w 523"/>
                  <a:gd name="T21" fmla="*/ 7 h 74"/>
                  <a:gd name="T22" fmla="*/ 521 w 523"/>
                  <a:gd name="T23" fmla="*/ 5 h 74"/>
                  <a:gd name="T24" fmla="*/ 520 w 523"/>
                  <a:gd name="T25" fmla="*/ 2 h 74"/>
                  <a:gd name="T26" fmla="*/ 517 w 523"/>
                  <a:gd name="T27" fmla="*/ 0 h 74"/>
                  <a:gd name="T28" fmla="*/ 513 w 523"/>
                  <a:gd name="T29" fmla="*/ 0 h 74"/>
                  <a:gd name="T30" fmla="*/ 514 w 523"/>
                  <a:gd name="T31" fmla="*/ 0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3"/>
                  <a:gd name="T49" fmla="*/ 0 h 74"/>
                  <a:gd name="T50" fmla="*/ 523 w 523"/>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3" h="74">
                    <a:moveTo>
                      <a:pt x="514" y="0"/>
                    </a:moveTo>
                    <a:lnTo>
                      <a:pt x="513" y="0"/>
                    </a:lnTo>
                    <a:lnTo>
                      <a:pt x="0" y="58"/>
                    </a:lnTo>
                    <a:lnTo>
                      <a:pt x="1" y="74"/>
                    </a:lnTo>
                    <a:lnTo>
                      <a:pt x="516" y="17"/>
                    </a:lnTo>
                    <a:lnTo>
                      <a:pt x="514" y="17"/>
                    </a:lnTo>
                    <a:lnTo>
                      <a:pt x="516" y="17"/>
                    </a:lnTo>
                    <a:lnTo>
                      <a:pt x="518" y="16"/>
                    </a:lnTo>
                    <a:lnTo>
                      <a:pt x="521" y="14"/>
                    </a:lnTo>
                    <a:lnTo>
                      <a:pt x="523" y="12"/>
                    </a:lnTo>
                    <a:lnTo>
                      <a:pt x="523" y="7"/>
                    </a:lnTo>
                    <a:lnTo>
                      <a:pt x="521" y="5"/>
                    </a:lnTo>
                    <a:lnTo>
                      <a:pt x="520" y="2"/>
                    </a:lnTo>
                    <a:lnTo>
                      <a:pt x="517" y="0"/>
                    </a:lnTo>
                    <a:lnTo>
                      <a:pt x="513" y="0"/>
                    </a:lnTo>
                    <a:lnTo>
                      <a:pt x="51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92" name="Freeform 105"/>
              <p:cNvSpPr>
                <a:spLocks/>
              </p:cNvSpPr>
              <p:nvPr/>
            </p:nvSpPr>
            <p:spPr bwMode="auto">
              <a:xfrm>
                <a:off x="3682" y="3880"/>
                <a:ext cx="50" cy="18"/>
              </a:xfrm>
              <a:custGeom>
                <a:avLst/>
                <a:gdLst>
                  <a:gd name="T0" fmla="*/ 44 w 50"/>
                  <a:gd name="T1" fmla="*/ 0 h 18"/>
                  <a:gd name="T2" fmla="*/ 42 w 50"/>
                  <a:gd name="T3" fmla="*/ 0 h 18"/>
                  <a:gd name="T4" fmla="*/ 0 w 50"/>
                  <a:gd name="T5" fmla="*/ 1 h 18"/>
                  <a:gd name="T6" fmla="*/ 0 w 50"/>
                  <a:gd name="T7" fmla="*/ 18 h 18"/>
                  <a:gd name="T8" fmla="*/ 42 w 50"/>
                  <a:gd name="T9" fmla="*/ 17 h 18"/>
                  <a:gd name="T10" fmla="*/ 41 w 50"/>
                  <a:gd name="T11" fmla="*/ 17 h 18"/>
                  <a:gd name="T12" fmla="*/ 42 w 50"/>
                  <a:gd name="T13" fmla="*/ 17 h 18"/>
                  <a:gd name="T14" fmla="*/ 46 w 50"/>
                  <a:gd name="T15" fmla="*/ 17 h 18"/>
                  <a:gd name="T16" fmla="*/ 48 w 50"/>
                  <a:gd name="T17" fmla="*/ 14 h 18"/>
                  <a:gd name="T18" fmla="*/ 50 w 50"/>
                  <a:gd name="T19" fmla="*/ 13 h 18"/>
                  <a:gd name="T20" fmla="*/ 50 w 50"/>
                  <a:gd name="T21" fmla="*/ 8 h 18"/>
                  <a:gd name="T22" fmla="*/ 49 w 50"/>
                  <a:gd name="T23" fmla="*/ 6 h 18"/>
                  <a:gd name="T24" fmla="*/ 48 w 50"/>
                  <a:gd name="T25" fmla="*/ 3 h 18"/>
                  <a:gd name="T26" fmla="*/ 45 w 50"/>
                  <a:gd name="T27" fmla="*/ 1 h 18"/>
                  <a:gd name="T28" fmla="*/ 42 w 50"/>
                  <a:gd name="T29" fmla="*/ 0 h 18"/>
                  <a:gd name="T30" fmla="*/ 44 w 50"/>
                  <a:gd name="T31" fmla="*/ 0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
                  <a:gd name="T49" fmla="*/ 0 h 18"/>
                  <a:gd name="T50" fmla="*/ 50 w 50"/>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 h="18">
                    <a:moveTo>
                      <a:pt x="44" y="0"/>
                    </a:moveTo>
                    <a:lnTo>
                      <a:pt x="42" y="0"/>
                    </a:lnTo>
                    <a:lnTo>
                      <a:pt x="0" y="1"/>
                    </a:lnTo>
                    <a:lnTo>
                      <a:pt x="0" y="18"/>
                    </a:lnTo>
                    <a:lnTo>
                      <a:pt x="42" y="17"/>
                    </a:lnTo>
                    <a:lnTo>
                      <a:pt x="41" y="17"/>
                    </a:lnTo>
                    <a:lnTo>
                      <a:pt x="42" y="17"/>
                    </a:lnTo>
                    <a:lnTo>
                      <a:pt x="46" y="17"/>
                    </a:lnTo>
                    <a:lnTo>
                      <a:pt x="48" y="14"/>
                    </a:lnTo>
                    <a:lnTo>
                      <a:pt x="50" y="13"/>
                    </a:lnTo>
                    <a:lnTo>
                      <a:pt x="50" y="8"/>
                    </a:lnTo>
                    <a:lnTo>
                      <a:pt x="49" y="6"/>
                    </a:lnTo>
                    <a:lnTo>
                      <a:pt x="48" y="3"/>
                    </a:lnTo>
                    <a:lnTo>
                      <a:pt x="45" y="1"/>
                    </a:lnTo>
                    <a:lnTo>
                      <a:pt x="42" y="0"/>
                    </a:lnTo>
                    <a:lnTo>
                      <a:pt x="4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93" name="Freeform 106"/>
              <p:cNvSpPr>
                <a:spLocks/>
              </p:cNvSpPr>
              <p:nvPr/>
            </p:nvSpPr>
            <p:spPr bwMode="auto">
              <a:xfrm>
                <a:off x="3723" y="3880"/>
                <a:ext cx="502" cy="79"/>
              </a:xfrm>
              <a:custGeom>
                <a:avLst/>
                <a:gdLst>
                  <a:gd name="T0" fmla="*/ 488 w 502"/>
                  <a:gd name="T1" fmla="*/ 64 h 79"/>
                  <a:gd name="T2" fmla="*/ 495 w 502"/>
                  <a:gd name="T3" fmla="*/ 63 h 79"/>
                  <a:gd name="T4" fmla="*/ 3 w 502"/>
                  <a:gd name="T5" fmla="*/ 0 h 79"/>
                  <a:gd name="T6" fmla="*/ 0 w 502"/>
                  <a:gd name="T7" fmla="*/ 17 h 79"/>
                  <a:gd name="T8" fmla="*/ 493 w 502"/>
                  <a:gd name="T9" fmla="*/ 79 h 79"/>
                  <a:gd name="T10" fmla="*/ 500 w 502"/>
                  <a:gd name="T11" fmla="*/ 77 h 79"/>
                  <a:gd name="T12" fmla="*/ 493 w 502"/>
                  <a:gd name="T13" fmla="*/ 79 h 79"/>
                  <a:gd name="T14" fmla="*/ 496 w 502"/>
                  <a:gd name="T15" fmla="*/ 79 h 79"/>
                  <a:gd name="T16" fmla="*/ 499 w 502"/>
                  <a:gd name="T17" fmla="*/ 77 h 79"/>
                  <a:gd name="T18" fmla="*/ 502 w 502"/>
                  <a:gd name="T19" fmla="*/ 75 h 79"/>
                  <a:gd name="T20" fmla="*/ 502 w 502"/>
                  <a:gd name="T21" fmla="*/ 71 h 79"/>
                  <a:gd name="T22" fmla="*/ 502 w 502"/>
                  <a:gd name="T23" fmla="*/ 68 h 79"/>
                  <a:gd name="T24" fmla="*/ 500 w 502"/>
                  <a:gd name="T25" fmla="*/ 66 h 79"/>
                  <a:gd name="T26" fmla="*/ 499 w 502"/>
                  <a:gd name="T27" fmla="*/ 64 h 79"/>
                  <a:gd name="T28" fmla="*/ 495 w 502"/>
                  <a:gd name="T29" fmla="*/ 63 h 79"/>
                  <a:gd name="T30" fmla="*/ 488 w 502"/>
                  <a:gd name="T31" fmla="*/ 64 h 7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2"/>
                  <a:gd name="T49" fmla="*/ 0 h 79"/>
                  <a:gd name="T50" fmla="*/ 502 w 502"/>
                  <a:gd name="T51" fmla="*/ 79 h 7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2" h="79">
                    <a:moveTo>
                      <a:pt x="488" y="64"/>
                    </a:moveTo>
                    <a:lnTo>
                      <a:pt x="495" y="63"/>
                    </a:lnTo>
                    <a:lnTo>
                      <a:pt x="3" y="0"/>
                    </a:lnTo>
                    <a:lnTo>
                      <a:pt x="0" y="17"/>
                    </a:lnTo>
                    <a:lnTo>
                      <a:pt x="493" y="79"/>
                    </a:lnTo>
                    <a:lnTo>
                      <a:pt x="500" y="77"/>
                    </a:lnTo>
                    <a:lnTo>
                      <a:pt x="493" y="79"/>
                    </a:lnTo>
                    <a:lnTo>
                      <a:pt x="496" y="79"/>
                    </a:lnTo>
                    <a:lnTo>
                      <a:pt x="499" y="77"/>
                    </a:lnTo>
                    <a:lnTo>
                      <a:pt x="502" y="75"/>
                    </a:lnTo>
                    <a:lnTo>
                      <a:pt x="502" y="71"/>
                    </a:lnTo>
                    <a:lnTo>
                      <a:pt x="502" y="68"/>
                    </a:lnTo>
                    <a:lnTo>
                      <a:pt x="500" y="66"/>
                    </a:lnTo>
                    <a:lnTo>
                      <a:pt x="499" y="64"/>
                    </a:lnTo>
                    <a:lnTo>
                      <a:pt x="495" y="63"/>
                    </a:lnTo>
                    <a:lnTo>
                      <a:pt x="488" y="6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94" name="Freeform 107"/>
              <p:cNvSpPr>
                <a:spLocks/>
              </p:cNvSpPr>
              <p:nvPr/>
            </p:nvSpPr>
            <p:spPr bwMode="auto">
              <a:xfrm>
                <a:off x="4211" y="3909"/>
                <a:ext cx="26" cy="48"/>
              </a:xfrm>
              <a:custGeom>
                <a:avLst/>
                <a:gdLst>
                  <a:gd name="T0" fmla="*/ 7 w 26"/>
                  <a:gd name="T1" fmla="*/ 17 h 48"/>
                  <a:gd name="T2" fmla="*/ 1 w 26"/>
                  <a:gd name="T3" fmla="*/ 14 h 48"/>
                  <a:gd name="T4" fmla="*/ 7 w 26"/>
                  <a:gd name="T5" fmla="*/ 21 h 48"/>
                  <a:gd name="T6" fmla="*/ 10 w 26"/>
                  <a:gd name="T7" fmla="*/ 25 h 48"/>
                  <a:gd name="T8" fmla="*/ 10 w 26"/>
                  <a:gd name="T9" fmla="*/ 27 h 48"/>
                  <a:gd name="T10" fmla="*/ 10 w 26"/>
                  <a:gd name="T11" fmla="*/ 27 h 48"/>
                  <a:gd name="T12" fmla="*/ 8 w 26"/>
                  <a:gd name="T13" fmla="*/ 28 h 48"/>
                  <a:gd name="T14" fmla="*/ 7 w 26"/>
                  <a:gd name="T15" fmla="*/ 30 h 48"/>
                  <a:gd name="T16" fmla="*/ 4 w 26"/>
                  <a:gd name="T17" fmla="*/ 32 h 48"/>
                  <a:gd name="T18" fmla="*/ 0 w 26"/>
                  <a:gd name="T19" fmla="*/ 35 h 48"/>
                  <a:gd name="T20" fmla="*/ 12 w 26"/>
                  <a:gd name="T21" fmla="*/ 48 h 48"/>
                  <a:gd name="T22" fmla="*/ 14 w 26"/>
                  <a:gd name="T23" fmla="*/ 45 h 48"/>
                  <a:gd name="T24" fmla="*/ 18 w 26"/>
                  <a:gd name="T25" fmla="*/ 43 h 48"/>
                  <a:gd name="T26" fmla="*/ 22 w 26"/>
                  <a:gd name="T27" fmla="*/ 39 h 48"/>
                  <a:gd name="T28" fmla="*/ 25 w 26"/>
                  <a:gd name="T29" fmla="*/ 34 h 48"/>
                  <a:gd name="T30" fmla="*/ 26 w 26"/>
                  <a:gd name="T31" fmla="*/ 27 h 48"/>
                  <a:gd name="T32" fmla="*/ 25 w 26"/>
                  <a:gd name="T33" fmla="*/ 20 h 48"/>
                  <a:gd name="T34" fmla="*/ 21 w 26"/>
                  <a:gd name="T35" fmla="*/ 11 h 48"/>
                  <a:gd name="T36" fmla="*/ 15 w 26"/>
                  <a:gd name="T37" fmla="*/ 3 h 48"/>
                  <a:gd name="T38" fmla="*/ 10 w 26"/>
                  <a:gd name="T39" fmla="*/ 0 h 48"/>
                  <a:gd name="T40" fmla="*/ 15 w 26"/>
                  <a:gd name="T41" fmla="*/ 3 h 48"/>
                  <a:gd name="T42" fmla="*/ 12 w 26"/>
                  <a:gd name="T43" fmla="*/ 0 h 48"/>
                  <a:gd name="T44" fmla="*/ 8 w 26"/>
                  <a:gd name="T45" fmla="*/ 0 h 48"/>
                  <a:gd name="T46" fmla="*/ 5 w 26"/>
                  <a:gd name="T47" fmla="*/ 0 h 48"/>
                  <a:gd name="T48" fmla="*/ 3 w 26"/>
                  <a:gd name="T49" fmla="*/ 2 h 48"/>
                  <a:gd name="T50" fmla="*/ 1 w 26"/>
                  <a:gd name="T51" fmla="*/ 4 h 48"/>
                  <a:gd name="T52" fmla="*/ 0 w 26"/>
                  <a:gd name="T53" fmla="*/ 7 h 48"/>
                  <a:gd name="T54" fmla="*/ 0 w 26"/>
                  <a:gd name="T55" fmla="*/ 10 h 48"/>
                  <a:gd name="T56" fmla="*/ 1 w 26"/>
                  <a:gd name="T57" fmla="*/ 14 h 48"/>
                  <a:gd name="T58" fmla="*/ 7 w 26"/>
                  <a:gd name="T59" fmla="*/ 17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
                  <a:gd name="T91" fmla="*/ 0 h 48"/>
                  <a:gd name="T92" fmla="*/ 26 w 26"/>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 h="48">
                    <a:moveTo>
                      <a:pt x="7" y="17"/>
                    </a:moveTo>
                    <a:lnTo>
                      <a:pt x="1" y="14"/>
                    </a:lnTo>
                    <a:lnTo>
                      <a:pt x="7" y="21"/>
                    </a:lnTo>
                    <a:lnTo>
                      <a:pt x="10" y="25"/>
                    </a:lnTo>
                    <a:lnTo>
                      <a:pt x="10" y="27"/>
                    </a:lnTo>
                    <a:lnTo>
                      <a:pt x="8" y="28"/>
                    </a:lnTo>
                    <a:lnTo>
                      <a:pt x="7" y="30"/>
                    </a:lnTo>
                    <a:lnTo>
                      <a:pt x="4" y="32"/>
                    </a:lnTo>
                    <a:lnTo>
                      <a:pt x="0" y="35"/>
                    </a:lnTo>
                    <a:lnTo>
                      <a:pt x="12" y="48"/>
                    </a:lnTo>
                    <a:lnTo>
                      <a:pt x="14" y="45"/>
                    </a:lnTo>
                    <a:lnTo>
                      <a:pt x="18" y="43"/>
                    </a:lnTo>
                    <a:lnTo>
                      <a:pt x="22" y="39"/>
                    </a:lnTo>
                    <a:lnTo>
                      <a:pt x="25" y="34"/>
                    </a:lnTo>
                    <a:lnTo>
                      <a:pt x="26" y="27"/>
                    </a:lnTo>
                    <a:lnTo>
                      <a:pt x="25" y="20"/>
                    </a:lnTo>
                    <a:lnTo>
                      <a:pt x="21" y="11"/>
                    </a:lnTo>
                    <a:lnTo>
                      <a:pt x="15" y="3"/>
                    </a:lnTo>
                    <a:lnTo>
                      <a:pt x="10" y="0"/>
                    </a:lnTo>
                    <a:lnTo>
                      <a:pt x="15" y="3"/>
                    </a:lnTo>
                    <a:lnTo>
                      <a:pt x="12" y="0"/>
                    </a:lnTo>
                    <a:lnTo>
                      <a:pt x="8" y="0"/>
                    </a:lnTo>
                    <a:lnTo>
                      <a:pt x="5" y="0"/>
                    </a:lnTo>
                    <a:lnTo>
                      <a:pt x="3" y="2"/>
                    </a:lnTo>
                    <a:lnTo>
                      <a:pt x="1" y="4"/>
                    </a:lnTo>
                    <a:lnTo>
                      <a:pt x="0" y="7"/>
                    </a:lnTo>
                    <a:lnTo>
                      <a:pt x="0" y="10"/>
                    </a:lnTo>
                    <a:lnTo>
                      <a:pt x="1" y="14"/>
                    </a:lnTo>
                    <a:lnTo>
                      <a:pt x="7" y="1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95" name="Freeform 108"/>
              <p:cNvSpPr>
                <a:spLocks/>
              </p:cNvSpPr>
              <p:nvPr/>
            </p:nvSpPr>
            <p:spPr bwMode="auto">
              <a:xfrm>
                <a:off x="3714" y="3842"/>
                <a:ext cx="507" cy="84"/>
              </a:xfrm>
              <a:custGeom>
                <a:avLst/>
                <a:gdLst>
                  <a:gd name="T0" fmla="*/ 0 w 507"/>
                  <a:gd name="T1" fmla="*/ 9 h 84"/>
                  <a:gd name="T2" fmla="*/ 7 w 507"/>
                  <a:gd name="T3" fmla="*/ 17 h 84"/>
                  <a:gd name="T4" fmla="*/ 504 w 507"/>
                  <a:gd name="T5" fmla="*/ 84 h 84"/>
                  <a:gd name="T6" fmla="*/ 507 w 507"/>
                  <a:gd name="T7" fmla="*/ 67 h 84"/>
                  <a:gd name="T8" fmla="*/ 10 w 507"/>
                  <a:gd name="T9" fmla="*/ 0 h 84"/>
                  <a:gd name="T10" fmla="*/ 17 w 507"/>
                  <a:gd name="T11" fmla="*/ 9 h 84"/>
                  <a:gd name="T12" fmla="*/ 10 w 507"/>
                  <a:gd name="T13" fmla="*/ 0 h 84"/>
                  <a:gd name="T14" fmla="*/ 6 w 507"/>
                  <a:gd name="T15" fmla="*/ 0 h 84"/>
                  <a:gd name="T16" fmla="*/ 3 w 507"/>
                  <a:gd name="T17" fmla="*/ 2 h 84"/>
                  <a:gd name="T18" fmla="*/ 0 w 507"/>
                  <a:gd name="T19" fmla="*/ 5 h 84"/>
                  <a:gd name="T20" fmla="*/ 0 w 507"/>
                  <a:gd name="T21" fmla="*/ 7 h 84"/>
                  <a:gd name="T22" fmla="*/ 0 w 507"/>
                  <a:gd name="T23" fmla="*/ 10 h 84"/>
                  <a:gd name="T24" fmla="*/ 2 w 507"/>
                  <a:gd name="T25" fmla="*/ 13 h 84"/>
                  <a:gd name="T26" fmla="*/ 3 w 507"/>
                  <a:gd name="T27" fmla="*/ 16 h 84"/>
                  <a:gd name="T28" fmla="*/ 7 w 507"/>
                  <a:gd name="T29" fmla="*/ 17 h 84"/>
                  <a:gd name="T30" fmla="*/ 0 w 507"/>
                  <a:gd name="T31" fmla="*/ 9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7"/>
                  <a:gd name="T49" fmla="*/ 0 h 84"/>
                  <a:gd name="T50" fmla="*/ 507 w 507"/>
                  <a:gd name="T51" fmla="*/ 84 h 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7" h="84">
                    <a:moveTo>
                      <a:pt x="0" y="9"/>
                    </a:moveTo>
                    <a:lnTo>
                      <a:pt x="7" y="17"/>
                    </a:lnTo>
                    <a:lnTo>
                      <a:pt x="504" y="84"/>
                    </a:lnTo>
                    <a:lnTo>
                      <a:pt x="507" y="67"/>
                    </a:lnTo>
                    <a:lnTo>
                      <a:pt x="10" y="0"/>
                    </a:lnTo>
                    <a:lnTo>
                      <a:pt x="17" y="9"/>
                    </a:lnTo>
                    <a:lnTo>
                      <a:pt x="10" y="0"/>
                    </a:lnTo>
                    <a:lnTo>
                      <a:pt x="6" y="0"/>
                    </a:lnTo>
                    <a:lnTo>
                      <a:pt x="3" y="2"/>
                    </a:lnTo>
                    <a:lnTo>
                      <a:pt x="0" y="5"/>
                    </a:lnTo>
                    <a:lnTo>
                      <a:pt x="0" y="7"/>
                    </a:lnTo>
                    <a:lnTo>
                      <a:pt x="0" y="10"/>
                    </a:lnTo>
                    <a:lnTo>
                      <a:pt x="2" y="13"/>
                    </a:lnTo>
                    <a:lnTo>
                      <a:pt x="3" y="16"/>
                    </a:lnTo>
                    <a:lnTo>
                      <a:pt x="7" y="17"/>
                    </a:lnTo>
                    <a:lnTo>
                      <a:pt x="0"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96" name="Freeform 109"/>
              <p:cNvSpPr>
                <a:spLocks/>
              </p:cNvSpPr>
              <p:nvPr/>
            </p:nvSpPr>
            <p:spPr bwMode="auto">
              <a:xfrm>
                <a:off x="3714" y="3021"/>
                <a:ext cx="20" cy="830"/>
              </a:xfrm>
              <a:custGeom>
                <a:avLst/>
                <a:gdLst>
                  <a:gd name="T0" fmla="*/ 12 w 20"/>
                  <a:gd name="T1" fmla="*/ 17 h 830"/>
                  <a:gd name="T2" fmla="*/ 3 w 20"/>
                  <a:gd name="T3" fmla="*/ 9 h 830"/>
                  <a:gd name="T4" fmla="*/ 0 w 20"/>
                  <a:gd name="T5" fmla="*/ 830 h 830"/>
                  <a:gd name="T6" fmla="*/ 17 w 20"/>
                  <a:gd name="T7" fmla="*/ 830 h 830"/>
                  <a:gd name="T8" fmla="*/ 20 w 20"/>
                  <a:gd name="T9" fmla="*/ 9 h 830"/>
                  <a:gd name="T10" fmla="*/ 12 w 20"/>
                  <a:gd name="T11" fmla="*/ 0 h 830"/>
                  <a:gd name="T12" fmla="*/ 20 w 20"/>
                  <a:gd name="T13" fmla="*/ 9 h 830"/>
                  <a:gd name="T14" fmla="*/ 20 w 20"/>
                  <a:gd name="T15" fmla="*/ 6 h 830"/>
                  <a:gd name="T16" fmla="*/ 17 w 20"/>
                  <a:gd name="T17" fmla="*/ 3 h 830"/>
                  <a:gd name="T18" fmla="*/ 14 w 20"/>
                  <a:gd name="T19" fmla="*/ 2 h 830"/>
                  <a:gd name="T20" fmla="*/ 12 w 20"/>
                  <a:gd name="T21" fmla="*/ 0 h 830"/>
                  <a:gd name="T22" fmla="*/ 9 w 20"/>
                  <a:gd name="T23" fmla="*/ 2 h 830"/>
                  <a:gd name="T24" fmla="*/ 6 w 20"/>
                  <a:gd name="T25" fmla="*/ 3 h 830"/>
                  <a:gd name="T26" fmla="*/ 5 w 20"/>
                  <a:gd name="T27" fmla="*/ 6 h 830"/>
                  <a:gd name="T28" fmla="*/ 3 w 20"/>
                  <a:gd name="T29" fmla="*/ 9 h 830"/>
                  <a:gd name="T30" fmla="*/ 12 w 20"/>
                  <a:gd name="T31" fmla="*/ 17 h 8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830"/>
                  <a:gd name="T50" fmla="*/ 20 w 20"/>
                  <a:gd name="T51" fmla="*/ 830 h 8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830">
                    <a:moveTo>
                      <a:pt x="12" y="17"/>
                    </a:moveTo>
                    <a:lnTo>
                      <a:pt x="3" y="9"/>
                    </a:lnTo>
                    <a:lnTo>
                      <a:pt x="0" y="830"/>
                    </a:lnTo>
                    <a:lnTo>
                      <a:pt x="17" y="830"/>
                    </a:lnTo>
                    <a:lnTo>
                      <a:pt x="20" y="9"/>
                    </a:lnTo>
                    <a:lnTo>
                      <a:pt x="12" y="0"/>
                    </a:lnTo>
                    <a:lnTo>
                      <a:pt x="20" y="9"/>
                    </a:lnTo>
                    <a:lnTo>
                      <a:pt x="20" y="6"/>
                    </a:lnTo>
                    <a:lnTo>
                      <a:pt x="17" y="3"/>
                    </a:lnTo>
                    <a:lnTo>
                      <a:pt x="14" y="2"/>
                    </a:lnTo>
                    <a:lnTo>
                      <a:pt x="12" y="0"/>
                    </a:lnTo>
                    <a:lnTo>
                      <a:pt x="9" y="2"/>
                    </a:lnTo>
                    <a:lnTo>
                      <a:pt x="6" y="3"/>
                    </a:lnTo>
                    <a:lnTo>
                      <a:pt x="5" y="6"/>
                    </a:lnTo>
                    <a:lnTo>
                      <a:pt x="3" y="9"/>
                    </a:lnTo>
                    <a:lnTo>
                      <a:pt x="12" y="1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97" name="Freeform 110"/>
              <p:cNvSpPr>
                <a:spLocks/>
              </p:cNvSpPr>
              <p:nvPr/>
            </p:nvSpPr>
            <p:spPr bwMode="auto">
              <a:xfrm>
                <a:off x="3667" y="3021"/>
                <a:ext cx="59" cy="18"/>
              </a:xfrm>
              <a:custGeom>
                <a:avLst/>
                <a:gdLst>
                  <a:gd name="T0" fmla="*/ 17 w 59"/>
                  <a:gd name="T1" fmla="*/ 10 h 18"/>
                  <a:gd name="T2" fmla="*/ 8 w 59"/>
                  <a:gd name="T3" fmla="*/ 18 h 18"/>
                  <a:gd name="T4" fmla="*/ 59 w 59"/>
                  <a:gd name="T5" fmla="*/ 17 h 18"/>
                  <a:gd name="T6" fmla="*/ 59 w 59"/>
                  <a:gd name="T7" fmla="*/ 0 h 18"/>
                  <a:gd name="T8" fmla="*/ 8 w 59"/>
                  <a:gd name="T9" fmla="*/ 2 h 18"/>
                  <a:gd name="T10" fmla="*/ 0 w 59"/>
                  <a:gd name="T11" fmla="*/ 10 h 18"/>
                  <a:gd name="T12" fmla="*/ 8 w 59"/>
                  <a:gd name="T13" fmla="*/ 2 h 18"/>
                  <a:gd name="T14" fmla="*/ 4 w 59"/>
                  <a:gd name="T15" fmla="*/ 2 h 18"/>
                  <a:gd name="T16" fmla="*/ 1 w 59"/>
                  <a:gd name="T17" fmla="*/ 4 h 18"/>
                  <a:gd name="T18" fmla="*/ 0 w 59"/>
                  <a:gd name="T19" fmla="*/ 7 h 18"/>
                  <a:gd name="T20" fmla="*/ 0 w 59"/>
                  <a:gd name="T21" fmla="*/ 10 h 18"/>
                  <a:gd name="T22" fmla="*/ 0 w 59"/>
                  <a:gd name="T23" fmla="*/ 13 h 18"/>
                  <a:gd name="T24" fmla="*/ 1 w 59"/>
                  <a:gd name="T25" fmla="*/ 16 h 18"/>
                  <a:gd name="T26" fmla="*/ 4 w 59"/>
                  <a:gd name="T27" fmla="*/ 18 h 18"/>
                  <a:gd name="T28" fmla="*/ 8 w 59"/>
                  <a:gd name="T29" fmla="*/ 18 h 18"/>
                  <a:gd name="T30" fmla="*/ 17 w 59"/>
                  <a:gd name="T31" fmla="*/ 10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
                  <a:gd name="T49" fmla="*/ 0 h 18"/>
                  <a:gd name="T50" fmla="*/ 59 w 59"/>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 h="18">
                    <a:moveTo>
                      <a:pt x="17" y="10"/>
                    </a:moveTo>
                    <a:lnTo>
                      <a:pt x="8" y="18"/>
                    </a:lnTo>
                    <a:lnTo>
                      <a:pt x="59" y="17"/>
                    </a:lnTo>
                    <a:lnTo>
                      <a:pt x="59" y="0"/>
                    </a:lnTo>
                    <a:lnTo>
                      <a:pt x="8" y="2"/>
                    </a:lnTo>
                    <a:lnTo>
                      <a:pt x="0" y="10"/>
                    </a:lnTo>
                    <a:lnTo>
                      <a:pt x="8" y="2"/>
                    </a:lnTo>
                    <a:lnTo>
                      <a:pt x="4" y="2"/>
                    </a:lnTo>
                    <a:lnTo>
                      <a:pt x="1" y="4"/>
                    </a:lnTo>
                    <a:lnTo>
                      <a:pt x="0" y="7"/>
                    </a:lnTo>
                    <a:lnTo>
                      <a:pt x="0" y="10"/>
                    </a:lnTo>
                    <a:lnTo>
                      <a:pt x="0" y="13"/>
                    </a:lnTo>
                    <a:lnTo>
                      <a:pt x="1" y="16"/>
                    </a:lnTo>
                    <a:lnTo>
                      <a:pt x="4" y="18"/>
                    </a:lnTo>
                    <a:lnTo>
                      <a:pt x="8" y="18"/>
                    </a:lnTo>
                    <a:lnTo>
                      <a:pt x="17"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98" name="Freeform 111"/>
              <p:cNvSpPr>
                <a:spLocks/>
              </p:cNvSpPr>
              <p:nvPr/>
            </p:nvSpPr>
            <p:spPr bwMode="auto">
              <a:xfrm>
                <a:off x="3667" y="3031"/>
                <a:ext cx="17" cy="824"/>
              </a:xfrm>
              <a:custGeom>
                <a:avLst/>
                <a:gdLst>
                  <a:gd name="T0" fmla="*/ 10 w 17"/>
                  <a:gd name="T1" fmla="*/ 824 h 824"/>
                  <a:gd name="T2" fmla="*/ 17 w 17"/>
                  <a:gd name="T3" fmla="*/ 816 h 824"/>
                  <a:gd name="T4" fmla="*/ 17 w 17"/>
                  <a:gd name="T5" fmla="*/ 0 h 824"/>
                  <a:gd name="T6" fmla="*/ 0 w 17"/>
                  <a:gd name="T7" fmla="*/ 0 h 824"/>
                  <a:gd name="T8" fmla="*/ 0 w 17"/>
                  <a:gd name="T9" fmla="*/ 816 h 824"/>
                  <a:gd name="T10" fmla="*/ 7 w 17"/>
                  <a:gd name="T11" fmla="*/ 807 h 824"/>
                  <a:gd name="T12" fmla="*/ 0 w 17"/>
                  <a:gd name="T13" fmla="*/ 816 h 824"/>
                  <a:gd name="T14" fmla="*/ 0 w 17"/>
                  <a:gd name="T15" fmla="*/ 820 h 824"/>
                  <a:gd name="T16" fmla="*/ 1 w 17"/>
                  <a:gd name="T17" fmla="*/ 821 h 824"/>
                  <a:gd name="T18" fmla="*/ 4 w 17"/>
                  <a:gd name="T19" fmla="*/ 824 h 824"/>
                  <a:gd name="T20" fmla="*/ 8 w 17"/>
                  <a:gd name="T21" fmla="*/ 824 h 824"/>
                  <a:gd name="T22" fmla="*/ 11 w 17"/>
                  <a:gd name="T23" fmla="*/ 824 h 824"/>
                  <a:gd name="T24" fmla="*/ 14 w 17"/>
                  <a:gd name="T25" fmla="*/ 821 h 824"/>
                  <a:gd name="T26" fmla="*/ 15 w 17"/>
                  <a:gd name="T27" fmla="*/ 820 h 824"/>
                  <a:gd name="T28" fmla="*/ 17 w 17"/>
                  <a:gd name="T29" fmla="*/ 816 h 824"/>
                  <a:gd name="T30" fmla="*/ 10 w 17"/>
                  <a:gd name="T31" fmla="*/ 824 h 8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824"/>
                  <a:gd name="T50" fmla="*/ 17 w 17"/>
                  <a:gd name="T51" fmla="*/ 824 h 8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824">
                    <a:moveTo>
                      <a:pt x="10" y="824"/>
                    </a:moveTo>
                    <a:lnTo>
                      <a:pt x="17" y="816"/>
                    </a:lnTo>
                    <a:lnTo>
                      <a:pt x="17" y="0"/>
                    </a:lnTo>
                    <a:lnTo>
                      <a:pt x="0" y="0"/>
                    </a:lnTo>
                    <a:lnTo>
                      <a:pt x="0" y="816"/>
                    </a:lnTo>
                    <a:lnTo>
                      <a:pt x="7" y="807"/>
                    </a:lnTo>
                    <a:lnTo>
                      <a:pt x="0" y="816"/>
                    </a:lnTo>
                    <a:lnTo>
                      <a:pt x="0" y="820"/>
                    </a:lnTo>
                    <a:lnTo>
                      <a:pt x="1" y="821"/>
                    </a:lnTo>
                    <a:lnTo>
                      <a:pt x="4" y="824"/>
                    </a:lnTo>
                    <a:lnTo>
                      <a:pt x="8" y="824"/>
                    </a:lnTo>
                    <a:lnTo>
                      <a:pt x="11" y="824"/>
                    </a:lnTo>
                    <a:lnTo>
                      <a:pt x="14" y="821"/>
                    </a:lnTo>
                    <a:lnTo>
                      <a:pt x="15" y="820"/>
                    </a:lnTo>
                    <a:lnTo>
                      <a:pt x="17" y="816"/>
                    </a:lnTo>
                    <a:lnTo>
                      <a:pt x="10" y="8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299" name="Freeform 112"/>
              <p:cNvSpPr>
                <a:spLocks/>
              </p:cNvSpPr>
              <p:nvPr/>
            </p:nvSpPr>
            <p:spPr bwMode="auto">
              <a:xfrm>
                <a:off x="3151" y="3838"/>
                <a:ext cx="526" cy="91"/>
              </a:xfrm>
              <a:custGeom>
                <a:avLst/>
                <a:gdLst>
                  <a:gd name="T0" fmla="*/ 14 w 526"/>
                  <a:gd name="T1" fmla="*/ 91 h 91"/>
                  <a:gd name="T2" fmla="*/ 0 w 526"/>
                  <a:gd name="T3" fmla="*/ 84 h 91"/>
                  <a:gd name="T4" fmla="*/ 32 w 526"/>
                  <a:gd name="T5" fmla="*/ 89 h 91"/>
                  <a:gd name="T6" fmla="*/ 91 w 526"/>
                  <a:gd name="T7" fmla="*/ 81 h 91"/>
                  <a:gd name="T8" fmla="*/ 173 w 526"/>
                  <a:gd name="T9" fmla="*/ 68 h 91"/>
                  <a:gd name="T10" fmla="*/ 268 w 526"/>
                  <a:gd name="T11" fmla="*/ 55 h 91"/>
                  <a:gd name="T12" fmla="*/ 363 w 526"/>
                  <a:gd name="T13" fmla="*/ 41 h 91"/>
                  <a:gd name="T14" fmla="*/ 445 w 526"/>
                  <a:gd name="T15" fmla="*/ 28 h 91"/>
                  <a:gd name="T16" fmla="*/ 503 w 526"/>
                  <a:gd name="T17" fmla="*/ 20 h 91"/>
                  <a:gd name="T18" fmla="*/ 526 w 526"/>
                  <a:gd name="T19" fmla="*/ 17 h 91"/>
                  <a:gd name="T20" fmla="*/ 523 w 526"/>
                  <a:gd name="T21" fmla="*/ 0 h 91"/>
                  <a:gd name="T22" fmla="*/ 501 w 526"/>
                  <a:gd name="T23" fmla="*/ 3 h 91"/>
                  <a:gd name="T24" fmla="*/ 442 w 526"/>
                  <a:gd name="T25" fmla="*/ 11 h 91"/>
                  <a:gd name="T26" fmla="*/ 360 w 526"/>
                  <a:gd name="T27" fmla="*/ 24 h 91"/>
                  <a:gd name="T28" fmla="*/ 265 w 526"/>
                  <a:gd name="T29" fmla="*/ 38 h 91"/>
                  <a:gd name="T30" fmla="*/ 170 w 526"/>
                  <a:gd name="T31" fmla="*/ 52 h 91"/>
                  <a:gd name="T32" fmla="*/ 88 w 526"/>
                  <a:gd name="T33" fmla="*/ 64 h 91"/>
                  <a:gd name="T34" fmla="*/ 31 w 526"/>
                  <a:gd name="T35" fmla="*/ 73 h 91"/>
                  <a:gd name="T36" fmla="*/ 18 w 526"/>
                  <a:gd name="T37" fmla="*/ 84 h 91"/>
                  <a:gd name="T38" fmla="*/ 4 w 526"/>
                  <a:gd name="T39" fmla="*/ 77 h 91"/>
                  <a:gd name="T40" fmla="*/ 18 w 526"/>
                  <a:gd name="T41" fmla="*/ 84 h 91"/>
                  <a:gd name="T42" fmla="*/ 17 w 526"/>
                  <a:gd name="T43" fmla="*/ 80 h 91"/>
                  <a:gd name="T44" fmla="*/ 15 w 526"/>
                  <a:gd name="T45" fmla="*/ 77 h 91"/>
                  <a:gd name="T46" fmla="*/ 12 w 526"/>
                  <a:gd name="T47" fmla="*/ 75 h 91"/>
                  <a:gd name="T48" fmla="*/ 10 w 526"/>
                  <a:gd name="T49" fmla="*/ 75 h 91"/>
                  <a:gd name="T50" fmla="*/ 5 w 526"/>
                  <a:gd name="T51" fmla="*/ 75 h 91"/>
                  <a:gd name="T52" fmla="*/ 3 w 526"/>
                  <a:gd name="T53" fmla="*/ 77 h 91"/>
                  <a:gd name="T54" fmla="*/ 1 w 526"/>
                  <a:gd name="T55" fmla="*/ 80 h 91"/>
                  <a:gd name="T56" fmla="*/ 0 w 526"/>
                  <a:gd name="T57" fmla="*/ 84 h 91"/>
                  <a:gd name="T58" fmla="*/ 14 w 526"/>
                  <a:gd name="T59" fmla="*/ 91 h 9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26"/>
                  <a:gd name="T91" fmla="*/ 0 h 91"/>
                  <a:gd name="T92" fmla="*/ 526 w 526"/>
                  <a:gd name="T93" fmla="*/ 91 h 9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26" h="91">
                    <a:moveTo>
                      <a:pt x="14" y="91"/>
                    </a:moveTo>
                    <a:lnTo>
                      <a:pt x="0" y="84"/>
                    </a:lnTo>
                    <a:lnTo>
                      <a:pt x="32" y="89"/>
                    </a:lnTo>
                    <a:lnTo>
                      <a:pt x="91" y="81"/>
                    </a:lnTo>
                    <a:lnTo>
                      <a:pt x="173" y="68"/>
                    </a:lnTo>
                    <a:lnTo>
                      <a:pt x="268" y="55"/>
                    </a:lnTo>
                    <a:lnTo>
                      <a:pt x="363" y="41"/>
                    </a:lnTo>
                    <a:lnTo>
                      <a:pt x="445" y="28"/>
                    </a:lnTo>
                    <a:lnTo>
                      <a:pt x="503" y="20"/>
                    </a:lnTo>
                    <a:lnTo>
                      <a:pt x="526" y="17"/>
                    </a:lnTo>
                    <a:lnTo>
                      <a:pt x="523" y="0"/>
                    </a:lnTo>
                    <a:lnTo>
                      <a:pt x="501" y="3"/>
                    </a:lnTo>
                    <a:lnTo>
                      <a:pt x="442" y="11"/>
                    </a:lnTo>
                    <a:lnTo>
                      <a:pt x="360" y="24"/>
                    </a:lnTo>
                    <a:lnTo>
                      <a:pt x="265" y="38"/>
                    </a:lnTo>
                    <a:lnTo>
                      <a:pt x="170" y="52"/>
                    </a:lnTo>
                    <a:lnTo>
                      <a:pt x="88" y="64"/>
                    </a:lnTo>
                    <a:lnTo>
                      <a:pt x="31" y="73"/>
                    </a:lnTo>
                    <a:lnTo>
                      <a:pt x="18" y="84"/>
                    </a:lnTo>
                    <a:lnTo>
                      <a:pt x="4" y="77"/>
                    </a:lnTo>
                    <a:lnTo>
                      <a:pt x="18" y="84"/>
                    </a:lnTo>
                    <a:lnTo>
                      <a:pt x="17" y="80"/>
                    </a:lnTo>
                    <a:lnTo>
                      <a:pt x="15" y="77"/>
                    </a:lnTo>
                    <a:lnTo>
                      <a:pt x="12" y="75"/>
                    </a:lnTo>
                    <a:lnTo>
                      <a:pt x="10" y="75"/>
                    </a:lnTo>
                    <a:lnTo>
                      <a:pt x="5" y="75"/>
                    </a:lnTo>
                    <a:lnTo>
                      <a:pt x="3" y="77"/>
                    </a:lnTo>
                    <a:lnTo>
                      <a:pt x="1" y="80"/>
                    </a:lnTo>
                    <a:lnTo>
                      <a:pt x="0" y="84"/>
                    </a:lnTo>
                    <a:lnTo>
                      <a:pt x="14" y="9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00" name="Freeform 113"/>
              <p:cNvSpPr>
                <a:spLocks/>
              </p:cNvSpPr>
              <p:nvPr/>
            </p:nvSpPr>
            <p:spPr bwMode="auto">
              <a:xfrm>
                <a:off x="3175" y="4017"/>
                <a:ext cx="83" cy="86"/>
              </a:xfrm>
              <a:custGeom>
                <a:avLst/>
                <a:gdLst>
                  <a:gd name="T0" fmla="*/ 65 w 83"/>
                  <a:gd name="T1" fmla="*/ 0 h 86"/>
                  <a:gd name="T2" fmla="*/ 65 w 83"/>
                  <a:gd name="T3" fmla="*/ 0 h 86"/>
                  <a:gd name="T4" fmla="*/ 65 w 83"/>
                  <a:gd name="T5" fmla="*/ 7 h 86"/>
                  <a:gd name="T6" fmla="*/ 65 w 83"/>
                  <a:gd name="T7" fmla="*/ 14 h 86"/>
                  <a:gd name="T8" fmla="*/ 62 w 83"/>
                  <a:gd name="T9" fmla="*/ 21 h 86"/>
                  <a:gd name="T10" fmla="*/ 61 w 83"/>
                  <a:gd name="T11" fmla="*/ 26 h 86"/>
                  <a:gd name="T12" fmla="*/ 54 w 83"/>
                  <a:gd name="T13" fmla="*/ 39 h 86"/>
                  <a:gd name="T14" fmla="*/ 46 w 83"/>
                  <a:gd name="T15" fmla="*/ 50 h 86"/>
                  <a:gd name="T16" fmla="*/ 41 w 83"/>
                  <a:gd name="T17" fmla="*/ 54 h 86"/>
                  <a:gd name="T18" fmla="*/ 36 w 83"/>
                  <a:gd name="T19" fmla="*/ 58 h 86"/>
                  <a:gd name="T20" fmla="*/ 32 w 83"/>
                  <a:gd name="T21" fmla="*/ 61 h 86"/>
                  <a:gd name="T22" fmla="*/ 26 w 83"/>
                  <a:gd name="T23" fmla="*/ 64 h 86"/>
                  <a:gd name="T24" fmla="*/ 19 w 83"/>
                  <a:gd name="T25" fmla="*/ 67 h 86"/>
                  <a:gd name="T26" fmla="*/ 14 w 83"/>
                  <a:gd name="T27" fmla="*/ 68 h 86"/>
                  <a:gd name="T28" fmla="*/ 7 w 83"/>
                  <a:gd name="T29" fmla="*/ 69 h 86"/>
                  <a:gd name="T30" fmla="*/ 0 w 83"/>
                  <a:gd name="T31" fmla="*/ 69 h 86"/>
                  <a:gd name="T32" fmla="*/ 0 w 83"/>
                  <a:gd name="T33" fmla="*/ 86 h 86"/>
                  <a:gd name="T34" fmla="*/ 8 w 83"/>
                  <a:gd name="T35" fmla="*/ 86 h 86"/>
                  <a:gd name="T36" fmla="*/ 16 w 83"/>
                  <a:gd name="T37" fmla="*/ 85 h 86"/>
                  <a:gd name="T38" fmla="*/ 25 w 83"/>
                  <a:gd name="T39" fmla="*/ 83 h 86"/>
                  <a:gd name="T40" fmla="*/ 33 w 83"/>
                  <a:gd name="T41" fmla="*/ 79 h 86"/>
                  <a:gd name="T42" fmla="*/ 40 w 83"/>
                  <a:gd name="T43" fmla="*/ 76 h 86"/>
                  <a:gd name="T44" fmla="*/ 47 w 83"/>
                  <a:gd name="T45" fmla="*/ 72 h 86"/>
                  <a:gd name="T46" fmla="*/ 53 w 83"/>
                  <a:gd name="T47" fmla="*/ 67 h 86"/>
                  <a:gd name="T48" fmla="*/ 60 w 83"/>
                  <a:gd name="T49" fmla="*/ 61 h 86"/>
                  <a:gd name="T50" fmla="*/ 69 w 83"/>
                  <a:gd name="T51" fmla="*/ 48 h 86"/>
                  <a:gd name="T52" fmla="*/ 76 w 83"/>
                  <a:gd name="T53" fmla="*/ 33 h 86"/>
                  <a:gd name="T54" fmla="*/ 79 w 83"/>
                  <a:gd name="T55" fmla="*/ 26 h 86"/>
                  <a:gd name="T56" fmla="*/ 81 w 83"/>
                  <a:gd name="T57" fmla="*/ 18 h 86"/>
                  <a:gd name="T58" fmla="*/ 82 w 83"/>
                  <a:gd name="T59" fmla="*/ 8 h 86"/>
                  <a:gd name="T60" fmla="*/ 83 w 83"/>
                  <a:gd name="T61" fmla="*/ 0 h 86"/>
                  <a:gd name="T62" fmla="*/ 83 w 83"/>
                  <a:gd name="T63" fmla="*/ 0 h 86"/>
                  <a:gd name="T64" fmla="*/ 65 w 83"/>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3"/>
                  <a:gd name="T100" fmla="*/ 0 h 86"/>
                  <a:gd name="T101" fmla="*/ 83 w 83"/>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3" h="86">
                    <a:moveTo>
                      <a:pt x="65" y="0"/>
                    </a:moveTo>
                    <a:lnTo>
                      <a:pt x="65" y="0"/>
                    </a:lnTo>
                    <a:lnTo>
                      <a:pt x="65" y="7"/>
                    </a:lnTo>
                    <a:lnTo>
                      <a:pt x="65" y="14"/>
                    </a:lnTo>
                    <a:lnTo>
                      <a:pt x="62" y="21"/>
                    </a:lnTo>
                    <a:lnTo>
                      <a:pt x="61" y="26"/>
                    </a:lnTo>
                    <a:lnTo>
                      <a:pt x="54" y="39"/>
                    </a:lnTo>
                    <a:lnTo>
                      <a:pt x="46" y="50"/>
                    </a:lnTo>
                    <a:lnTo>
                      <a:pt x="41" y="54"/>
                    </a:lnTo>
                    <a:lnTo>
                      <a:pt x="36" y="58"/>
                    </a:lnTo>
                    <a:lnTo>
                      <a:pt x="32" y="61"/>
                    </a:lnTo>
                    <a:lnTo>
                      <a:pt x="26" y="64"/>
                    </a:lnTo>
                    <a:lnTo>
                      <a:pt x="19" y="67"/>
                    </a:lnTo>
                    <a:lnTo>
                      <a:pt x="14" y="68"/>
                    </a:lnTo>
                    <a:lnTo>
                      <a:pt x="7" y="69"/>
                    </a:lnTo>
                    <a:lnTo>
                      <a:pt x="0" y="69"/>
                    </a:lnTo>
                    <a:lnTo>
                      <a:pt x="0" y="86"/>
                    </a:lnTo>
                    <a:lnTo>
                      <a:pt x="8" y="86"/>
                    </a:lnTo>
                    <a:lnTo>
                      <a:pt x="16" y="85"/>
                    </a:lnTo>
                    <a:lnTo>
                      <a:pt x="25" y="83"/>
                    </a:lnTo>
                    <a:lnTo>
                      <a:pt x="33" y="79"/>
                    </a:lnTo>
                    <a:lnTo>
                      <a:pt x="40" y="76"/>
                    </a:lnTo>
                    <a:lnTo>
                      <a:pt x="47" y="72"/>
                    </a:lnTo>
                    <a:lnTo>
                      <a:pt x="53" y="67"/>
                    </a:lnTo>
                    <a:lnTo>
                      <a:pt x="60" y="61"/>
                    </a:lnTo>
                    <a:lnTo>
                      <a:pt x="69" y="48"/>
                    </a:lnTo>
                    <a:lnTo>
                      <a:pt x="76" y="33"/>
                    </a:lnTo>
                    <a:lnTo>
                      <a:pt x="79" y="26"/>
                    </a:lnTo>
                    <a:lnTo>
                      <a:pt x="81" y="18"/>
                    </a:lnTo>
                    <a:lnTo>
                      <a:pt x="82" y="8"/>
                    </a:lnTo>
                    <a:lnTo>
                      <a:pt x="83" y="0"/>
                    </a:lnTo>
                    <a:lnTo>
                      <a:pt x="6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01" name="Freeform 114"/>
              <p:cNvSpPr>
                <a:spLocks/>
              </p:cNvSpPr>
              <p:nvPr/>
            </p:nvSpPr>
            <p:spPr bwMode="auto">
              <a:xfrm>
                <a:off x="3175" y="3927"/>
                <a:ext cx="83" cy="90"/>
              </a:xfrm>
              <a:custGeom>
                <a:avLst/>
                <a:gdLst>
                  <a:gd name="T0" fmla="*/ 0 w 83"/>
                  <a:gd name="T1" fmla="*/ 17 h 90"/>
                  <a:gd name="T2" fmla="*/ 0 w 83"/>
                  <a:gd name="T3" fmla="*/ 17 h 90"/>
                  <a:gd name="T4" fmla="*/ 7 w 83"/>
                  <a:gd name="T5" fmla="*/ 17 h 90"/>
                  <a:gd name="T6" fmla="*/ 14 w 83"/>
                  <a:gd name="T7" fmla="*/ 19 h 90"/>
                  <a:gd name="T8" fmla="*/ 19 w 83"/>
                  <a:gd name="T9" fmla="*/ 20 h 90"/>
                  <a:gd name="T10" fmla="*/ 25 w 83"/>
                  <a:gd name="T11" fmla="*/ 23 h 90"/>
                  <a:gd name="T12" fmla="*/ 30 w 83"/>
                  <a:gd name="T13" fmla="*/ 25 h 90"/>
                  <a:gd name="T14" fmla="*/ 36 w 83"/>
                  <a:gd name="T15" fmla="*/ 30 h 90"/>
                  <a:gd name="T16" fmla="*/ 41 w 83"/>
                  <a:gd name="T17" fmla="*/ 34 h 90"/>
                  <a:gd name="T18" fmla="*/ 46 w 83"/>
                  <a:gd name="T19" fmla="*/ 38 h 90"/>
                  <a:gd name="T20" fmla="*/ 54 w 83"/>
                  <a:gd name="T21" fmla="*/ 49 h 90"/>
                  <a:gd name="T22" fmla="*/ 61 w 83"/>
                  <a:gd name="T23" fmla="*/ 63 h 90"/>
                  <a:gd name="T24" fmla="*/ 62 w 83"/>
                  <a:gd name="T25" fmla="*/ 69 h 90"/>
                  <a:gd name="T26" fmla="*/ 65 w 83"/>
                  <a:gd name="T27" fmla="*/ 76 h 90"/>
                  <a:gd name="T28" fmla="*/ 65 w 83"/>
                  <a:gd name="T29" fmla="*/ 83 h 90"/>
                  <a:gd name="T30" fmla="*/ 65 w 83"/>
                  <a:gd name="T31" fmla="*/ 90 h 90"/>
                  <a:gd name="T32" fmla="*/ 83 w 83"/>
                  <a:gd name="T33" fmla="*/ 90 h 90"/>
                  <a:gd name="T34" fmla="*/ 82 w 83"/>
                  <a:gd name="T35" fmla="*/ 81 h 90"/>
                  <a:gd name="T36" fmla="*/ 81 w 83"/>
                  <a:gd name="T37" fmla="*/ 73 h 90"/>
                  <a:gd name="T38" fmla="*/ 79 w 83"/>
                  <a:gd name="T39" fmla="*/ 65 h 90"/>
                  <a:gd name="T40" fmla="*/ 76 w 83"/>
                  <a:gd name="T41" fmla="*/ 56 h 90"/>
                  <a:gd name="T42" fmla="*/ 69 w 83"/>
                  <a:gd name="T43" fmla="*/ 41 h 90"/>
                  <a:gd name="T44" fmla="*/ 60 w 83"/>
                  <a:gd name="T45" fmla="*/ 28 h 90"/>
                  <a:gd name="T46" fmla="*/ 53 w 83"/>
                  <a:gd name="T47" fmla="*/ 21 h 90"/>
                  <a:gd name="T48" fmla="*/ 47 w 83"/>
                  <a:gd name="T49" fmla="*/ 16 h 90"/>
                  <a:gd name="T50" fmla="*/ 40 w 83"/>
                  <a:gd name="T51" fmla="*/ 12 h 90"/>
                  <a:gd name="T52" fmla="*/ 33 w 83"/>
                  <a:gd name="T53" fmla="*/ 7 h 90"/>
                  <a:gd name="T54" fmla="*/ 25 w 83"/>
                  <a:gd name="T55" fmla="*/ 5 h 90"/>
                  <a:gd name="T56" fmla="*/ 16 w 83"/>
                  <a:gd name="T57" fmla="*/ 2 h 90"/>
                  <a:gd name="T58" fmla="*/ 9 w 83"/>
                  <a:gd name="T59" fmla="*/ 0 h 90"/>
                  <a:gd name="T60" fmla="*/ 0 w 83"/>
                  <a:gd name="T61" fmla="*/ 0 h 90"/>
                  <a:gd name="T62" fmla="*/ 0 w 83"/>
                  <a:gd name="T63" fmla="*/ 0 h 90"/>
                  <a:gd name="T64" fmla="*/ 0 w 83"/>
                  <a:gd name="T65" fmla="*/ 17 h 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3"/>
                  <a:gd name="T100" fmla="*/ 0 h 90"/>
                  <a:gd name="T101" fmla="*/ 83 w 83"/>
                  <a:gd name="T102" fmla="*/ 90 h 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3" h="90">
                    <a:moveTo>
                      <a:pt x="0" y="17"/>
                    </a:moveTo>
                    <a:lnTo>
                      <a:pt x="0" y="17"/>
                    </a:lnTo>
                    <a:lnTo>
                      <a:pt x="7" y="17"/>
                    </a:lnTo>
                    <a:lnTo>
                      <a:pt x="14" y="19"/>
                    </a:lnTo>
                    <a:lnTo>
                      <a:pt x="19" y="20"/>
                    </a:lnTo>
                    <a:lnTo>
                      <a:pt x="25" y="23"/>
                    </a:lnTo>
                    <a:lnTo>
                      <a:pt x="30" y="25"/>
                    </a:lnTo>
                    <a:lnTo>
                      <a:pt x="36" y="30"/>
                    </a:lnTo>
                    <a:lnTo>
                      <a:pt x="41" y="34"/>
                    </a:lnTo>
                    <a:lnTo>
                      <a:pt x="46" y="38"/>
                    </a:lnTo>
                    <a:lnTo>
                      <a:pt x="54" y="49"/>
                    </a:lnTo>
                    <a:lnTo>
                      <a:pt x="61" y="63"/>
                    </a:lnTo>
                    <a:lnTo>
                      <a:pt x="62" y="69"/>
                    </a:lnTo>
                    <a:lnTo>
                      <a:pt x="65" y="76"/>
                    </a:lnTo>
                    <a:lnTo>
                      <a:pt x="65" y="83"/>
                    </a:lnTo>
                    <a:lnTo>
                      <a:pt x="65" y="90"/>
                    </a:lnTo>
                    <a:lnTo>
                      <a:pt x="83" y="90"/>
                    </a:lnTo>
                    <a:lnTo>
                      <a:pt x="82" y="81"/>
                    </a:lnTo>
                    <a:lnTo>
                      <a:pt x="81" y="73"/>
                    </a:lnTo>
                    <a:lnTo>
                      <a:pt x="79" y="65"/>
                    </a:lnTo>
                    <a:lnTo>
                      <a:pt x="76" y="56"/>
                    </a:lnTo>
                    <a:lnTo>
                      <a:pt x="69" y="41"/>
                    </a:lnTo>
                    <a:lnTo>
                      <a:pt x="60" y="28"/>
                    </a:lnTo>
                    <a:lnTo>
                      <a:pt x="53" y="21"/>
                    </a:lnTo>
                    <a:lnTo>
                      <a:pt x="47" y="16"/>
                    </a:lnTo>
                    <a:lnTo>
                      <a:pt x="40" y="12"/>
                    </a:lnTo>
                    <a:lnTo>
                      <a:pt x="33" y="7"/>
                    </a:lnTo>
                    <a:lnTo>
                      <a:pt x="25" y="5"/>
                    </a:lnTo>
                    <a:lnTo>
                      <a:pt x="16" y="2"/>
                    </a:lnTo>
                    <a:lnTo>
                      <a:pt x="9" y="0"/>
                    </a:lnTo>
                    <a:lnTo>
                      <a:pt x="0" y="0"/>
                    </a:lnTo>
                    <a:lnTo>
                      <a:pt x="0" y="1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02" name="Freeform 115"/>
              <p:cNvSpPr>
                <a:spLocks/>
              </p:cNvSpPr>
              <p:nvPr/>
            </p:nvSpPr>
            <p:spPr bwMode="auto">
              <a:xfrm>
                <a:off x="3092" y="3927"/>
                <a:ext cx="83" cy="90"/>
              </a:xfrm>
              <a:custGeom>
                <a:avLst/>
                <a:gdLst>
                  <a:gd name="T0" fmla="*/ 17 w 83"/>
                  <a:gd name="T1" fmla="*/ 90 h 90"/>
                  <a:gd name="T2" fmla="*/ 17 w 83"/>
                  <a:gd name="T3" fmla="*/ 90 h 90"/>
                  <a:gd name="T4" fmla="*/ 18 w 83"/>
                  <a:gd name="T5" fmla="*/ 83 h 90"/>
                  <a:gd name="T6" fmla="*/ 18 w 83"/>
                  <a:gd name="T7" fmla="*/ 76 h 90"/>
                  <a:gd name="T8" fmla="*/ 21 w 83"/>
                  <a:gd name="T9" fmla="*/ 69 h 90"/>
                  <a:gd name="T10" fmla="*/ 23 w 83"/>
                  <a:gd name="T11" fmla="*/ 63 h 90"/>
                  <a:gd name="T12" fmla="*/ 30 w 83"/>
                  <a:gd name="T13" fmla="*/ 49 h 90"/>
                  <a:gd name="T14" fmla="*/ 38 w 83"/>
                  <a:gd name="T15" fmla="*/ 38 h 90"/>
                  <a:gd name="T16" fmla="*/ 42 w 83"/>
                  <a:gd name="T17" fmla="*/ 34 h 90"/>
                  <a:gd name="T18" fmla="*/ 46 w 83"/>
                  <a:gd name="T19" fmla="*/ 30 h 90"/>
                  <a:gd name="T20" fmla="*/ 52 w 83"/>
                  <a:gd name="T21" fmla="*/ 25 h 90"/>
                  <a:gd name="T22" fmla="*/ 58 w 83"/>
                  <a:gd name="T23" fmla="*/ 23 h 90"/>
                  <a:gd name="T24" fmla="*/ 64 w 83"/>
                  <a:gd name="T25" fmla="*/ 20 h 90"/>
                  <a:gd name="T26" fmla="*/ 70 w 83"/>
                  <a:gd name="T27" fmla="*/ 19 h 90"/>
                  <a:gd name="T28" fmla="*/ 77 w 83"/>
                  <a:gd name="T29" fmla="*/ 17 h 90"/>
                  <a:gd name="T30" fmla="*/ 83 w 83"/>
                  <a:gd name="T31" fmla="*/ 17 h 90"/>
                  <a:gd name="T32" fmla="*/ 83 w 83"/>
                  <a:gd name="T33" fmla="*/ 0 h 90"/>
                  <a:gd name="T34" fmla="*/ 74 w 83"/>
                  <a:gd name="T35" fmla="*/ 0 h 90"/>
                  <a:gd name="T36" fmla="*/ 66 w 83"/>
                  <a:gd name="T37" fmla="*/ 2 h 90"/>
                  <a:gd name="T38" fmla="*/ 59 w 83"/>
                  <a:gd name="T39" fmla="*/ 5 h 90"/>
                  <a:gd name="T40" fmla="*/ 51 w 83"/>
                  <a:gd name="T41" fmla="*/ 7 h 90"/>
                  <a:gd name="T42" fmla="*/ 44 w 83"/>
                  <a:gd name="T43" fmla="*/ 12 h 90"/>
                  <a:gd name="T44" fmla="*/ 37 w 83"/>
                  <a:gd name="T45" fmla="*/ 16 h 90"/>
                  <a:gd name="T46" fmla="*/ 31 w 83"/>
                  <a:gd name="T47" fmla="*/ 21 h 90"/>
                  <a:gd name="T48" fmla="*/ 24 w 83"/>
                  <a:gd name="T49" fmla="*/ 28 h 90"/>
                  <a:gd name="T50" fmla="*/ 14 w 83"/>
                  <a:gd name="T51" fmla="*/ 41 h 90"/>
                  <a:gd name="T52" fmla="*/ 7 w 83"/>
                  <a:gd name="T53" fmla="*/ 56 h 90"/>
                  <a:gd name="T54" fmla="*/ 5 w 83"/>
                  <a:gd name="T55" fmla="*/ 65 h 90"/>
                  <a:gd name="T56" fmla="*/ 2 w 83"/>
                  <a:gd name="T57" fmla="*/ 73 h 90"/>
                  <a:gd name="T58" fmla="*/ 0 w 83"/>
                  <a:gd name="T59" fmla="*/ 81 h 90"/>
                  <a:gd name="T60" fmla="*/ 0 w 83"/>
                  <a:gd name="T61" fmla="*/ 90 h 90"/>
                  <a:gd name="T62" fmla="*/ 0 w 83"/>
                  <a:gd name="T63" fmla="*/ 90 h 90"/>
                  <a:gd name="T64" fmla="*/ 17 w 83"/>
                  <a:gd name="T65" fmla="*/ 90 h 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3"/>
                  <a:gd name="T100" fmla="*/ 0 h 90"/>
                  <a:gd name="T101" fmla="*/ 83 w 83"/>
                  <a:gd name="T102" fmla="*/ 90 h 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3" h="90">
                    <a:moveTo>
                      <a:pt x="17" y="90"/>
                    </a:moveTo>
                    <a:lnTo>
                      <a:pt x="17" y="90"/>
                    </a:lnTo>
                    <a:lnTo>
                      <a:pt x="18" y="83"/>
                    </a:lnTo>
                    <a:lnTo>
                      <a:pt x="18" y="76"/>
                    </a:lnTo>
                    <a:lnTo>
                      <a:pt x="21" y="69"/>
                    </a:lnTo>
                    <a:lnTo>
                      <a:pt x="23" y="63"/>
                    </a:lnTo>
                    <a:lnTo>
                      <a:pt x="30" y="49"/>
                    </a:lnTo>
                    <a:lnTo>
                      <a:pt x="38" y="38"/>
                    </a:lnTo>
                    <a:lnTo>
                      <a:pt x="42" y="34"/>
                    </a:lnTo>
                    <a:lnTo>
                      <a:pt x="46" y="30"/>
                    </a:lnTo>
                    <a:lnTo>
                      <a:pt x="52" y="25"/>
                    </a:lnTo>
                    <a:lnTo>
                      <a:pt x="58" y="23"/>
                    </a:lnTo>
                    <a:lnTo>
                      <a:pt x="64" y="20"/>
                    </a:lnTo>
                    <a:lnTo>
                      <a:pt x="70" y="19"/>
                    </a:lnTo>
                    <a:lnTo>
                      <a:pt x="77" y="17"/>
                    </a:lnTo>
                    <a:lnTo>
                      <a:pt x="83" y="17"/>
                    </a:lnTo>
                    <a:lnTo>
                      <a:pt x="83" y="0"/>
                    </a:lnTo>
                    <a:lnTo>
                      <a:pt x="74" y="0"/>
                    </a:lnTo>
                    <a:lnTo>
                      <a:pt x="66" y="2"/>
                    </a:lnTo>
                    <a:lnTo>
                      <a:pt x="59" y="5"/>
                    </a:lnTo>
                    <a:lnTo>
                      <a:pt x="51" y="7"/>
                    </a:lnTo>
                    <a:lnTo>
                      <a:pt x="44" y="12"/>
                    </a:lnTo>
                    <a:lnTo>
                      <a:pt x="37" y="16"/>
                    </a:lnTo>
                    <a:lnTo>
                      <a:pt x="31" y="21"/>
                    </a:lnTo>
                    <a:lnTo>
                      <a:pt x="24" y="28"/>
                    </a:lnTo>
                    <a:lnTo>
                      <a:pt x="14" y="41"/>
                    </a:lnTo>
                    <a:lnTo>
                      <a:pt x="7" y="56"/>
                    </a:lnTo>
                    <a:lnTo>
                      <a:pt x="5" y="65"/>
                    </a:lnTo>
                    <a:lnTo>
                      <a:pt x="2" y="73"/>
                    </a:lnTo>
                    <a:lnTo>
                      <a:pt x="0" y="81"/>
                    </a:lnTo>
                    <a:lnTo>
                      <a:pt x="0" y="90"/>
                    </a:lnTo>
                    <a:lnTo>
                      <a:pt x="17" y="9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03" name="Freeform 116"/>
              <p:cNvSpPr>
                <a:spLocks/>
              </p:cNvSpPr>
              <p:nvPr/>
            </p:nvSpPr>
            <p:spPr bwMode="auto">
              <a:xfrm>
                <a:off x="3092" y="4017"/>
                <a:ext cx="83" cy="86"/>
              </a:xfrm>
              <a:custGeom>
                <a:avLst/>
                <a:gdLst>
                  <a:gd name="T0" fmla="*/ 83 w 83"/>
                  <a:gd name="T1" fmla="*/ 69 h 86"/>
                  <a:gd name="T2" fmla="*/ 83 w 83"/>
                  <a:gd name="T3" fmla="*/ 69 h 86"/>
                  <a:gd name="T4" fmla="*/ 77 w 83"/>
                  <a:gd name="T5" fmla="*/ 69 h 86"/>
                  <a:gd name="T6" fmla="*/ 70 w 83"/>
                  <a:gd name="T7" fmla="*/ 68 h 86"/>
                  <a:gd name="T8" fmla="*/ 64 w 83"/>
                  <a:gd name="T9" fmla="*/ 67 h 86"/>
                  <a:gd name="T10" fmla="*/ 58 w 83"/>
                  <a:gd name="T11" fmla="*/ 64 h 86"/>
                  <a:gd name="T12" fmla="*/ 52 w 83"/>
                  <a:gd name="T13" fmla="*/ 61 h 86"/>
                  <a:gd name="T14" fmla="*/ 46 w 83"/>
                  <a:gd name="T15" fmla="*/ 58 h 86"/>
                  <a:gd name="T16" fmla="*/ 42 w 83"/>
                  <a:gd name="T17" fmla="*/ 54 h 86"/>
                  <a:gd name="T18" fmla="*/ 38 w 83"/>
                  <a:gd name="T19" fmla="*/ 50 h 86"/>
                  <a:gd name="T20" fmla="*/ 30 w 83"/>
                  <a:gd name="T21" fmla="*/ 39 h 86"/>
                  <a:gd name="T22" fmla="*/ 23 w 83"/>
                  <a:gd name="T23" fmla="*/ 26 h 86"/>
                  <a:gd name="T24" fmla="*/ 21 w 83"/>
                  <a:gd name="T25" fmla="*/ 21 h 86"/>
                  <a:gd name="T26" fmla="*/ 18 w 83"/>
                  <a:gd name="T27" fmla="*/ 14 h 86"/>
                  <a:gd name="T28" fmla="*/ 18 w 83"/>
                  <a:gd name="T29" fmla="*/ 7 h 86"/>
                  <a:gd name="T30" fmla="*/ 17 w 83"/>
                  <a:gd name="T31" fmla="*/ 0 h 86"/>
                  <a:gd name="T32" fmla="*/ 0 w 83"/>
                  <a:gd name="T33" fmla="*/ 0 h 86"/>
                  <a:gd name="T34" fmla="*/ 0 w 83"/>
                  <a:gd name="T35" fmla="*/ 8 h 86"/>
                  <a:gd name="T36" fmla="*/ 2 w 83"/>
                  <a:gd name="T37" fmla="*/ 18 h 86"/>
                  <a:gd name="T38" fmla="*/ 5 w 83"/>
                  <a:gd name="T39" fmla="*/ 26 h 86"/>
                  <a:gd name="T40" fmla="*/ 7 w 83"/>
                  <a:gd name="T41" fmla="*/ 33 h 86"/>
                  <a:gd name="T42" fmla="*/ 14 w 83"/>
                  <a:gd name="T43" fmla="*/ 48 h 86"/>
                  <a:gd name="T44" fmla="*/ 24 w 83"/>
                  <a:gd name="T45" fmla="*/ 61 h 86"/>
                  <a:gd name="T46" fmla="*/ 31 w 83"/>
                  <a:gd name="T47" fmla="*/ 67 h 86"/>
                  <a:gd name="T48" fmla="*/ 37 w 83"/>
                  <a:gd name="T49" fmla="*/ 72 h 86"/>
                  <a:gd name="T50" fmla="*/ 44 w 83"/>
                  <a:gd name="T51" fmla="*/ 76 h 86"/>
                  <a:gd name="T52" fmla="*/ 51 w 83"/>
                  <a:gd name="T53" fmla="*/ 79 h 86"/>
                  <a:gd name="T54" fmla="*/ 59 w 83"/>
                  <a:gd name="T55" fmla="*/ 83 h 86"/>
                  <a:gd name="T56" fmla="*/ 66 w 83"/>
                  <a:gd name="T57" fmla="*/ 85 h 86"/>
                  <a:gd name="T58" fmla="*/ 74 w 83"/>
                  <a:gd name="T59" fmla="*/ 86 h 86"/>
                  <a:gd name="T60" fmla="*/ 83 w 83"/>
                  <a:gd name="T61" fmla="*/ 86 h 86"/>
                  <a:gd name="T62" fmla="*/ 83 w 83"/>
                  <a:gd name="T63" fmla="*/ 86 h 86"/>
                  <a:gd name="T64" fmla="*/ 83 w 83"/>
                  <a:gd name="T65" fmla="*/ 69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3"/>
                  <a:gd name="T100" fmla="*/ 0 h 86"/>
                  <a:gd name="T101" fmla="*/ 83 w 83"/>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3" h="86">
                    <a:moveTo>
                      <a:pt x="83" y="69"/>
                    </a:moveTo>
                    <a:lnTo>
                      <a:pt x="83" y="69"/>
                    </a:lnTo>
                    <a:lnTo>
                      <a:pt x="77" y="69"/>
                    </a:lnTo>
                    <a:lnTo>
                      <a:pt x="70" y="68"/>
                    </a:lnTo>
                    <a:lnTo>
                      <a:pt x="64" y="67"/>
                    </a:lnTo>
                    <a:lnTo>
                      <a:pt x="58" y="64"/>
                    </a:lnTo>
                    <a:lnTo>
                      <a:pt x="52" y="61"/>
                    </a:lnTo>
                    <a:lnTo>
                      <a:pt x="46" y="58"/>
                    </a:lnTo>
                    <a:lnTo>
                      <a:pt x="42" y="54"/>
                    </a:lnTo>
                    <a:lnTo>
                      <a:pt x="38" y="50"/>
                    </a:lnTo>
                    <a:lnTo>
                      <a:pt x="30" y="39"/>
                    </a:lnTo>
                    <a:lnTo>
                      <a:pt x="23" y="26"/>
                    </a:lnTo>
                    <a:lnTo>
                      <a:pt x="21" y="21"/>
                    </a:lnTo>
                    <a:lnTo>
                      <a:pt x="18" y="14"/>
                    </a:lnTo>
                    <a:lnTo>
                      <a:pt x="18" y="7"/>
                    </a:lnTo>
                    <a:lnTo>
                      <a:pt x="17" y="0"/>
                    </a:lnTo>
                    <a:lnTo>
                      <a:pt x="0" y="0"/>
                    </a:lnTo>
                    <a:lnTo>
                      <a:pt x="0" y="8"/>
                    </a:lnTo>
                    <a:lnTo>
                      <a:pt x="2" y="18"/>
                    </a:lnTo>
                    <a:lnTo>
                      <a:pt x="5" y="26"/>
                    </a:lnTo>
                    <a:lnTo>
                      <a:pt x="7" y="33"/>
                    </a:lnTo>
                    <a:lnTo>
                      <a:pt x="14" y="48"/>
                    </a:lnTo>
                    <a:lnTo>
                      <a:pt x="24" y="61"/>
                    </a:lnTo>
                    <a:lnTo>
                      <a:pt x="31" y="67"/>
                    </a:lnTo>
                    <a:lnTo>
                      <a:pt x="37" y="72"/>
                    </a:lnTo>
                    <a:lnTo>
                      <a:pt x="44" y="76"/>
                    </a:lnTo>
                    <a:lnTo>
                      <a:pt x="51" y="79"/>
                    </a:lnTo>
                    <a:lnTo>
                      <a:pt x="59" y="83"/>
                    </a:lnTo>
                    <a:lnTo>
                      <a:pt x="66" y="85"/>
                    </a:lnTo>
                    <a:lnTo>
                      <a:pt x="74" y="86"/>
                    </a:lnTo>
                    <a:lnTo>
                      <a:pt x="83" y="86"/>
                    </a:lnTo>
                    <a:lnTo>
                      <a:pt x="83" y="6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04" name="Freeform 117"/>
              <p:cNvSpPr>
                <a:spLocks/>
              </p:cNvSpPr>
              <p:nvPr/>
            </p:nvSpPr>
            <p:spPr bwMode="auto">
              <a:xfrm>
                <a:off x="3449" y="4017"/>
                <a:ext cx="83" cy="86"/>
              </a:xfrm>
              <a:custGeom>
                <a:avLst/>
                <a:gdLst>
                  <a:gd name="T0" fmla="*/ 66 w 83"/>
                  <a:gd name="T1" fmla="*/ 0 h 86"/>
                  <a:gd name="T2" fmla="*/ 66 w 83"/>
                  <a:gd name="T3" fmla="*/ 0 h 86"/>
                  <a:gd name="T4" fmla="*/ 66 w 83"/>
                  <a:gd name="T5" fmla="*/ 7 h 86"/>
                  <a:gd name="T6" fmla="*/ 65 w 83"/>
                  <a:gd name="T7" fmla="*/ 14 h 86"/>
                  <a:gd name="T8" fmla="*/ 63 w 83"/>
                  <a:gd name="T9" fmla="*/ 21 h 86"/>
                  <a:gd name="T10" fmla="*/ 60 w 83"/>
                  <a:gd name="T11" fmla="*/ 27 h 86"/>
                  <a:gd name="T12" fmla="*/ 58 w 83"/>
                  <a:gd name="T13" fmla="*/ 33 h 86"/>
                  <a:gd name="T14" fmla="*/ 55 w 83"/>
                  <a:gd name="T15" fmla="*/ 39 h 86"/>
                  <a:gd name="T16" fmla="*/ 51 w 83"/>
                  <a:gd name="T17" fmla="*/ 44 h 86"/>
                  <a:gd name="T18" fmla="*/ 46 w 83"/>
                  <a:gd name="T19" fmla="*/ 50 h 86"/>
                  <a:gd name="T20" fmla="*/ 42 w 83"/>
                  <a:gd name="T21" fmla="*/ 54 h 86"/>
                  <a:gd name="T22" fmla="*/ 37 w 83"/>
                  <a:gd name="T23" fmla="*/ 58 h 86"/>
                  <a:gd name="T24" fmla="*/ 31 w 83"/>
                  <a:gd name="T25" fmla="*/ 61 h 86"/>
                  <a:gd name="T26" fmla="*/ 25 w 83"/>
                  <a:gd name="T27" fmla="*/ 64 h 86"/>
                  <a:gd name="T28" fmla="*/ 20 w 83"/>
                  <a:gd name="T29" fmla="*/ 67 h 86"/>
                  <a:gd name="T30" fmla="*/ 13 w 83"/>
                  <a:gd name="T31" fmla="*/ 68 h 86"/>
                  <a:gd name="T32" fmla="*/ 7 w 83"/>
                  <a:gd name="T33" fmla="*/ 69 h 86"/>
                  <a:gd name="T34" fmla="*/ 0 w 83"/>
                  <a:gd name="T35" fmla="*/ 69 h 86"/>
                  <a:gd name="T36" fmla="*/ 0 w 83"/>
                  <a:gd name="T37" fmla="*/ 86 h 86"/>
                  <a:gd name="T38" fmla="*/ 9 w 83"/>
                  <a:gd name="T39" fmla="*/ 86 h 86"/>
                  <a:gd name="T40" fmla="*/ 17 w 83"/>
                  <a:gd name="T41" fmla="*/ 85 h 86"/>
                  <a:gd name="T42" fmla="*/ 24 w 83"/>
                  <a:gd name="T43" fmla="*/ 83 h 86"/>
                  <a:gd name="T44" fmla="*/ 32 w 83"/>
                  <a:gd name="T45" fmla="*/ 80 h 86"/>
                  <a:gd name="T46" fmla="*/ 39 w 83"/>
                  <a:gd name="T47" fmla="*/ 76 h 86"/>
                  <a:gd name="T48" fmla="*/ 46 w 83"/>
                  <a:gd name="T49" fmla="*/ 72 h 86"/>
                  <a:gd name="T50" fmla="*/ 52 w 83"/>
                  <a:gd name="T51" fmla="*/ 67 h 86"/>
                  <a:gd name="T52" fmla="*/ 59 w 83"/>
                  <a:gd name="T53" fmla="*/ 61 h 86"/>
                  <a:gd name="T54" fmla="*/ 65 w 83"/>
                  <a:gd name="T55" fmla="*/ 55 h 86"/>
                  <a:gd name="T56" fmla="*/ 69 w 83"/>
                  <a:gd name="T57" fmla="*/ 48 h 86"/>
                  <a:gd name="T58" fmla="*/ 73 w 83"/>
                  <a:gd name="T59" fmla="*/ 41 h 86"/>
                  <a:gd name="T60" fmla="*/ 76 w 83"/>
                  <a:gd name="T61" fmla="*/ 33 h 86"/>
                  <a:gd name="T62" fmla="*/ 78 w 83"/>
                  <a:gd name="T63" fmla="*/ 26 h 86"/>
                  <a:gd name="T64" fmla="*/ 81 w 83"/>
                  <a:gd name="T65" fmla="*/ 18 h 86"/>
                  <a:gd name="T66" fmla="*/ 83 w 83"/>
                  <a:gd name="T67" fmla="*/ 9 h 86"/>
                  <a:gd name="T68" fmla="*/ 83 w 83"/>
                  <a:gd name="T69" fmla="*/ 0 h 86"/>
                  <a:gd name="T70" fmla="*/ 83 w 83"/>
                  <a:gd name="T71" fmla="*/ 0 h 86"/>
                  <a:gd name="T72" fmla="*/ 66 w 83"/>
                  <a:gd name="T73" fmla="*/ 0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3"/>
                  <a:gd name="T112" fmla="*/ 0 h 86"/>
                  <a:gd name="T113" fmla="*/ 83 w 83"/>
                  <a:gd name="T114" fmla="*/ 86 h 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3" h="86">
                    <a:moveTo>
                      <a:pt x="66" y="0"/>
                    </a:moveTo>
                    <a:lnTo>
                      <a:pt x="66" y="0"/>
                    </a:lnTo>
                    <a:lnTo>
                      <a:pt x="66" y="7"/>
                    </a:lnTo>
                    <a:lnTo>
                      <a:pt x="65" y="14"/>
                    </a:lnTo>
                    <a:lnTo>
                      <a:pt x="63" y="21"/>
                    </a:lnTo>
                    <a:lnTo>
                      <a:pt x="60" y="27"/>
                    </a:lnTo>
                    <a:lnTo>
                      <a:pt x="58" y="33"/>
                    </a:lnTo>
                    <a:lnTo>
                      <a:pt x="55" y="39"/>
                    </a:lnTo>
                    <a:lnTo>
                      <a:pt x="51" y="44"/>
                    </a:lnTo>
                    <a:lnTo>
                      <a:pt x="46" y="50"/>
                    </a:lnTo>
                    <a:lnTo>
                      <a:pt x="42" y="54"/>
                    </a:lnTo>
                    <a:lnTo>
                      <a:pt x="37" y="58"/>
                    </a:lnTo>
                    <a:lnTo>
                      <a:pt x="31" y="61"/>
                    </a:lnTo>
                    <a:lnTo>
                      <a:pt x="25" y="64"/>
                    </a:lnTo>
                    <a:lnTo>
                      <a:pt x="20" y="67"/>
                    </a:lnTo>
                    <a:lnTo>
                      <a:pt x="13" y="68"/>
                    </a:lnTo>
                    <a:lnTo>
                      <a:pt x="7" y="69"/>
                    </a:lnTo>
                    <a:lnTo>
                      <a:pt x="0" y="69"/>
                    </a:lnTo>
                    <a:lnTo>
                      <a:pt x="0" y="86"/>
                    </a:lnTo>
                    <a:lnTo>
                      <a:pt x="9" y="86"/>
                    </a:lnTo>
                    <a:lnTo>
                      <a:pt x="17" y="85"/>
                    </a:lnTo>
                    <a:lnTo>
                      <a:pt x="24" y="83"/>
                    </a:lnTo>
                    <a:lnTo>
                      <a:pt x="32" y="80"/>
                    </a:lnTo>
                    <a:lnTo>
                      <a:pt x="39" y="76"/>
                    </a:lnTo>
                    <a:lnTo>
                      <a:pt x="46" y="72"/>
                    </a:lnTo>
                    <a:lnTo>
                      <a:pt x="52" y="67"/>
                    </a:lnTo>
                    <a:lnTo>
                      <a:pt x="59" y="61"/>
                    </a:lnTo>
                    <a:lnTo>
                      <a:pt x="65" y="55"/>
                    </a:lnTo>
                    <a:lnTo>
                      <a:pt x="69" y="48"/>
                    </a:lnTo>
                    <a:lnTo>
                      <a:pt x="73" y="41"/>
                    </a:lnTo>
                    <a:lnTo>
                      <a:pt x="76" y="33"/>
                    </a:lnTo>
                    <a:lnTo>
                      <a:pt x="78" y="26"/>
                    </a:lnTo>
                    <a:lnTo>
                      <a:pt x="81" y="18"/>
                    </a:lnTo>
                    <a:lnTo>
                      <a:pt x="83" y="9"/>
                    </a:lnTo>
                    <a:lnTo>
                      <a:pt x="83" y="0"/>
                    </a:lnTo>
                    <a:lnTo>
                      <a:pt x="66"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05" name="Freeform 118"/>
              <p:cNvSpPr>
                <a:spLocks/>
              </p:cNvSpPr>
              <p:nvPr/>
            </p:nvSpPr>
            <p:spPr bwMode="auto">
              <a:xfrm>
                <a:off x="3449" y="3930"/>
                <a:ext cx="83" cy="87"/>
              </a:xfrm>
              <a:custGeom>
                <a:avLst/>
                <a:gdLst>
                  <a:gd name="T0" fmla="*/ 0 w 83"/>
                  <a:gd name="T1" fmla="*/ 17 h 87"/>
                  <a:gd name="T2" fmla="*/ 0 w 83"/>
                  <a:gd name="T3" fmla="*/ 17 h 87"/>
                  <a:gd name="T4" fmla="*/ 7 w 83"/>
                  <a:gd name="T5" fmla="*/ 18 h 87"/>
                  <a:gd name="T6" fmla="*/ 13 w 83"/>
                  <a:gd name="T7" fmla="*/ 18 h 87"/>
                  <a:gd name="T8" fmla="*/ 20 w 83"/>
                  <a:gd name="T9" fmla="*/ 21 h 87"/>
                  <a:gd name="T10" fmla="*/ 25 w 83"/>
                  <a:gd name="T11" fmla="*/ 22 h 87"/>
                  <a:gd name="T12" fmla="*/ 31 w 83"/>
                  <a:gd name="T13" fmla="*/ 25 h 87"/>
                  <a:gd name="T14" fmla="*/ 37 w 83"/>
                  <a:gd name="T15" fmla="*/ 29 h 87"/>
                  <a:gd name="T16" fmla="*/ 42 w 83"/>
                  <a:gd name="T17" fmla="*/ 34 h 87"/>
                  <a:gd name="T18" fmla="*/ 46 w 83"/>
                  <a:gd name="T19" fmla="*/ 38 h 87"/>
                  <a:gd name="T20" fmla="*/ 55 w 83"/>
                  <a:gd name="T21" fmla="*/ 48 h 87"/>
                  <a:gd name="T22" fmla="*/ 60 w 83"/>
                  <a:gd name="T23" fmla="*/ 60 h 87"/>
                  <a:gd name="T24" fmla="*/ 63 w 83"/>
                  <a:gd name="T25" fmla="*/ 66 h 87"/>
                  <a:gd name="T26" fmla="*/ 65 w 83"/>
                  <a:gd name="T27" fmla="*/ 73 h 87"/>
                  <a:gd name="T28" fmla="*/ 66 w 83"/>
                  <a:gd name="T29" fmla="*/ 80 h 87"/>
                  <a:gd name="T30" fmla="*/ 66 w 83"/>
                  <a:gd name="T31" fmla="*/ 87 h 87"/>
                  <a:gd name="T32" fmla="*/ 83 w 83"/>
                  <a:gd name="T33" fmla="*/ 87 h 87"/>
                  <a:gd name="T34" fmla="*/ 83 w 83"/>
                  <a:gd name="T35" fmla="*/ 78 h 87"/>
                  <a:gd name="T36" fmla="*/ 81 w 83"/>
                  <a:gd name="T37" fmla="*/ 70 h 87"/>
                  <a:gd name="T38" fmla="*/ 78 w 83"/>
                  <a:gd name="T39" fmla="*/ 62 h 87"/>
                  <a:gd name="T40" fmla="*/ 76 w 83"/>
                  <a:gd name="T41" fmla="*/ 53 h 87"/>
                  <a:gd name="T42" fmla="*/ 69 w 83"/>
                  <a:gd name="T43" fmla="*/ 39 h 87"/>
                  <a:gd name="T44" fmla="*/ 59 w 83"/>
                  <a:gd name="T45" fmla="*/ 27 h 87"/>
                  <a:gd name="T46" fmla="*/ 52 w 83"/>
                  <a:gd name="T47" fmla="*/ 20 h 87"/>
                  <a:gd name="T48" fmla="*/ 46 w 83"/>
                  <a:gd name="T49" fmla="*/ 16 h 87"/>
                  <a:gd name="T50" fmla="*/ 39 w 83"/>
                  <a:gd name="T51" fmla="*/ 11 h 87"/>
                  <a:gd name="T52" fmla="*/ 32 w 83"/>
                  <a:gd name="T53" fmla="*/ 7 h 87"/>
                  <a:gd name="T54" fmla="*/ 24 w 83"/>
                  <a:gd name="T55" fmla="*/ 4 h 87"/>
                  <a:gd name="T56" fmla="*/ 17 w 83"/>
                  <a:gd name="T57" fmla="*/ 2 h 87"/>
                  <a:gd name="T58" fmla="*/ 9 w 83"/>
                  <a:gd name="T59" fmla="*/ 2 h 87"/>
                  <a:gd name="T60" fmla="*/ 0 w 83"/>
                  <a:gd name="T61" fmla="*/ 0 h 87"/>
                  <a:gd name="T62" fmla="*/ 0 w 83"/>
                  <a:gd name="T63" fmla="*/ 0 h 87"/>
                  <a:gd name="T64" fmla="*/ 0 w 83"/>
                  <a:gd name="T65" fmla="*/ 17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3"/>
                  <a:gd name="T100" fmla="*/ 0 h 87"/>
                  <a:gd name="T101" fmla="*/ 83 w 83"/>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3" h="87">
                    <a:moveTo>
                      <a:pt x="0" y="17"/>
                    </a:moveTo>
                    <a:lnTo>
                      <a:pt x="0" y="17"/>
                    </a:lnTo>
                    <a:lnTo>
                      <a:pt x="7" y="18"/>
                    </a:lnTo>
                    <a:lnTo>
                      <a:pt x="13" y="18"/>
                    </a:lnTo>
                    <a:lnTo>
                      <a:pt x="20" y="21"/>
                    </a:lnTo>
                    <a:lnTo>
                      <a:pt x="25" y="22"/>
                    </a:lnTo>
                    <a:lnTo>
                      <a:pt x="31" y="25"/>
                    </a:lnTo>
                    <a:lnTo>
                      <a:pt x="37" y="29"/>
                    </a:lnTo>
                    <a:lnTo>
                      <a:pt x="42" y="34"/>
                    </a:lnTo>
                    <a:lnTo>
                      <a:pt x="46" y="38"/>
                    </a:lnTo>
                    <a:lnTo>
                      <a:pt x="55" y="48"/>
                    </a:lnTo>
                    <a:lnTo>
                      <a:pt x="60" y="60"/>
                    </a:lnTo>
                    <a:lnTo>
                      <a:pt x="63" y="66"/>
                    </a:lnTo>
                    <a:lnTo>
                      <a:pt x="65" y="73"/>
                    </a:lnTo>
                    <a:lnTo>
                      <a:pt x="66" y="80"/>
                    </a:lnTo>
                    <a:lnTo>
                      <a:pt x="66" y="87"/>
                    </a:lnTo>
                    <a:lnTo>
                      <a:pt x="83" y="87"/>
                    </a:lnTo>
                    <a:lnTo>
                      <a:pt x="83" y="78"/>
                    </a:lnTo>
                    <a:lnTo>
                      <a:pt x="81" y="70"/>
                    </a:lnTo>
                    <a:lnTo>
                      <a:pt x="78" y="62"/>
                    </a:lnTo>
                    <a:lnTo>
                      <a:pt x="76" y="53"/>
                    </a:lnTo>
                    <a:lnTo>
                      <a:pt x="69" y="39"/>
                    </a:lnTo>
                    <a:lnTo>
                      <a:pt x="59" y="27"/>
                    </a:lnTo>
                    <a:lnTo>
                      <a:pt x="52" y="20"/>
                    </a:lnTo>
                    <a:lnTo>
                      <a:pt x="46" y="16"/>
                    </a:lnTo>
                    <a:lnTo>
                      <a:pt x="39" y="11"/>
                    </a:lnTo>
                    <a:lnTo>
                      <a:pt x="32" y="7"/>
                    </a:lnTo>
                    <a:lnTo>
                      <a:pt x="24" y="4"/>
                    </a:lnTo>
                    <a:lnTo>
                      <a:pt x="17" y="2"/>
                    </a:lnTo>
                    <a:lnTo>
                      <a:pt x="9" y="2"/>
                    </a:lnTo>
                    <a:lnTo>
                      <a:pt x="0" y="0"/>
                    </a:lnTo>
                    <a:lnTo>
                      <a:pt x="0" y="1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06" name="Freeform 119"/>
              <p:cNvSpPr>
                <a:spLocks/>
              </p:cNvSpPr>
              <p:nvPr/>
            </p:nvSpPr>
            <p:spPr bwMode="auto">
              <a:xfrm>
                <a:off x="3367" y="3930"/>
                <a:ext cx="82" cy="87"/>
              </a:xfrm>
              <a:custGeom>
                <a:avLst/>
                <a:gdLst>
                  <a:gd name="T0" fmla="*/ 17 w 82"/>
                  <a:gd name="T1" fmla="*/ 87 h 87"/>
                  <a:gd name="T2" fmla="*/ 17 w 82"/>
                  <a:gd name="T3" fmla="*/ 87 h 87"/>
                  <a:gd name="T4" fmla="*/ 17 w 82"/>
                  <a:gd name="T5" fmla="*/ 80 h 87"/>
                  <a:gd name="T6" fmla="*/ 18 w 82"/>
                  <a:gd name="T7" fmla="*/ 73 h 87"/>
                  <a:gd name="T8" fmla="*/ 20 w 82"/>
                  <a:gd name="T9" fmla="*/ 66 h 87"/>
                  <a:gd name="T10" fmla="*/ 21 w 82"/>
                  <a:gd name="T11" fmla="*/ 60 h 87"/>
                  <a:gd name="T12" fmla="*/ 28 w 82"/>
                  <a:gd name="T13" fmla="*/ 48 h 87"/>
                  <a:gd name="T14" fmla="*/ 36 w 82"/>
                  <a:gd name="T15" fmla="*/ 38 h 87"/>
                  <a:gd name="T16" fmla="*/ 41 w 82"/>
                  <a:gd name="T17" fmla="*/ 34 h 87"/>
                  <a:gd name="T18" fmla="*/ 46 w 82"/>
                  <a:gd name="T19" fmla="*/ 29 h 87"/>
                  <a:gd name="T20" fmla="*/ 52 w 82"/>
                  <a:gd name="T21" fmla="*/ 25 h 87"/>
                  <a:gd name="T22" fmla="*/ 57 w 82"/>
                  <a:gd name="T23" fmla="*/ 22 h 87"/>
                  <a:gd name="T24" fmla="*/ 63 w 82"/>
                  <a:gd name="T25" fmla="*/ 21 h 87"/>
                  <a:gd name="T26" fmla="*/ 68 w 82"/>
                  <a:gd name="T27" fmla="*/ 18 h 87"/>
                  <a:gd name="T28" fmla="*/ 75 w 82"/>
                  <a:gd name="T29" fmla="*/ 18 h 87"/>
                  <a:gd name="T30" fmla="*/ 82 w 82"/>
                  <a:gd name="T31" fmla="*/ 17 h 87"/>
                  <a:gd name="T32" fmla="*/ 82 w 82"/>
                  <a:gd name="T33" fmla="*/ 0 h 87"/>
                  <a:gd name="T34" fmla="*/ 74 w 82"/>
                  <a:gd name="T35" fmla="*/ 2 h 87"/>
                  <a:gd name="T36" fmla="*/ 66 w 82"/>
                  <a:gd name="T37" fmla="*/ 2 h 87"/>
                  <a:gd name="T38" fmla="*/ 57 w 82"/>
                  <a:gd name="T39" fmla="*/ 4 h 87"/>
                  <a:gd name="T40" fmla="*/ 50 w 82"/>
                  <a:gd name="T41" fmla="*/ 7 h 87"/>
                  <a:gd name="T42" fmla="*/ 43 w 82"/>
                  <a:gd name="T43" fmla="*/ 11 h 87"/>
                  <a:gd name="T44" fmla="*/ 36 w 82"/>
                  <a:gd name="T45" fmla="*/ 16 h 87"/>
                  <a:gd name="T46" fmla="*/ 29 w 82"/>
                  <a:gd name="T47" fmla="*/ 20 h 87"/>
                  <a:gd name="T48" fmla="*/ 24 w 82"/>
                  <a:gd name="T49" fmla="*/ 27 h 87"/>
                  <a:gd name="T50" fmla="*/ 14 w 82"/>
                  <a:gd name="T51" fmla="*/ 39 h 87"/>
                  <a:gd name="T52" fmla="*/ 6 w 82"/>
                  <a:gd name="T53" fmla="*/ 53 h 87"/>
                  <a:gd name="T54" fmla="*/ 3 w 82"/>
                  <a:gd name="T55" fmla="*/ 62 h 87"/>
                  <a:gd name="T56" fmla="*/ 1 w 82"/>
                  <a:gd name="T57" fmla="*/ 70 h 87"/>
                  <a:gd name="T58" fmla="*/ 0 w 82"/>
                  <a:gd name="T59" fmla="*/ 78 h 87"/>
                  <a:gd name="T60" fmla="*/ 0 w 82"/>
                  <a:gd name="T61" fmla="*/ 87 h 87"/>
                  <a:gd name="T62" fmla="*/ 0 w 82"/>
                  <a:gd name="T63" fmla="*/ 87 h 87"/>
                  <a:gd name="T64" fmla="*/ 17 w 82"/>
                  <a:gd name="T65" fmla="*/ 87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87"/>
                  <a:gd name="T101" fmla="*/ 82 w 82"/>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87">
                    <a:moveTo>
                      <a:pt x="17" y="87"/>
                    </a:moveTo>
                    <a:lnTo>
                      <a:pt x="17" y="87"/>
                    </a:lnTo>
                    <a:lnTo>
                      <a:pt x="17" y="80"/>
                    </a:lnTo>
                    <a:lnTo>
                      <a:pt x="18" y="73"/>
                    </a:lnTo>
                    <a:lnTo>
                      <a:pt x="20" y="66"/>
                    </a:lnTo>
                    <a:lnTo>
                      <a:pt x="21" y="60"/>
                    </a:lnTo>
                    <a:lnTo>
                      <a:pt x="28" y="48"/>
                    </a:lnTo>
                    <a:lnTo>
                      <a:pt x="36" y="38"/>
                    </a:lnTo>
                    <a:lnTo>
                      <a:pt x="41" y="34"/>
                    </a:lnTo>
                    <a:lnTo>
                      <a:pt x="46" y="29"/>
                    </a:lnTo>
                    <a:lnTo>
                      <a:pt x="52" y="25"/>
                    </a:lnTo>
                    <a:lnTo>
                      <a:pt x="57" y="22"/>
                    </a:lnTo>
                    <a:lnTo>
                      <a:pt x="63" y="21"/>
                    </a:lnTo>
                    <a:lnTo>
                      <a:pt x="68" y="18"/>
                    </a:lnTo>
                    <a:lnTo>
                      <a:pt x="75" y="18"/>
                    </a:lnTo>
                    <a:lnTo>
                      <a:pt x="82" y="17"/>
                    </a:lnTo>
                    <a:lnTo>
                      <a:pt x="82" y="0"/>
                    </a:lnTo>
                    <a:lnTo>
                      <a:pt x="74" y="2"/>
                    </a:lnTo>
                    <a:lnTo>
                      <a:pt x="66" y="2"/>
                    </a:lnTo>
                    <a:lnTo>
                      <a:pt x="57" y="4"/>
                    </a:lnTo>
                    <a:lnTo>
                      <a:pt x="50" y="7"/>
                    </a:lnTo>
                    <a:lnTo>
                      <a:pt x="43" y="11"/>
                    </a:lnTo>
                    <a:lnTo>
                      <a:pt x="36" y="16"/>
                    </a:lnTo>
                    <a:lnTo>
                      <a:pt x="29" y="20"/>
                    </a:lnTo>
                    <a:lnTo>
                      <a:pt x="24" y="27"/>
                    </a:lnTo>
                    <a:lnTo>
                      <a:pt x="14" y="39"/>
                    </a:lnTo>
                    <a:lnTo>
                      <a:pt x="6" y="53"/>
                    </a:lnTo>
                    <a:lnTo>
                      <a:pt x="3" y="62"/>
                    </a:lnTo>
                    <a:lnTo>
                      <a:pt x="1" y="70"/>
                    </a:lnTo>
                    <a:lnTo>
                      <a:pt x="0" y="78"/>
                    </a:lnTo>
                    <a:lnTo>
                      <a:pt x="0" y="87"/>
                    </a:lnTo>
                    <a:lnTo>
                      <a:pt x="17" y="8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07" name="Freeform 120"/>
              <p:cNvSpPr>
                <a:spLocks/>
              </p:cNvSpPr>
              <p:nvPr/>
            </p:nvSpPr>
            <p:spPr bwMode="auto">
              <a:xfrm>
                <a:off x="3367" y="4017"/>
                <a:ext cx="82" cy="86"/>
              </a:xfrm>
              <a:custGeom>
                <a:avLst/>
                <a:gdLst>
                  <a:gd name="T0" fmla="*/ 82 w 82"/>
                  <a:gd name="T1" fmla="*/ 69 h 86"/>
                  <a:gd name="T2" fmla="*/ 82 w 82"/>
                  <a:gd name="T3" fmla="*/ 69 h 86"/>
                  <a:gd name="T4" fmla="*/ 75 w 82"/>
                  <a:gd name="T5" fmla="*/ 69 h 86"/>
                  <a:gd name="T6" fmla="*/ 68 w 82"/>
                  <a:gd name="T7" fmla="*/ 68 h 86"/>
                  <a:gd name="T8" fmla="*/ 63 w 82"/>
                  <a:gd name="T9" fmla="*/ 67 h 86"/>
                  <a:gd name="T10" fmla="*/ 57 w 82"/>
                  <a:gd name="T11" fmla="*/ 64 h 86"/>
                  <a:gd name="T12" fmla="*/ 52 w 82"/>
                  <a:gd name="T13" fmla="*/ 61 h 86"/>
                  <a:gd name="T14" fmla="*/ 46 w 82"/>
                  <a:gd name="T15" fmla="*/ 58 h 86"/>
                  <a:gd name="T16" fmla="*/ 41 w 82"/>
                  <a:gd name="T17" fmla="*/ 54 h 86"/>
                  <a:gd name="T18" fmla="*/ 36 w 82"/>
                  <a:gd name="T19" fmla="*/ 50 h 86"/>
                  <a:gd name="T20" fmla="*/ 32 w 82"/>
                  <a:gd name="T21" fmla="*/ 44 h 86"/>
                  <a:gd name="T22" fmla="*/ 28 w 82"/>
                  <a:gd name="T23" fmla="*/ 39 h 86"/>
                  <a:gd name="T24" fmla="*/ 24 w 82"/>
                  <a:gd name="T25" fmla="*/ 33 h 86"/>
                  <a:gd name="T26" fmla="*/ 21 w 82"/>
                  <a:gd name="T27" fmla="*/ 27 h 86"/>
                  <a:gd name="T28" fmla="*/ 20 w 82"/>
                  <a:gd name="T29" fmla="*/ 21 h 86"/>
                  <a:gd name="T30" fmla="*/ 18 w 82"/>
                  <a:gd name="T31" fmla="*/ 14 h 86"/>
                  <a:gd name="T32" fmla="*/ 17 w 82"/>
                  <a:gd name="T33" fmla="*/ 7 h 86"/>
                  <a:gd name="T34" fmla="*/ 17 w 82"/>
                  <a:gd name="T35" fmla="*/ 0 h 86"/>
                  <a:gd name="T36" fmla="*/ 0 w 82"/>
                  <a:gd name="T37" fmla="*/ 0 h 86"/>
                  <a:gd name="T38" fmla="*/ 0 w 82"/>
                  <a:gd name="T39" fmla="*/ 9 h 86"/>
                  <a:gd name="T40" fmla="*/ 1 w 82"/>
                  <a:gd name="T41" fmla="*/ 18 h 86"/>
                  <a:gd name="T42" fmla="*/ 3 w 82"/>
                  <a:gd name="T43" fmla="*/ 26 h 86"/>
                  <a:gd name="T44" fmla="*/ 6 w 82"/>
                  <a:gd name="T45" fmla="*/ 33 h 86"/>
                  <a:gd name="T46" fmla="*/ 10 w 82"/>
                  <a:gd name="T47" fmla="*/ 41 h 86"/>
                  <a:gd name="T48" fmla="*/ 14 w 82"/>
                  <a:gd name="T49" fmla="*/ 48 h 86"/>
                  <a:gd name="T50" fmla="*/ 18 w 82"/>
                  <a:gd name="T51" fmla="*/ 55 h 86"/>
                  <a:gd name="T52" fmla="*/ 24 w 82"/>
                  <a:gd name="T53" fmla="*/ 61 h 86"/>
                  <a:gd name="T54" fmla="*/ 29 w 82"/>
                  <a:gd name="T55" fmla="*/ 67 h 86"/>
                  <a:gd name="T56" fmla="*/ 36 w 82"/>
                  <a:gd name="T57" fmla="*/ 72 h 86"/>
                  <a:gd name="T58" fmla="*/ 43 w 82"/>
                  <a:gd name="T59" fmla="*/ 76 h 86"/>
                  <a:gd name="T60" fmla="*/ 50 w 82"/>
                  <a:gd name="T61" fmla="*/ 80 h 86"/>
                  <a:gd name="T62" fmla="*/ 57 w 82"/>
                  <a:gd name="T63" fmla="*/ 83 h 86"/>
                  <a:gd name="T64" fmla="*/ 66 w 82"/>
                  <a:gd name="T65" fmla="*/ 85 h 86"/>
                  <a:gd name="T66" fmla="*/ 74 w 82"/>
                  <a:gd name="T67" fmla="*/ 86 h 86"/>
                  <a:gd name="T68" fmla="*/ 82 w 82"/>
                  <a:gd name="T69" fmla="*/ 86 h 86"/>
                  <a:gd name="T70" fmla="*/ 82 w 82"/>
                  <a:gd name="T71" fmla="*/ 86 h 86"/>
                  <a:gd name="T72" fmla="*/ 82 w 82"/>
                  <a:gd name="T73" fmla="*/ 69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
                  <a:gd name="T112" fmla="*/ 0 h 86"/>
                  <a:gd name="T113" fmla="*/ 82 w 82"/>
                  <a:gd name="T114" fmla="*/ 86 h 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 h="86">
                    <a:moveTo>
                      <a:pt x="82" y="69"/>
                    </a:moveTo>
                    <a:lnTo>
                      <a:pt x="82" y="69"/>
                    </a:lnTo>
                    <a:lnTo>
                      <a:pt x="75" y="69"/>
                    </a:lnTo>
                    <a:lnTo>
                      <a:pt x="68" y="68"/>
                    </a:lnTo>
                    <a:lnTo>
                      <a:pt x="63" y="67"/>
                    </a:lnTo>
                    <a:lnTo>
                      <a:pt x="57" y="64"/>
                    </a:lnTo>
                    <a:lnTo>
                      <a:pt x="52" y="61"/>
                    </a:lnTo>
                    <a:lnTo>
                      <a:pt x="46" y="58"/>
                    </a:lnTo>
                    <a:lnTo>
                      <a:pt x="41" y="54"/>
                    </a:lnTo>
                    <a:lnTo>
                      <a:pt x="36" y="50"/>
                    </a:lnTo>
                    <a:lnTo>
                      <a:pt x="32" y="44"/>
                    </a:lnTo>
                    <a:lnTo>
                      <a:pt x="28" y="39"/>
                    </a:lnTo>
                    <a:lnTo>
                      <a:pt x="24" y="33"/>
                    </a:lnTo>
                    <a:lnTo>
                      <a:pt x="21" y="27"/>
                    </a:lnTo>
                    <a:lnTo>
                      <a:pt x="20" y="21"/>
                    </a:lnTo>
                    <a:lnTo>
                      <a:pt x="18" y="14"/>
                    </a:lnTo>
                    <a:lnTo>
                      <a:pt x="17" y="7"/>
                    </a:lnTo>
                    <a:lnTo>
                      <a:pt x="17" y="0"/>
                    </a:lnTo>
                    <a:lnTo>
                      <a:pt x="0" y="0"/>
                    </a:lnTo>
                    <a:lnTo>
                      <a:pt x="0" y="9"/>
                    </a:lnTo>
                    <a:lnTo>
                      <a:pt x="1" y="18"/>
                    </a:lnTo>
                    <a:lnTo>
                      <a:pt x="3" y="26"/>
                    </a:lnTo>
                    <a:lnTo>
                      <a:pt x="6" y="33"/>
                    </a:lnTo>
                    <a:lnTo>
                      <a:pt x="10" y="41"/>
                    </a:lnTo>
                    <a:lnTo>
                      <a:pt x="14" y="48"/>
                    </a:lnTo>
                    <a:lnTo>
                      <a:pt x="18" y="55"/>
                    </a:lnTo>
                    <a:lnTo>
                      <a:pt x="24" y="61"/>
                    </a:lnTo>
                    <a:lnTo>
                      <a:pt x="29" y="67"/>
                    </a:lnTo>
                    <a:lnTo>
                      <a:pt x="36" y="72"/>
                    </a:lnTo>
                    <a:lnTo>
                      <a:pt x="43" y="76"/>
                    </a:lnTo>
                    <a:lnTo>
                      <a:pt x="50" y="80"/>
                    </a:lnTo>
                    <a:lnTo>
                      <a:pt x="57" y="83"/>
                    </a:lnTo>
                    <a:lnTo>
                      <a:pt x="66" y="85"/>
                    </a:lnTo>
                    <a:lnTo>
                      <a:pt x="74" y="86"/>
                    </a:lnTo>
                    <a:lnTo>
                      <a:pt x="82" y="86"/>
                    </a:lnTo>
                    <a:lnTo>
                      <a:pt x="82" y="6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08" name="Freeform 121"/>
              <p:cNvSpPr>
                <a:spLocks/>
              </p:cNvSpPr>
              <p:nvPr/>
            </p:nvSpPr>
            <p:spPr bwMode="auto">
              <a:xfrm>
                <a:off x="3695" y="4017"/>
                <a:ext cx="82" cy="86"/>
              </a:xfrm>
              <a:custGeom>
                <a:avLst/>
                <a:gdLst>
                  <a:gd name="T0" fmla="*/ 65 w 82"/>
                  <a:gd name="T1" fmla="*/ 0 h 86"/>
                  <a:gd name="T2" fmla="*/ 65 w 82"/>
                  <a:gd name="T3" fmla="*/ 0 h 86"/>
                  <a:gd name="T4" fmla="*/ 64 w 82"/>
                  <a:gd name="T5" fmla="*/ 7 h 86"/>
                  <a:gd name="T6" fmla="*/ 64 w 82"/>
                  <a:gd name="T7" fmla="*/ 14 h 86"/>
                  <a:gd name="T8" fmla="*/ 61 w 82"/>
                  <a:gd name="T9" fmla="*/ 21 h 86"/>
                  <a:gd name="T10" fmla="*/ 60 w 82"/>
                  <a:gd name="T11" fmla="*/ 27 h 86"/>
                  <a:gd name="T12" fmla="*/ 57 w 82"/>
                  <a:gd name="T13" fmla="*/ 33 h 86"/>
                  <a:gd name="T14" fmla="*/ 53 w 82"/>
                  <a:gd name="T15" fmla="*/ 39 h 86"/>
                  <a:gd name="T16" fmla="*/ 50 w 82"/>
                  <a:gd name="T17" fmla="*/ 44 h 86"/>
                  <a:gd name="T18" fmla="*/ 46 w 82"/>
                  <a:gd name="T19" fmla="*/ 50 h 86"/>
                  <a:gd name="T20" fmla="*/ 40 w 82"/>
                  <a:gd name="T21" fmla="*/ 54 h 86"/>
                  <a:gd name="T22" fmla="*/ 36 w 82"/>
                  <a:gd name="T23" fmla="*/ 58 h 86"/>
                  <a:gd name="T24" fmla="*/ 31 w 82"/>
                  <a:gd name="T25" fmla="*/ 61 h 86"/>
                  <a:gd name="T26" fmla="*/ 25 w 82"/>
                  <a:gd name="T27" fmla="*/ 64 h 86"/>
                  <a:gd name="T28" fmla="*/ 18 w 82"/>
                  <a:gd name="T29" fmla="*/ 67 h 86"/>
                  <a:gd name="T30" fmla="*/ 12 w 82"/>
                  <a:gd name="T31" fmla="*/ 68 h 86"/>
                  <a:gd name="T32" fmla="*/ 5 w 82"/>
                  <a:gd name="T33" fmla="*/ 69 h 86"/>
                  <a:gd name="T34" fmla="*/ 0 w 82"/>
                  <a:gd name="T35" fmla="*/ 69 h 86"/>
                  <a:gd name="T36" fmla="*/ 0 w 82"/>
                  <a:gd name="T37" fmla="*/ 86 h 86"/>
                  <a:gd name="T38" fmla="*/ 8 w 82"/>
                  <a:gd name="T39" fmla="*/ 86 h 86"/>
                  <a:gd name="T40" fmla="*/ 15 w 82"/>
                  <a:gd name="T41" fmla="*/ 85 h 86"/>
                  <a:gd name="T42" fmla="*/ 24 w 82"/>
                  <a:gd name="T43" fmla="*/ 83 h 86"/>
                  <a:gd name="T44" fmla="*/ 32 w 82"/>
                  <a:gd name="T45" fmla="*/ 80 h 86"/>
                  <a:gd name="T46" fmla="*/ 39 w 82"/>
                  <a:gd name="T47" fmla="*/ 76 h 86"/>
                  <a:gd name="T48" fmla="*/ 46 w 82"/>
                  <a:gd name="T49" fmla="*/ 72 h 86"/>
                  <a:gd name="T50" fmla="*/ 51 w 82"/>
                  <a:gd name="T51" fmla="*/ 67 h 86"/>
                  <a:gd name="T52" fmla="*/ 57 w 82"/>
                  <a:gd name="T53" fmla="*/ 61 h 86"/>
                  <a:gd name="T54" fmla="*/ 63 w 82"/>
                  <a:gd name="T55" fmla="*/ 55 h 86"/>
                  <a:gd name="T56" fmla="*/ 68 w 82"/>
                  <a:gd name="T57" fmla="*/ 48 h 86"/>
                  <a:gd name="T58" fmla="*/ 72 w 82"/>
                  <a:gd name="T59" fmla="*/ 41 h 86"/>
                  <a:gd name="T60" fmla="*/ 75 w 82"/>
                  <a:gd name="T61" fmla="*/ 33 h 86"/>
                  <a:gd name="T62" fmla="*/ 78 w 82"/>
                  <a:gd name="T63" fmla="*/ 26 h 86"/>
                  <a:gd name="T64" fmla="*/ 81 w 82"/>
                  <a:gd name="T65" fmla="*/ 18 h 86"/>
                  <a:gd name="T66" fmla="*/ 81 w 82"/>
                  <a:gd name="T67" fmla="*/ 9 h 86"/>
                  <a:gd name="T68" fmla="*/ 82 w 82"/>
                  <a:gd name="T69" fmla="*/ 0 h 86"/>
                  <a:gd name="T70" fmla="*/ 82 w 82"/>
                  <a:gd name="T71" fmla="*/ 0 h 86"/>
                  <a:gd name="T72" fmla="*/ 65 w 82"/>
                  <a:gd name="T73" fmla="*/ 0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
                  <a:gd name="T112" fmla="*/ 0 h 86"/>
                  <a:gd name="T113" fmla="*/ 82 w 82"/>
                  <a:gd name="T114" fmla="*/ 86 h 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 h="86">
                    <a:moveTo>
                      <a:pt x="65" y="0"/>
                    </a:moveTo>
                    <a:lnTo>
                      <a:pt x="65" y="0"/>
                    </a:lnTo>
                    <a:lnTo>
                      <a:pt x="64" y="7"/>
                    </a:lnTo>
                    <a:lnTo>
                      <a:pt x="64" y="14"/>
                    </a:lnTo>
                    <a:lnTo>
                      <a:pt x="61" y="21"/>
                    </a:lnTo>
                    <a:lnTo>
                      <a:pt x="60" y="27"/>
                    </a:lnTo>
                    <a:lnTo>
                      <a:pt x="57" y="33"/>
                    </a:lnTo>
                    <a:lnTo>
                      <a:pt x="53" y="39"/>
                    </a:lnTo>
                    <a:lnTo>
                      <a:pt x="50" y="44"/>
                    </a:lnTo>
                    <a:lnTo>
                      <a:pt x="46" y="50"/>
                    </a:lnTo>
                    <a:lnTo>
                      <a:pt x="40" y="54"/>
                    </a:lnTo>
                    <a:lnTo>
                      <a:pt x="36" y="58"/>
                    </a:lnTo>
                    <a:lnTo>
                      <a:pt x="31" y="61"/>
                    </a:lnTo>
                    <a:lnTo>
                      <a:pt x="25" y="64"/>
                    </a:lnTo>
                    <a:lnTo>
                      <a:pt x="18" y="67"/>
                    </a:lnTo>
                    <a:lnTo>
                      <a:pt x="12" y="68"/>
                    </a:lnTo>
                    <a:lnTo>
                      <a:pt x="5" y="69"/>
                    </a:lnTo>
                    <a:lnTo>
                      <a:pt x="0" y="69"/>
                    </a:lnTo>
                    <a:lnTo>
                      <a:pt x="0" y="86"/>
                    </a:lnTo>
                    <a:lnTo>
                      <a:pt x="8" y="86"/>
                    </a:lnTo>
                    <a:lnTo>
                      <a:pt x="15" y="85"/>
                    </a:lnTo>
                    <a:lnTo>
                      <a:pt x="24" y="83"/>
                    </a:lnTo>
                    <a:lnTo>
                      <a:pt x="32" y="80"/>
                    </a:lnTo>
                    <a:lnTo>
                      <a:pt x="39" y="76"/>
                    </a:lnTo>
                    <a:lnTo>
                      <a:pt x="46" y="72"/>
                    </a:lnTo>
                    <a:lnTo>
                      <a:pt x="51" y="67"/>
                    </a:lnTo>
                    <a:lnTo>
                      <a:pt x="57" y="61"/>
                    </a:lnTo>
                    <a:lnTo>
                      <a:pt x="63" y="55"/>
                    </a:lnTo>
                    <a:lnTo>
                      <a:pt x="68" y="48"/>
                    </a:lnTo>
                    <a:lnTo>
                      <a:pt x="72" y="41"/>
                    </a:lnTo>
                    <a:lnTo>
                      <a:pt x="75" y="33"/>
                    </a:lnTo>
                    <a:lnTo>
                      <a:pt x="78" y="26"/>
                    </a:lnTo>
                    <a:lnTo>
                      <a:pt x="81" y="18"/>
                    </a:lnTo>
                    <a:lnTo>
                      <a:pt x="81" y="9"/>
                    </a:lnTo>
                    <a:lnTo>
                      <a:pt x="82" y="0"/>
                    </a:lnTo>
                    <a:lnTo>
                      <a:pt x="6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09" name="Freeform 122"/>
              <p:cNvSpPr>
                <a:spLocks/>
              </p:cNvSpPr>
              <p:nvPr/>
            </p:nvSpPr>
            <p:spPr bwMode="auto">
              <a:xfrm>
                <a:off x="3695" y="3930"/>
                <a:ext cx="82" cy="87"/>
              </a:xfrm>
              <a:custGeom>
                <a:avLst/>
                <a:gdLst>
                  <a:gd name="T0" fmla="*/ 0 w 82"/>
                  <a:gd name="T1" fmla="*/ 17 h 87"/>
                  <a:gd name="T2" fmla="*/ 0 w 82"/>
                  <a:gd name="T3" fmla="*/ 17 h 87"/>
                  <a:gd name="T4" fmla="*/ 5 w 82"/>
                  <a:gd name="T5" fmla="*/ 18 h 87"/>
                  <a:gd name="T6" fmla="*/ 12 w 82"/>
                  <a:gd name="T7" fmla="*/ 18 h 87"/>
                  <a:gd name="T8" fmla="*/ 18 w 82"/>
                  <a:gd name="T9" fmla="*/ 21 h 87"/>
                  <a:gd name="T10" fmla="*/ 25 w 82"/>
                  <a:gd name="T11" fmla="*/ 22 h 87"/>
                  <a:gd name="T12" fmla="*/ 31 w 82"/>
                  <a:gd name="T13" fmla="*/ 25 h 87"/>
                  <a:gd name="T14" fmla="*/ 36 w 82"/>
                  <a:gd name="T15" fmla="*/ 29 h 87"/>
                  <a:gd name="T16" fmla="*/ 40 w 82"/>
                  <a:gd name="T17" fmla="*/ 34 h 87"/>
                  <a:gd name="T18" fmla="*/ 44 w 82"/>
                  <a:gd name="T19" fmla="*/ 38 h 87"/>
                  <a:gd name="T20" fmla="*/ 53 w 82"/>
                  <a:gd name="T21" fmla="*/ 48 h 87"/>
                  <a:gd name="T22" fmla="*/ 60 w 82"/>
                  <a:gd name="T23" fmla="*/ 60 h 87"/>
                  <a:gd name="T24" fmla="*/ 61 w 82"/>
                  <a:gd name="T25" fmla="*/ 66 h 87"/>
                  <a:gd name="T26" fmla="*/ 64 w 82"/>
                  <a:gd name="T27" fmla="*/ 73 h 87"/>
                  <a:gd name="T28" fmla="*/ 64 w 82"/>
                  <a:gd name="T29" fmla="*/ 80 h 87"/>
                  <a:gd name="T30" fmla="*/ 65 w 82"/>
                  <a:gd name="T31" fmla="*/ 87 h 87"/>
                  <a:gd name="T32" fmla="*/ 82 w 82"/>
                  <a:gd name="T33" fmla="*/ 87 h 87"/>
                  <a:gd name="T34" fmla="*/ 81 w 82"/>
                  <a:gd name="T35" fmla="*/ 78 h 87"/>
                  <a:gd name="T36" fmla="*/ 81 w 82"/>
                  <a:gd name="T37" fmla="*/ 70 h 87"/>
                  <a:gd name="T38" fmla="*/ 78 w 82"/>
                  <a:gd name="T39" fmla="*/ 62 h 87"/>
                  <a:gd name="T40" fmla="*/ 75 w 82"/>
                  <a:gd name="T41" fmla="*/ 53 h 87"/>
                  <a:gd name="T42" fmla="*/ 68 w 82"/>
                  <a:gd name="T43" fmla="*/ 39 h 87"/>
                  <a:gd name="T44" fmla="*/ 58 w 82"/>
                  <a:gd name="T45" fmla="*/ 27 h 87"/>
                  <a:gd name="T46" fmla="*/ 51 w 82"/>
                  <a:gd name="T47" fmla="*/ 20 h 87"/>
                  <a:gd name="T48" fmla="*/ 46 w 82"/>
                  <a:gd name="T49" fmla="*/ 16 h 87"/>
                  <a:gd name="T50" fmla="*/ 39 w 82"/>
                  <a:gd name="T51" fmla="*/ 11 h 87"/>
                  <a:gd name="T52" fmla="*/ 32 w 82"/>
                  <a:gd name="T53" fmla="*/ 7 h 87"/>
                  <a:gd name="T54" fmla="*/ 24 w 82"/>
                  <a:gd name="T55" fmla="*/ 4 h 87"/>
                  <a:gd name="T56" fmla="*/ 15 w 82"/>
                  <a:gd name="T57" fmla="*/ 2 h 87"/>
                  <a:gd name="T58" fmla="*/ 8 w 82"/>
                  <a:gd name="T59" fmla="*/ 2 h 87"/>
                  <a:gd name="T60" fmla="*/ 0 w 82"/>
                  <a:gd name="T61" fmla="*/ 0 h 87"/>
                  <a:gd name="T62" fmla="*/ 0 w 82"/>
                  <a:gd name="T63" fmla="*/ 0 h 87"/>
                  <a:gd name="T64" fmla="*/ 0 w 82"/>
                  <a:gd name="T65" fmla="*/ 17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87"/>
                  <a:gd name="T101" fmla="*/ 82 w 82"/>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87">
                    <a:moveTo>
                      <a:pt x="0" y="17"/>
                    </a:moveTo>
                    <a:lnTo>
                      <a:pt x="0" y="17"/>
                    </a:lnTo>
                    <a:lnTo>
                      <a:pt x="5" y="18"/>
                    </a:lnTo>
                    <a:lnTo>
                      <a:pt x="12" y="18"/>
                    </a:lnTo>
                    <a:lnTo>
                      <a:pt x="18" y="21"/>
                    </a:lnTo>
                    <a:lnTo>
                      <a:pt x="25" y="22"/>
                    </a:lnTo>
                    <a:lnTo>
                      <a:pt x="31" y="25"/>
                    </a:lnTo>
                    <a:lnTo>
                      <a:pt x="36" y="29"/>
                    </a:lnTo>
                    <a:lnTo>
                      <a:pt x="40" y="34"/>
                    </a:lnTo>
                    <a:lnTo>
                      <a:pt x="44" y="38"/>
                    </a:lnTo>
                    <a:lnTo>
                      <a:pt x="53" y="48"/>
                    </a:lnTo>
                    <a:lnTo>
                      <a:pt x="60" y="60"/>
                    </a:lnTo>
                    <a:lnTo>
                      <a:pt x="61" y="66"/>
                    </a:lnTo>
                    <a:lnTo>
                      <a:pt x="64" y="73"/>
                    </a:lnTo>
                    <a:lnTo>
                      <a:pt x="64" y="80"/>
                    </a:lnTo>
                    <a:lnTo>
                      <a:pt x="65" y="87"/>
                    </a:lnTo>
                    <a:lnTo>
                      <a:pt x="82" y="87"/>
                    </a:lnTo>
                    <a:lnTo>
                      <a:pt x="81" y="78"/>
                    </a:lnTo>
                    <a:lnTo>
                      <a:pt x="81" y="70"/>
                    </a:lnTo>
                    <a:lnTo>
                      <a:pt x="78" y="62"/>
                    </a:lnTo>
                    <a:lnTo>
                      <a:pt x="75" y="53"/>
                    </a:lnTo>
                    <a:lnTo>
                      <a:pt x="68" y="39"/>
                    </a:lnTo>
                    <a:lnTo>
                      <a:pt x="58" y="27"/>
                    </a:lnTo>
                    <a:lnTo>
                      <a:pt x="51" y="20"/>
                    </a:lnTo>
                    <a:lnTo>
                      <a:pt x="46" y="16"/>
                    </a:lnTo>
                    <a:lnTo>
                      <a:pt x="39" y="11"/>
                    </a:lnTo>
                    <a:lnTo>
                      <a:pt x="32" y="7"/>
                    </a:lnTo>
                    <a:lnTo>
                      <a:pt x="24" y="4"/>
                    </a:lnTo>
                    <a:lnTo>
                      <a:pt x="15" y="2"/>
                    </a:lnTo>
                    <a:lnTo>
                      <a:pt x="8" y="2"/>
                    </a:lnTo>
                    <a:lnTo>
                      <a:pt x="0" y="0"/>
                    </a:lnTo>
                    <a:lnTo>
                      <a:pt x="0" y="1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10" name="Freeform 123"/>
              <p:cNvSpPr>
                <a:spLocks/>
              </p:cNvSpPr>
              <p:nvPr/>
            </p:nvSpPr>
            <p:spPr bwMode="auto">
              <a:xfrm>
                <a:off x="3611" y="3930"/>
                <a:ext cx="84" cy="87"/>
              </a:xfrm>
              <a:custGeom>
                <a:avLst/>
                <a:gdLst>
                  <a:gd name="T0" fmla="*/ 17 w 84"/>
                  <a:gd name="T1" fmla="*/ 87 h 87"/>
                  <a:gd name="T2" fmla="*/ 17 w 84"/>
                  <a:gd name="T3" fmla="*/ 87 h 87"/>
                  <a:gd name="T4" fmla="*/ 18 w 84"/>
                  <a:gd name="T5" fmla="*/ 80 h 87"/>
                  <a:gd name="T6" fmla="*/ 18 w 84"/>
                  <a:gd name="T7" fmla="*/ 73 h 87"/>
                  <a:gd name="T8" fmla="*/ 21 w 84"/>
                  <a:gd name="T9" fmla="*/ 66 h 87"/>
                  <a:gd name="T10" fmla="*/ 22 w 84"/>
                  <a:gd name="T11" fmla="*/ 60 h 87"/>
                  <a:gd name="T12" fmla="*/ 29 w 84"/>
                  <a:gd name="T13" fmla="*/ 48 h 87"/>
                  <a:gd name="T14" fmla="*/ 38 w 84"/>
                  <a:gd name="T15" fmla="*/ 38 h 87"/>
                  <a:gd name="T16" fmla="*/ 42 w 84"/>
                  <a:gd name="T17" fmla="*/ 34 h 87"/>
                  <a:gd name="T18" fmla="*/ 46 w 84"/>
                  <a:gd name="T19" fmla="*/ 29 h 87"/>
                  <a:gd name="T20" fmla="*/ 52 w 84"/>
                  <a:gd name="T21" fmla="*/ 25 h 87"/>
                  <a:gd name="T22" fmla="*/ 57 w 84"/>
                  <a:gd name="T23" fmla="*/ 22 h 87"/>
                  <a:gd name="T24" fmla="*/ 64 w 84"/>
                  <a:gd name="T25" fmla="*/ 21 h 87"/>
                  <a:gd name="T26" fmla="*/ 70 w 84"/>
                  <a:gd name="T27" fmla="*/ 18 h 87"/>
                  <a:gd name="T28" fmla="*/ 77 w 84"/>
                  <a:gd name="T29" fmla="*/ 18 h 87"/>
                  <a:gd name="T30" fmla="*/ 84 w 84"/>
                  <a:gd name="T31" fmla="*/ 17 h 87"/>
                  <a:gd name="T32" fmla="*/ 84 w 84"/>
                  <a:gd name="T33" fmla="*/ 0 h 87"/>
                  <a:gd name="T34" fmla="*/ 74 w 84"/>
                  <a:gd name="T35" fmla="*/ 2 h 87"/>
                  <a:gd name="T36" fmla="*/ 67 w 84"/>
                  <a:gd name="T37" fmla="*/ 2 h 87"/>
                  <a:gd name="T38" fmla="*/ 59 w 84"/>
                  <a:gd name="T39" fmla="*/ 4 h 87"/>
                  <a:gd name="T40" fmla="*/ 50 w 84"/>
                  <a:gd name="T41" fmla="*/ 7 h 87"/>
                  <a:gd name="T42" fmla="*/ 43 w 84"/>
                  <a:gd name="T43" fmla="*/ 11 h 87"/>
                  <a:gd name="T44" fmla="*/ 36 w 84"/>
                  <a:gd name="T45" fmla="*/ 16 h 87"/>
                  <a:gd name="T46" fmla="*/ 31 w 84"/>
                  <a:gd name="T47" fmla="*/ 20 h 87"/>
                  <a:gd name="T48" fmla="*/ 24 w 84"/>
                  <a:gd name="T49" fmla="*/ 27 h 87"/>
                  <a:gd name="T50" fmla="*/ 14 w 84"/>
                  <a:gd name="T51" fmla="*/ 39 h 87"/>
                  <a:gd name="T52" fmla="*/ 7 w 84"/>
                  <a:gd name="T53" fmla="*/ 53 h 87"/>
                  <a:gd name="T54" fmla="*/ 4 w 84"/>
                  <a:gd name="T55" fmla="*/ 62 h 87"/>
                  <a:gd name="T56" fmla="*/ 2 w 84"/>
                  <a:gd name="T57" fmla="*/ 70 h 87"/>
                  <a:gd name="T58" fmla="*/ 2 w 84"/>
                  <a:gd name="T59" fmla="*/ 78 h 87"/>
                  <a:gd name="T60" fmla="*/ 0 w 84"/>
                  <a:gd name="T61" fmla="*/ 87 h 87"/>
                  <a:gd name="T62" fmla="*/ 0 w 84"/>
                  <a:gd name="T63" fmla="*/ 87 h 87"/>
                  <a:gd name="T64" fmla="*/ 17 w 84"/>
                  <a:gd name="T65" fmla="*/ 87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7"/>
                  <a:gd name="T101" fmla="*/ 84 w 84"/>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7">
                    <a:moveTo>
                      <a:pt x="17" y="87"/>
                    </a:moveTo>
                    <a:lnTo>
                      <a:pt x="17" y="87"/>
                    </a:lnTo>
                    <a:lnTo>
                      <a:pt x="18" y="80"/>
                    </a:lnTo>
                    <a:lnTo>
                      <a:pt x="18" y="73"/>
                    </a:lnTo>
                    <a:lnTo>
                      <a:pt x="21" y="66"/>
                    </a:lnTo>
                    <a:lnTo>
                      <a:pt x="22" y="60"/>
                    </a:lnTo>
                    <a:lnTo>
                      <a:pt x="29" y="48"/>
                    </a:lnTo>
                    <a:lnTo>
                      <a:pt x="38" y="38"/>
                    </a:lnTo>
                    <a:lnTo>
                      <a:pt x="42" y="34"/>
                    </a:lnTo>
                    <a:lnTo>
                      <a:pt x="46" y="29"/>
                    </a:lnTo>
                    <a:lnTo>
                      <a:pt x="52" y="25"/>
                    </a:lnTo>
                    <a:lnTo>
                      <a:pt x="57" y="22"/>
                    </a:lnTo>
                    <a:lnTo>
                      <a:pt x="64" y="21"/>
                    </a:lnTo>
                    <a:lnTo>
                      <a:pt x="70" y="18"/>
                    </a:lnTo>
                    <a:lnTo>
                      <a:pt x="77" y="18"/>
                    </a:lnTo>
                    <a:lnTo>
                      <a:pt x="84" y="17"/>
                    </a:lnTo>
                    <a:lnTo>
                      <a:pt x="84" y="0"/>
                    </a:lnTo>
                    <a:lnTo>
                      <a:pt x="74" y="2"/>
                    </a:lnTo>
                    <a:lnTo>
                      <a:pt x="67" y="2"/>
                    </a:lnTo>
                    <a:lnTo>
                      <a:pt x="59" y="4"/>
                    </a:lnTo>
                    <a:lnTo>
                      <a:pt x="50" y="7"/>
                    </a:lnTo>
                    <a:lnTo>
                      <a:pt x="43" y="11"/>
                    </a:lnTo>
                    <a:lnTo>
                      <a:pt x="36" y="16"/>
                    </a:lnTo>
                    <a:lnTo>
                      <a:pt x="31" y="20"/>
                    </a:lnTo>
                    <a:lnTo>
                      <a:pt x="24" y="27"/>
                    </a:lnTo>
                    <a:lnTo>
                      <a:pt x="14" y="39"/>
                    </a:lnTo>
                    <a:lnTo>
                      <a:pt x="7" y="53"/>
                    </a:lnTo>
                    <a:lnTo>
                      <a:pt x="4" y="62"/>
                    </a:lnTo>
                    <a:lnTo>
                      <a:pt x="2" y="70"/>
                    </a:lnTo>
                    <a:lnTo>
                      <a:pt x="2" y="78"/>
                    </a:lnTo>
                    <a:lnTo>
                      <a:pt x="0" y="87"/>
                    </a:lnTo>
                    <a:lnTo>
                      <a:pt x="17" y="8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11" name="Freeform 124"/>
              <p:cNvSpPr>
                <a:spLocks/>
              </p:cNvSpPr>
              <p:nvPr/>
            </p:nvSpPr>
            <p:spPr bwMode="auto">
              <a:xfrm>
                <a:off x="3611" y="4017"/>
                <a:ext cx="84" cy="86"/>
              </a:xfrm>
              <a:custGeom>
                <a:avLst/>
                <a:gdLst>
                  <a:gd name="T0" fmla="*/ 84 w 84"/>
                  <a:gd name="T1" fmla="*/ 69 h 86"/>
                  <a:gd name="T2" fmla="*/ 84 w 84"/>
                  <a:gd name="T3" fmla="*/ 69 h 86"/>
                  <a:gd name="T4" fmla="*/ 77 w 84"/>
                  <a:gd name="T5" fmla="*/ 69 h 86"/>
                  <a:gd name="T6" fmla="*/ 70 w 84"/>
                  <a:gd name="T7" fmla="*/ 68 h 86"/>
                  <a:gd name="T8" fmla="*/ 64 w 84"/>
                  <a:gd name="T9" fmla="*/ 67 h 86"/>
                  <a:gd name="T10" fmla="*/ 57 w 84"/>
                  <a:gd name="T11" fmla="*/ 64 h 86"/>
                  <a:gd name="T12" fmla="*/ 52 w 84"/>
                  <a:gd name="T13" fmla="*/ 61 h 86"/>
                  <a:gd name="T14" fmla="*/ 46 w 84"/>
                  <a:gd name="T15" fmla="*/ 58 h 86"/>
                  <a:gd name="T16" fmla="*/ 42 w 84"/>
                  <a:gd name="T17" fmla="*/ 54 h 86"/>
                  <a:gd name="T18" fmla="*/ 36 w 84"/>
                  <a:gd name="T19" fmla="*/ 50 h 86"/>
                  <a:gd name="T20" fmla="*/ 32 w 84"/>
                  <a:gd name="T21" fmla="*/ 44 h 86"/>
                  <a:gd name="T22" fmla="*/ 29 w 84"/>
                  <a:gd name="T23" fmla="*/ 39 h 86"/>
                  <a:gd name="T24" fmla="*/ 25 w 84"/>
                  <a:gd name="T25" fmla="*/ 33 h 86"/>
                  <a:gd name="T26" fmla="*/ 22 w 84"/>
                  <a:gd name="T27" fmla="*/ 27 h 86"/>
                  <a:gd name="T28" fmla="*/ 21 w 84"/>
                  <a:gd name="T29" fmla="*/ 21 h 86"/>
                  <a:gd name="T30" fmla="*/ 18 w 84"/>
                  <a:gd name="T31" fmla="*/ 14 h 86"/>
                  <a:gd name="T32" fmla="*/ 18 w 84"/>
                  <a:gd name="T33" fmla="*/ 7 h 86"/>
                  <a:gd name="T34" fmla="*/ 17 w 84"/>
                  <a:gd name="T35" fmla="*/ 0 h 86"/>
                  <a:gd name="T36" fmla="*/ 0 w 84"/>
                  <a:gd name="T37" fmla="*/ 0 h 86"/>
                  <a:gd name="T38" fmla="*/ 2 w 84"/>
                  <a:gd name="T39" fmla="*/ 9 h 86"/>
                  <a:gd name="T40" fmla="*/ 2 w 84"/>
                  <a:gd name="T41" fmla="*/ 18 h 86"/>
                  <a:gd name="T42" fmla="*/ 4 w 84"/>
                  <a:gd name="T43" fmla="*/ 26 h 86"/>
                  <a:gd name="T44" fmla="*/ 7 w 84"/>
                  <a:gd name="T45" fmla="*/ 33 h 86"/>
                  <a:gd name="T46" fmla="*/ 10 w 84"/>
                  <a:gd name="T47" fmla="*/ 41 h 86"/>
                  <a:gd name="T48" fmla="*/ 14 w 84"/>
                  <a:gd name="T49" fmla="*/ 48 h 86"/>
                  <a:gd name="T50" fmla="*/ 20 w 84"/>
                  <a:gd name="T51" fmla="*/ 55 h 86"/>
                  <a:gd name="T52" fmla="*/ 25 w 84"/>
                  <a:gd name="T53" fmla="*/ 61 h 86"/>
                  <a:gd name="T54" fmla="*/ 31 w 84"/>
                  <a:gd name="T55" fmla="*/ 67 h 86"/>
                  <a:gd name="T56" fmla="*/ 36 w 84"/>
                  <a:gd name="T57" fmla="*/ 72 h 86"/>
                  <a:gd name="T58" fmla="*/ 43 w 84"/>
                  <a:gd name="T59" fmla="*/ 76 h 86"/>
                  <a:gd name="T60" fmla="*/ 50 w 84"/>
                  <a:gd name="T61" fmla="*/ 80 h 86"/>
                  <a:gd name="T62" fmla="*/ 59 w 84"/>
                  <a:gd name="T63" fmla="*/ 83 h 86"/>
                  <a:gd name="T64" fmla="*/ 67 w 84"/>
                  <a:gd name="T65" fmla="*/ 85 h 86"/>
                  <a:gd name="T66" fmla="*/ 74 w 84"/>
                  <a:gd name="T67" fmla="*/ 86 h 86"/>
                  <a:gd name="T68" fmla="*/ 84 w 84"/>
                  <a:gd name="T69" fmla="*/ 86 h 86"/>
                  <a:gd name="T70" fmla="*/ 84 w 84"/>
                  <a:gd name="T71" fmla="*/ 86 h 86"/>
                  <a:gd name="T72" fmla="*/ 84 w 84"/>
                  <a:gd name="T73" fmla="*/ 69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4"/>
                  <a:gd name="T112" fmla="*/ 0 h 86"/>
                  <a:gd name="T113" fmla="*/ 84 w 84"/>
                  <a:gd name="T114" fmla="*/ 86 h 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4" h="86">
                    <a:moveTo>
                      <a:pt x="84" y="69"/>
                    </a:moveTo>
                    <a:lnTo>
                      <a:pt x="84" y="69"/>
                    </a:lnTo>
                    <a:lnTo>
                      <a:pt x="77" y="69"/>
                    </a:lnTo>
                    <a:lnTo>
                      <a:pt x="70" y="68"/>
                    </a:lnTo>
                    <a:lnTo>
                      <a:pt x="64" y="67"/>
                    </a:lnTo>
                    <a:lnTo>
                      <a:pt x="57" y="64"/>
                    </a:lnTo>
                    <a:lnTo>
                      <a:pt x="52" y="61"/>
                    </a:lnTo>
                    <a:lnTo>
                      <a:pt x="46" y="58"/>
                    </a:lnTo>
                    <a:lnTo>
                      <a:pt x="42" y="54"/>
                    </a:lnTo>
                    <a:lnTo>
                      <a:pt x="36" y="50"/>
                    </a:lnTo>
                    <a:lnTo>
                      <a:pt x="32" y="44"/>
                    </a:lnTo>
                    <a:lnTo>
                      <a:pt x="29" y="39"/>
                    </a:lnTo>
                    <a:lnTo>
                      <a:pt x="25" y="33"/>
                    </a:lnTo>
                    <a:lnTo>
                      <a:pt x="22" y="27"/>
                    </a:lnTo>
                    <a:lnTo>
                      <a:pt x="21" y="21"/>
                    </a:lnTo>
                    <a:lnTo>
                      <a:pt x="18" y="14"/>
                    </a:lnTo>
                    <a:lnTo>
                      <a:pt x="18" y="7"/>
                    </a:lnTo>
                    <a:lnTo>
                      <a:pt x="17" y="0"/>
                    </a:lnTo>
                    <a:lnTo>
                      <a:pt x="0" y="0"/>
                    </a:lnTo>
                    <a:lnTo>
                      <a:pt x="2" y="9"/>
                    </a:lnTo>
                    <a:lnTo>
                      <a:pt x="2" y="18"/>
                    </a:lnTo>
                    <a:lnTo>
                      <a:pt x="4" y="26"/>
                    </a:lnTo>
                    <a:lnTo>
                      <a:pt x="7" y="33"/>
                    </a:lnTo>
                    <a:lnTo>
                      <a:pt x="10" y="41"/>
                    </a:lnTo>
                    <a:lnTo>
                      <a:pt x="14" y="48"/>
                    </a:lnTo>
                    <a:lnTo>
                      <a:pt x="20" y="55"/>
                    </a:lnTo>
                    <a:lnTo>
                      <a:pt x="25" y="61"/>
                    </a:lnTo>
                    <a:lnTo>
                      <a:pt x="31" y="67"/>
                    </a:lnTo>
                    <a:lnTo>
                      <a:pt x="36" y="72"/>
                    </a:lnTo>
                    <a:lnTo>
                      <a:pt x="43" y="76"/>
                    </a:lnTo>
                    <a:lnTo>
                      <a:pt x="50" y="80"/>
                    </a:lnTo>
                    <a:lnTo>
                      <a:pt x="59" y="83"/>
                    </a:lnTo>
                    <a:lnTo>
                      <a:pt x="67" y="85"/>
                    </a:lnTo>
                    <a:lnTo>
                      <a:pt x="74" y="86"/>
                    </a:lnTo>
                    <a:lnTo>
                      <a:pt x="84" y="86"/>
                    </a:lnTo>
                    <a:lnTo>
                      <a:pt x="84" y="6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12" name="Freeform 125"/>
              <p:cNvSpPr>
                <a:spLocks/>
              </p:cNvSpPr>
              <p:nvPr/>
            </p:nvSpPr>
            <p:spPr bwMode="auto">
              <a:xfrm>
                <a:off x="3936" y="4017"/>
                <a:ext cx="82" cy="86"/>
              </a:xfrm>
              <a:custGeom>
                <a:avLst/>
                <a:gdLst>
                  <a:gd name="T0" fmla="*/ 66 w 82"/>
                  <a:gd name="T1" fmla="*/ 0 h 86"/>
                  <a:gd name="T2" fmla="*/ 66 w 82"/>
                  <a:gd name="T3" fmla="*/ 0 h 86"/>
                  <a:gd name="T4" fmla="*/ 66 w 82"/>
                  <a:gd name="T5" fmla="*/ 7 h 86"/>
                  <a:gd name="T6" fmla="*/ 64 w 82"/>
                  <a:gd name="T7" fmla="*/ 14 h 86"/>
                  <a:gd name="T8" fmla="*/ 63 w 82"/>
                  <a:gd name="T9" fmla="*/ 21 h 86"/>
                  <a:gd name="T10" fmla="*/ 60 w 82"/>
                  <a:gd name="T11" fmla="*/ 27 h 86"/>
                  <a:gd name="T12" fmla="*/ 57 w 82"/>
                  <a:gd name="T13" fmla="*/ 33 h 86"/>
                  <a:gd name="T14" fmla="*/ 55 w 82"/>
                  <a:gd name="T15" fmla="*/ 39 h 86"/>
                  <a:gd name="T16" fmla="*/ 50 w 82"/>
                  <a:gd name="T17" fmla="*/ 44 h 86"/>
                  <a:gd name="T18" fmla="*/ 46 w 82"/>
                  <a:gd name="T19" fmla="*/ 50 h 86"/>
                  <a:gd name="T20" fmla="*/ 42 w 82"/>
                  <a:gd name="T21" fmla="*/ 54 h 86"/>
                  <a:gd name="T22" fmla="*/ 36 w 82"/>
                  <a:gd name="T23" fmla="*/ 58 h 86"/>
                  <a:gd name="T24" fmla="*/ 31 w 82"/>
                  <a:gd name="T25" fmla="*/ 61 h 86"/>
                  <a:gd name="T26" fmla="*/ 25 w 82"/>
                  <a:gd name="T27" fmla="*/ 64 h 86"/>
                  <a:gd name="T28" fmla="*/ 20 w 82"/>
                  <a:gd name="T29" fmla="*/ 67 h 86"/>
                  <a:gd name="T30" fmla="*/ 13 w 82"/>
                  <a:gd name="T31" fmla="*/ 68 h 86"/>
                  <a:gd name="T32" fmla="*/ 7 w 82"/>
                  <a:gd name="T33" fmla="*/ 69 h 86"/>
                  <a:gd name="T34" fmla="*/ 0 w 82"/>
                  <a:gd name="T35" fmla="*/ 69 h 86"/>
                  <a:gd name="T36" fmla="*/ 0 w 82"/>
                  <a:gd name="T37" fmla="*/ 86 h 86"/>
                  <a:gd name="T38" fmla="*/ 8 w 82"/>
                  <a:gd name="T39" fmla="*/ 86 h 86"/>
                  <a:gd name="T40" fmla="*/ 17 w 82"/>
                  <a:gd name="T41" fmla="*/ 85 h 86"/>
                  <a:gd name="T42" fmla="*/ 24 w 82"/>
                  <a:gd name="T43" fmla="*/ 83 h 86"/>
                  <a:gd name="T44" fmla="*/ 32 w 82"/>
                  <a:gd name="T45" fmla="*/ 80 h 86"/>
                  <a:gd name="T46" fmla="*/ 39 w 82"/>
                  <a:gd name="T47" fmla="*/ 76 h 86"/>
                  <a:gd name="T48" fmla="*/ 46 w 82"/>
                  <a:gd name="T49" fmla="*/ 72 h 86"/>
                  <a:gd name="T50" fmla="*/ 53 w 82"/>
                  <a:gd name="T51" fmla="*/ 67 h 86"/>
                  <a:gd name="T52" fmla="*/ 59 w 82"/>
                  <a:gd name="T53" fmla="*/ 61 h 86"/>
                  <a:gd name="T54" fmla="*/ 64 w 82"/>
                  <a:gd name="T55" fmla="*/ 55 h 86"/>
                  <a:gd name="T56" fmla="*/ 68 w 82"/>
                  <a:gd name="T57" fmla="*/ 48 h 86"/>
                  <a:gd name="T58" fmla="*/ 73 w 82"/>
                  <a:gd name="T59" fmla="*/ 41 h 86"/>
                  <a:gd name="T60" fmla="*/ 75 w 82"/>
                  <a:gd name="T61" fmla="*/ 33 h 86"/>
                  <a:gd name="T62" fmla="*/ 78 w 82"/>
                  <a:gd name="T63" fmla="*/ 26 h 86"/>
                  <a:gd name="T64" fmla="*/ 81 w 82"/>
                  <a:gd name="T65" fmla="*/ 18 h 86"/>
                  <a:gd name="T66" fmla="*/ 82 w 82"/>
                  <a:gd name="T67" fmla="*/ 9 h 86"/>
                  <a:gd name="T68" fmla="*/ 82 w 82"/>
                  <a:gd name="T69" fmla="*/ 0 h 86"/>
                  <a:gd name="T70" fmla="*/ 82 w 82"/>
                  <a:gd name="T71" fmla="*/ 0 h 86"/>
                  <a:gd name="T72" fmla="*/ 66 w 82"/>
                  <a:gd name="T73" fmla="*/ 0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
                  <a:gd name="T112" fmla="*/ 0 h 86"/>
                  <a:gd name="T113" fmla="*/ 82 w 82"/>
                  <a:gd name="T114" fmla="*/ 86 h 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 h="86">
                    <a:moveTo>
                      <a:pt x="66" y="0"/>
                    </a:moveTo>
                    <a:lnTo>
                      <a:pt x="66" y="0"/>
                    </a:lnTo>
                    <a:lnTo>
                      <a:pt x="66" y="7"/>
                    </a:lnTo>
                    <a:lnTo>
                      <a:pt x="64" y="14"/>
                    </a:lnTo>
                    <a:lnTo>
                      <a:pt x="63" y="21"/>
                    </a:lnTo>
                    <a:lnTo>
                      <a:pt x="60" y="27"/>
                    </a:lnTo>
                    <a:lnTo>
                      <a:pt x="57" y="33"/>
                    </a:lnTo>
                    <a:lnTo>
                      <a:pt x="55" y="39"/>
                    </a:lnTo>
                    <a:lnTo>
                      <a:pt x="50" y="44"/>
                    </a:lnTo>
                    <a:lnTo>
                      <a:pt x="46" y="50"/>
                    </a:lnTo>
                    <a:lnTo>
                      <a:pt x="42" y="54"/>
                    </a:lnTo>
                    <a:lnTo>
                      <a:pt x="36" y="58"/>
                    </a:lnTo>
                    <a:lnTo>
                      <a:pt x="31" y="61"/>
                    </a:lnTo>
                    <a:lnTo>
                      <a:pt x="25" y="64"/>
                    </a:lnTo>
                    <a:lnTo>
                      <a:pt x="20" y="67"/>
                    </a:lnTo>
                    <a:lnTo>
                      <a:pt x="13" y="68"/>
                    </a:lnTo>
                    <a:lnTo>
                      <a:pt x="7" y="69"/>
                    </a:lnTo>
                    <a:lnTo>
                      <a:pt x="0" y="69"/>
                    </a:lnTo>
                    <a:lnTo>
                      <a:pt x="0" y="86"/>
                    </a:lnTo>
                    <a:lnTo>
                      <a:pt x="8" y="86"/>
                    </a:lnTo>
                    <a:lnTo>
                      <a:pt x="17" y="85"/>
                    </a:lnTo>
                    <a:lnTo>
                      <a:pt x="24" y="83"/>
                    </a:lnTo>
                    <a:lnTo>
                      <a:pt x="32" y="80"/>
                    </a:lnTo>
                    <a:lnTo>
                      <a:pt x="39" y="76"/>
                    </a:lnTo>
                    <a:lnTo>
                      <a:pt x="46" y="72"/>
                    </a:lnTo>
                    <a:lnTo>
                      <a:pt x="53" y="67"/>
                    </a:lnTo>
                    <a:lnTo>
                      <a:pt x="59" y="61"/>
                    </a:lnTo>
                    <a:lnTo>
                      <a:pt x="64" y="55"/>
                    </a:lnTo>
                    <a:lnTo>
                      <a:pt x="68" y="48"/>
                    </a:lnTo>
                    <a:lnTo>
                      <a:pt x="73" y="41"/>
                    </a:lnTo>
                    <a:lnTo>
                      <a:pt x="75" y="33"/>
                    </a:lnTo>
                    <a:lnTo>
                      <a:pt x="78" y="26"/>
                    </a:lnTo>
                    <a:lnTo>
                      <a:pt x="81" y="18"/>
                    </a:lnTo>
                    <a:lnTo>
                      <a:pt x="82" y="9"/>
                    </a:lnTo>
                    <a:lnTo>
                      <a:pt x="82" y="0"/>
                    </a:lnTo>
                    <a:lnTo>
                      <a:pt x="66"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13" name="Freeform 126"/>
              <p:cNvSpPr>
                <a:spLocks/>
              </p:cNvSpPr>
              <p:nvPr/>
            </p:nvSpPr>
            <p:spPr bwMode="auto">
              <a:xfrm>
                <a:off x="3936" y="3930"/>
                <a:ext cx="82" cy="87"/>
              </a:xfrm>
              <a:custGeom>
                <a:avLst/>
                <a:gdLst>
                  <a:gd name="T0" fmla="*/ 0 w 82"/>
                  <a:gd name="T1" fmla="*/ 17 h 87"/>
                  <a:gd name="T2" fmla="*/ 0 w 82"/>
                  <a:gd name="T3" fmla="*/ 17 h 87"/>
                  <a:gd name="T4" fmla="*/ 7 w 82"/>
                  <a:gd name="T5" fmla="*/ 18 h 87"/>
                  <a:gd name="T6" fmla="*/ 13 w 82"/>
                  <a:gd name="T7" fmla="*/ 18 h 87"/>
                  <a:gd name="T8" fmla="*/ 20 w 82"/>
                  <a:gd name="T9" fmla="*/ 21 h 87"/>
                  <a:gd name="T10" fmla="*/ 25 w 82"/>
                  <a:gd name="T11" fmla="*/ 22 h 87"/>
                  <a:gd name="T12" fmla="*/ 31 w 82"/>
                  <a:gd name="T13" fmla="*/ 25 h 87"/>
                  <a:gd name="T14" fmla="*/ 36 w 82"/>
                  <a:gd name="T15" fmla="*/ 29 h 87"/>
                  <a:gd name="T16" fmla="*/ 42 w 82"/>
                  <a:gd name="T17" fmla="*/ 34 h 87"/>
                  <a:gd name="T18" fmla="*/ 46 w 82"/>
                  <a:gd name="T19" fmla="*/ 38 h 87"/>
                  <a:gd name="T20" fmla="*/ 55 w 82"/>
                  <a:gd name="T21" fmla="*/ 48 h 87"/>
                  <a:gd name="T22" fmla="*/ 60 w 82"/>
                  <a:gd name="T23" fmla="*/ 60 h 87"/>
                  <a:gd name="T24" fmla="*/ 63 w 82"/>
                  <a:gd name="T25" fmla="*/ 66 h 87"/>
                  <a:gd name="T26" fmla="*/ 64 w 82"/>
                  <a:gd name="T27" fmla="*/ 73 h 87"/>
                  <a:gd name="T28" fmla="*/ 66 w 82"/>
                  <a:gd name="T29" fmla="*/ 80 h 87"/>
                  <a:gd name="T30" fmla="*/ 66 w 82"/>
                  <a:gd name="T31" fmla="*/ 87 h 87"/>
                  <a:gd name="T32" fmla="*/ 82 w 82"/>
                  <a:gd name="T33" fmla="*/ 87 h 87"/>
                  <a:gd name="T34" fmla="*/ 82 w 82"/>
                  <a:gd name="T35" fmla="*/ 78 h 87"/>
                  <a:gd name="T36" fmla="*/ 81 w 82"/>
                  <a:gd name="T37" fmla="*/ 70 h 87"/>
                  <a:gd name="T38" fmla="*/ 78 w 82"/>
                  <a:gd name="T39" fmla="*/ 62 h 87"/>
                  <a:gd name="T40" fmla="*/ 75 w 82"/>
                  <a:gd name="T41" fmla="*/ 53 h 87"/>
                  <a:gd name="T42" fmla="*/ 68 w 82"/>
                  <a:gd name="T43" fmla="*/ 39 h 87"/>
                  <a:gd name="T44" fmla="*/ 59 w 82"/>
                  <a:gd name="T45" fmla="*/ 27 h 87"/>
                  <a:gd name="T46" fmla="*/ 53 w 82"/>
                  <a:gd name="T47" fmla="*/ 20 h 87"/>
                  <a:gd name="T48" fmla="*/ 46 w 82"/>
                  <a:gd name="T49" fmla="*/ 16 h 87"/>
                  <a:gd name="T50" fmla="*/ 39 w 82"/>
                  <a:gd name="T51" fmla="*/ 11 h 87"/>
                  <a:gd name="T52" fmla="*/ 32 w 82"/>
                  <a:gd name="T53" fmla="*/ 7 h 87"/>
                  <a:gd name="T54" fmla="*/ 24 w 82"/>
                  <a:gd name="T55" fmla="*/ 4 h 87"/>
                  <a:gd name="T56" fmla="*/ 17 w 82"/>
                  <a:gd name="T57" fmla="*/ 2 h 87"/>
                  <a:gd name="T58" fmla="*/ 8 w 82"/>
                  <a:gd name="T59" fmla="*/ 2 h 87"/>
                  <a:gd name="T60" fmla="*/ 0 w 82"/>
                  <a:gd name="T61" fmla="*/ 0 h 87"/>
                  <a:gd name="T62" fmla="*/ 0 w 82"/>
                  <a:gd name="T63" fmla="*/ 0 h 87"/>
                  <a:gd name="T64" fmla="*/ 0 w 82"/>
                  <a:gd name="T65" fmla="*/ 17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87"/>
                  <a:gd name="T101" fmla="*/ 82 w 82"/>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87">
                    <a:moveTo>
                      <a:pt x="0" y="17"/>
                    </a:moveTo>
                    <a:lnTo>
                      <a:pt x="0" y="17"/>
                    </a:lnTo>
                    <a:lnTo>
                      <a:pt x="7" y="18"/>
                    </a:lnTo>
                    <a:lnTo>
                      <a:pt x="13" y="18"/>
                    </a:lnTo>
                    <a:lnTo>
                      <a:pt x="20" y="21"/>
                    </a:lnTo>
                    <a:lnTo>
                      <a:pt x="25" y="22"/>
                    </a:lnTo>
                    <a:lnTo>
                      <a:pt x="31" y="25"/>
                    </a:lnTo>
                    <a:lnTo>
                      <a:pt x="36" y="29"/>
                    </a:lnTo>
                    <a:lnTo>
                      <a:pt x="42" y="34"/>
                    </a:lnTo>
                    <a:lnTo>
                      <a:pt x="46" y="38"/>
                    </a:lnTo>
                    <a:lnTo>
                      <a:pt x="55" y="48"/>
                    </a:lnTo>
                    <a:lnTo>
                      <a:pt x="60" y="60"/>
                    </a:lnTo>
                    <a:lnTo>
                      <a:pt x="63" y="66"/>
                    </a:lnTo>
                    <a:lnTo>
                      <a:pt x="64" y="73"/>
                    </a:lnTo>
                    <a:lnTo>
                      <a:pt x="66" y="80"/>
                    </a:lnTo>
                    <a:lnTo>
                      <a:pt x="66" y="87"/>
                    </a:lnTo>
                    <a:lnTo>
                      <a:pt x="82" y="87"/>
                    </a:lnTo>
                    <a:lnTo>
                      <a:pt x="82" y="78"/>
                    </a:lnTo>
                    <a:lnTo>
                      <a:pt x="81" y="70"/>
                    </a:lnTo>
                    <a:lnTo>
                      <a:pt x="78" y="62"/>
                    </a:lnTo>
                    <a:lnTo>
                      <a:pt x="75" y="53"/>
                    </a:lnTo>
                    <a:lnTo>
                      <a:pt x="68" y="39"/>
                    </a:lnTo>
                    <a:lnTo>
                      <a:pt x="59" y="27"/>
                    </a:lnTo>
                    <a:lnTo>
                      <a:pt x="53" y="20"/>
                    </a:lnTo>
                    <a:lnTo>
                      <a:pt x="46" y="16"/>
                    </a:lnTo>
                    <a:lnTo>
                      <a:pt x="39" y="11"/>
                    </a:lnTo>
                    <a:lnTo>
                      <a:pt x="32" y="7"/>
                    </a:lnTo>
                    <a:lnTo>
                      <a:pt x="24" y="4"/>
                    </a:lnTo>
                    <a:lnTo>
                      <a:pt x="17" y="2"/>
                    </a:lnTo>
                    <a:lnTo>
                      <a:pt x="8" y="2"/>
                    </a:lnTo>
                    <a:lnTo>
                      <a:pt x="0" y="0"/>
                    </a:lnTo>
                    <a:lnTo>
                      <a:pt x="0" y="1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14" name="Freeform 127"/>
              <p:cNvSpPr>
                <a:spLocks/>
              </p:cNvSpPr>
              <p:nvPr/>
            </p:nvSpPr>
            <p:spPr bwMode="auto">
              <a:xfrm>
                <a:off x="3854" y="3930"/>
                <a:ext cx="82" cy="87"/>
              </a:xfrm>
              <a:custGeom>
                <a:avLst/>
                <a:gdLst>
                  <a:gd name="T0" fmla="*/ 17 w 82"/>
                  <a:gd name="T1" fmla="*/ 87 h 87"/>
                  <a:gd name="T2" fmla="*/ 17 w 82"/>
                  <a:gd name="T3" fmla="*/ 87 h 87"/>
                  <a:gd name="T4" fmla="*/ 17 w 82"/>
                  <a:gd name="T5" fmla="*/ 80 h 87"/>
                  <a:gd name="T6" fmla="*/ 18 w 82"/>
                  <a:gd name="T7" fmla="*/ 73 h 87"/>
                  <a:gd name="T8" fmla="*/ 19 w 82"/>
                  <a:gd name="T9" fmla="*/ 66 h 87"/>
                  <a:gd name="T10" fmla="*/ 21 w 82"/>
                  <a:gd name="T11" fmla="*/ 60 h 87"/>
                  <a:gd name="T12" fmla="*/ 28 w 82"/>
                  <a:gd name="T13" fmla="*/ 48 h 87"/>
                  <a:gd name="T14" fmla="*/ 36 w 82"/>
                  <a:gd name="T15" fmla="*/ 38 h 87"/>
                  <a:gd name="T16" fmla="*/ 40 w 82"/>
                  <a:gd name="T17" fmla="*/ 34 h 87"/>
                  <a:gd name="T18" fmla="*/ 46 w 82"/>
                  <a:gd name="T19" fmla="*/ 29 h 87"/>
                  <a:gd name="T20" fmla="*/ 51 w 82"/>
                  <a:gd name="T21" fmla="*/ 25 h 87"/>
                  <a:gd name="T22" fmla="*/ 57 w 82"/>
                  <a:gd name="T23" fmla="*/ 22 h 87"/>
                  <a:gd name="T24" fmla="*/ 63 w 82"/>
                  <a:gd name="T25" fmla="*/ 21 h 87"/>
                  <a:gd name="T26" fmla="*/ 68 w 82"/>
                  <a:gd name="T27" fmla="*/ 18 h 87"/>
                  <a:gd name="T28" fmla="*/ 75 w 82"/>
                  <a:gd name="T29" fmla="*/ 18 h 87"/>
                  <a:gd name="T30" fmla="*/ 82 w 82"/>
                  <a:gd name="T31" fmla="*/ 17 h 87"/>
                  <a:gd name="T32" fmla="*/ 82 w 82"/>
                  <a:gd name="T33" fmla="*/ 0 h 87"/>
                  <a:gd name="T34" fmla="*/ 74 w 82"/>
                  <a:gd name="T35" fmla="*/ 2 h 87"/>
                  <a:gd name="T36" fmla="*/ 65 w 82"/>
                  <a:gd name="T37" fmla="*/ 2 h 87"/>
                  <a:gd name="T38" fmla="*/ 57 w 82"/>
                  <a:gd name="T39" fmla="*/ 4 h 87"/>
                  <a:gd name="T40" fmla="*/ 50 w 82"/>
                  <a:gd name="T41" fmla="*/ 7 h 87"/>
                  <a:gd name="T42" fmla="*/ 43 w 82"/>
                  <a:gd name="T43" fmla="*/ 11 h 87"/>
                  <a:gd name="T44" fmla="*/ 36 w 82"/>
                  <a:gd name="T45" fmla="*/ 16 h 87"/>
                  <a:gd name="T46" fmla="*/ 29 w 82"/>
                  <a:gd name="T47" fmla="*/ 20 h 87"/>
                  <a:gd name="T48" fmla="*/ 24 w 82"/>
                  <a:gd name="T49" fmla="*/ 27 h 87"/>
                  <a:gd name="T50" fmla="*/ 14 w 82"/>
                  <a:gd name="T51" fmla="*/ 39 h 87"/>
                  <a:gd name="T52" fmla="*/ 5 w 82"/>
                  <a:gd name="T53" fmla="*/ 53 h 87"/>
                  <a:gd name="T54" fmla="*/ 3 w 82"/>
                  <a:gd name="T55" fmla="*/ 62 h 87"/>
                  <a:gd name="T56" fmla="*/ 1 w 82"/>
                  <a:gd name="T57" fmla="*/ 70 h 87"/>
                  <a:gd name="T58" fmla="*/ 0 w 82"/>
                  <a:gd name="T59" fmla="*/ 78 h 87"/>
                  <a:gd name="T60" fmla="*/ 0 w 82"/>
                  <a:gd name="T61" fmla="*/ 87 h 87"/>
                  <a:gd name="T62" fmla="*/ 0 w 82"/>
                  <a:gd name="T63" fmla="*/ 87 h 87"/>
                  <a:gd name="T64" fmla="*/ 17 w 82"/>
                  <a:gd name="T65" fmla="*/ 87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87"/>
                  <a:gd name="T101" fmla="*/ 82 w 82"/>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87">
                    <a:moveTo>
                      <a:pt x="17" y="87"/>
                    </a:moveTo>
                    <a:lnTo>
                      <a:pt x="17" y="87"/>
                    </a:lnTo>
                    <a:lnTo>
                      <a:pt x="17" y="80"/>
                    </a:lnTo>
                    <a:lnTo>
                      <a:pt x="18" y="73"/>
                    </a:lnTo>
                    <a:lnTo>
                      <a:pt x="19" y="66"/>
                    </a:lnTo>
                    <a:lnTo>
                      <a:pt x="21" y="60"/>
                    </a:lnTo>
                    <a:lnTo>
                      <a:pt x="28" y="48"/>
                    </a:lnTo>
                    <a:lnTo>
                      <a:pt x="36" y="38"/>
                    </a:lnTo>
                    <a:lnTo>
                      <a:pt x="40" y="34"/>
                    </a:lnTo>
                    <a:lnTo>
                      <a:pt x="46" y="29"/>
                    </a:lnTo>
                    <a:lnTo>
                      <a:pt x="51" y="25"/>
                    </a:lnTo>
                    <a:lnTo>
                      <a:pt x="57" y="22"/>
                    </a:lnTo>
                    <a:lnTo>
                      <a:pt x="63" y="21"/>
                    </a:lnTo>
                    <a:lnTo>
                      <a:pt x="68" y="18"/>
                    </a:lnTo>
                    <a:lnTo>
                      <a:pt x="75" y="18"/>
                    </a:lnTo>
                    <a:lnTo>
                      <a:pt x="82" y="17"/>
                    </a:lnTo>
                    <a:lnTo>
                      <a:pt x="82" y="0"/>
                    </a:lnTo>
                    <a:lnTo>
                      <a:pt x="74" y="2"/>
                    </a:lnTo>
                    <a:lnTo>
                      <a:pt x="65" y="2"/>
                    </a:lnTo>
                    <a:lnTo>
                      <a:pt x="57" y="4"/>
                    </a:lnTo>
                    <a:lnTo>
                      <a:pt x="50" y="7"/>
                    </a:lnTo>
                    <a:lnTo>
                      <a:pt x="43" y="11"/>
                    </a:lnTo>
                    <a:lnTo>
                      <a:pt x="36" y="16"/>
                    </a:lnTo>
                    <a:lnTo>
                      <a:pt x="29" y="20"/>
                    </a:lnTo>
                    <a:lnTo>
                      <a:pt x="24" y="27"/>
                    </a:lnTo>
                    <a:lnTo>
                      <a:pt x="14" y="39"/>
                    </a:lnTo>
                    <a:lnTo>
                      <a:pt x="5" y="53"/>
                    </a:lnTo>
                    <a:lnTo>
                      <a:pt x="3" y="62"/>
                    </a:lnTo>
                    <a:lnTo>
                      <a:pt x="1" y="70"/>
                    </a:lnTo>
                    <a:lnTo>
                      <a:pt x="0" y="78"/>
                    </a:lnTo>
                    <a:lnTo>
                      <a:pt x="0" y="87"/>
                    </a:lnTo>
                    <a:lnTo>
                      <a:pt x="17" y="8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15" name="Freeform 128"/>
              <p:cNvSpPr>
                <a:spLocks/>
              </p:cNvSpPr>
              <p:nvPr/>
            </p:nvSpPr>
            <p:spPr bwMode="auto">
              <a:xfrm>
                <a:off x="3854" y="4017"/>
                <a:ext cx="82" cy="86"/>
              </a:xfrm>
              <a:custGeom>
                <a:avLst/>
                <a:gdLst>
                  <a:gd name="T0" fmla="*/ 82 w 82"/>
                  <a:gd name="T1" fmla="*/ 69 h 86"/>
                  <a:gd name="T2" fmla="*/ 82 w 82"/>
                  <a:gd name="T3" fmla="*/ 69 h 86"/>
                  <a:gd name="T4" fmla="*/ 75 w 82"/>
                  <a:gd name="T5" fmla="*/ 69 h 86"/>
                  <a:gd name="T6" fmla="*/ 70 w 82"/>
                  <a:gd name="T7" fmla="*/ 68 h 86"/>
                  <a:gd name="T8" fmla="*/ 63 w 82"/>
                  <a:gd name="T9" fmla="*/ 67 h 86"/>
                  <a:gd name="T10" fmla="*/ 57 w 82"/>
                  <a:gd name="T11" fmla="*/ 64 h 86"/>
                  <a:gd name="T12" fmla="*/ 51 w 82"/>
                  <a:gd name="T13" fmla="*/ 61 h 86"/>
                  <a:gd name="T14" fmla="*/ 46 w 82"/>
                  <a:gd name="T15" fmla="*/ 58 h 86"/>
                  <a:gd name="T16" fmla="*/ 40 w 82"/>
                  <a:gd name="T17" fmla="*/ 54 h 86"/>
                  <a:gd name="T18" fmla="*/ 36 w 82"/>
                  <a:gd name="T19" fmla="*/ 50 h 86"/>
                  <a:gd name="T20" fmla="*/ 32 w 82"/>
                  <a:gd name="T21" fmla="*/ 44 h 86"/>
                  <a:gd name="T22" fmla="*/ 28 w 82"/>
                  <a:gd name="T23" fmla="*/ 39 h 86"/>
                  <a:gd name="T24" fmla="*/ 25 w 82"/>
                  <a:gd name="T25" fmla="*/ 33 h 86"/>
                  <a:gd name="T26" fmla="*/ 22 w 82"/>
                  <a:gd name="T27" fmla="*/ 27 h 86"/>
                  <a:gd name="T28" fmla="*/ 19 w 82"/>
                  <a:gd name="T29" fmla="*/ 21 h 86"/>
                  <a:gd name="T30" fmla="*/ 18 w 82"/>
                  <a:gd name="T31" fmla="*/ 14 h 86"/>
                  <a:gd name="T32" fmla="*/ 17 w 82"/>
                  <a:gd name="T33" fmla="*/ 7 h 86"/>
                  <a:gd name="T34" fmla="*/ 17 w 82"/>
                  <a:gd name="T35" fmla="*/ 0 h 86"/>
                  <a:gd name="T36" fmla="*/ 0 w 82"/>
                  <a:gd name="T37" fmla="*/ 0 h 86"/>
                  <a:gd name="T38" fmla="*/ 0 w 82"/>
                  <a:gd name="T39" fmla="*/ 9 h 86"/>
                  <a:gd name="T40" fmla="*/ 1 w 82"/>
                  <a:gd name="T41" fmla="*/ 18 h 86"/>
                  <a:gd name="T42" fmla="*/ 3 w 82"/>
                  <a:gd name="T43" fmla="*/ 26 h 86"/>
                  <a:gd name="T44" fmla="*/ 5 w 82"/>
                  <a:gd name="T45" fmla="*/ 33 h 86"/>
                  <a:gd name="T46" fmla="*/ 10 w 82"/>
                  <a:gd name="T47" fmla="*/ 41 h 86"/>
                  <a:gd name="T48" fmla="*/ 14 w 82"/>
                  <a:gd name="T49" fmla="*/ 48 h 86"/>
                  <a:gd name="T50" fmla="*/ 18 w 82"/>
                  <a:gd name="T51" fmla="*/ 55 h 86"/>
                  <a:gd name="T52" fmla="*/ 24 w 82"/>
                  <a:gd name="T53" fmla="*/ 61 h 86"/>
                  <a:gd name="T54" fmla="*/ 29 w 82"/>
                  <a:gd name="T55" fmla="*/ 67 h 86"/>
                  <a:gd name="T56" fmla="*/ 36 w 82"/>
                  <a:gd name="T57" fmla="*/ 72 h 86"/>
                  <a:gd name="T58" fmla="*/ 43 w 82"/>
                  <a:gd name="T59" fmla="*/ 76 h 86"/>
                  <a:gd name="T60" fmla="*/ 50 w 82"/>
                  <a:gd name="T61" fmla="*/ 80 h 86"/>
                  <a:gd name="T62" fmla="*/ 57 w 82"/>
                  <a:gd name="T63" fmla="*/ 83 h 86"/>
                  <a:gd name="T64" fmla="*/ 65 w 82"/>
                  <a:gd name="T65" fmla="*/ 85 h 86"/>
                  <a:gd name="T66" fmla="*/ 74 w 82"/>
                  <a:gd name="T67" fmla="*/ 86 h 86"/>
                  <a:gd name="T68" fmla="*/ 82 w 82"/>
                  <a:gd name="T69" fmla="*/ 86 h 86"/>
                  <a:gd name="T70" fmla="*/ 82 w 82"/>
                  <a:gd name="T71" fmla="*/ 86 h 86"/>
                  <a:gd name="T72" fmla="*/ 82 w 82"/>
                  <a:gd name="T73" fmla="*/ 69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
                  <a:gd name="T112" fmla="*/ 0 h 86"/>
                  <a:gd name="T113" fmla="*/ 82 w 82"/>
                  <a:gd name="T114" fmla="*/ 86 h 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 h="86">
                    <a:moveTo>
                      <a:pt x="82" y="69"/>
                    </a:moveTo>
                    <a:lnTo>
                      <a:pt x="82" y="69"/>
                    </a:lnTo>
                    <a:lnTo>
                      <a:pt x="75" y="69"/>
                    </a:lnTo>
                    <a:lnTo>
                      <a:pt x="70" y="68"/>
                    </a:lnTo>
                    <a:lnTo>
                      <a:pt x="63" y="67"/>
                    </a:lnTo>
                    <a:lnTo>
                      <a:pt x="57" y="64"/>
                    </a:lnTo>
                    <a:lnTo>
                      <a:pt x="51" y="61"/>
                    </a:lnTo>
                    <a:lnTo>
                      <a:pt x="46" y="58"/>
                    </a:lnTo>
                    <a:lnTo>
                      <a:pt x="40" y="54"/>
                    </a:lnTo>
                    <a:lnTo>
                      <a:pt x="36" y="50"/>
                    </a:lnTo>
                    <a:lnTo>
                      <a:pt x="32" y="44"/>
                    </a:lnTo>
                    <a:lnTo>
                      <a:pt x="28" y="39"/>
                    </a:lnTo>
                    <a:lnTo>
                      <a:pt x="25" y="33"/>
                    </a:lnTo>
                    <a:lnTo>
                      <a:pt x="22" y="27"/>
                    </a:lnTo>
                    <a:lnTo>
                      <a:pt x="19" y="21"/>
                    </a:lnTo>
                    <a:lnTo>
                      <a:pt x="18" y="14"/>
                    </a:lnTo>
                    <a:lnTo>
                      <a:pt x="17" y="7"/>
                    </a:lnTo>
                    <a:lnTo>
                      <a:pt x="17" y="0"/>
                    </a:lnTo>
                    <a:lnTo>
                      <a:pt x="0" y="0"/>
                    </a:lnTo>
                    <a:lnTo>
                      <a:pt x="0" y="9"/>
                    </a:lnTo>
                    <a:lnTo>
                      <a:pt x="1" y="18"/>
                    </a:lnTo>
                    <a:lnTo>
                      <a:pt x="3" y="26"/>
                    </a:lnTo>
                    <a:lnTo>
                      <a:pt x="5" y="33"/>
                    </a:lnTo>
                    <a:lnTo>
                      <a:pt x="10" y="41"/>
                    </a:lnTo>
                    <a:lnTo>
                      <a:pt x="14" y="48"/>
                    </a:lnTo>
                    <a:lnTo>
                      <a:pt x="18" y="55"/>
                    </a:lnTo>
                    <a:lnTo>
                      <a:pt x="24" y="61"/>
                    </a:lnTo>
                    <a:lnTo>
                      <a:pt x="29" y="67"/>
                    </a:lnTo>
                    <a:lnTo>
                      <a:pt x="36" y="72"/>
                    </a:lnTo>
                    <a:lnTo>
                      <a:pt x="43" y="76"/>
                    </a:lnTo>
                    <a:lnTo>
                      <a:pt x="50" y="80"/>
                    </a:lnTo>
                    <a:lnTo>
                      <a:pt x="57" y="83"/>
                    </a:lnTo>
                    <a:lnTo>
                      <a:pt x="65" y="85"/>
                    </a:lnTo>
                    <a:lnTo>
                      <a:pt x="74" y="86"/>
                    </a:lnTo>
                    <a:lnTo>
                      <a:pt x="82" y="86"/>
                    </a:lnTo>
                    <a:lnTo>
                      <a:pt x="82" y="6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16" name="Freeform 129"/>
              <p:cNvSpPr>
                <a:spLocks/>
              </p:cNvSpPr>
              <p:nvPr/>
            </p:nvSpPr>
            <p:spPr bwMode="auto">
              <a:xfrm>
                <a:off x="4191" y="4017"/>
                <a:ext cx="83" cy="86"/>
              </a:xfrm>
              <a:custGeom>
                <a:avLst/>
                <a:gdLst>
                  <a:gd name="T0" fmla="*/ 66 w 83"/>
                  <a:gd name="T1" fmla="*/ 0 h 86"/>
                  <a:gd name="T2" fmla="*/ 66 w 83"/>
                  <a:gd name="T3" fmla="*/ 0 h 86"/>
                  <a:gd name="T4" fmla="*/ 66 w 83"/>
                  <a:gd name="T5" fmla="*/ 7 h 86"/>
                  <a:gd name="T6" fmla="*/ 65 w 83"/>
                  <a:gd name="T7" fmla="*/ 14 h 86"/>
                  <a:gd name="T8" fmla="*/ 63 w 83"/>
                  <a:gd name="T9" fmla="*/ 21 h 86"/>
                  <a:gd name="T10" fmla="*/ 60 w 83"/>
                  <a:gd name="T11" fmla="*/ 27 h 86"/>
                  <a:gd name="T12" fmla="*/ 58 w 83"/>
                  <a:gd name="T13" fmla="*/ 33 h 86"/>
                  <a:gd name="T14" fmla="*/ 55 w 83"/>
                  <a:gd name="T15" fmla="*/ 39 h 86"/>
                  <a:gd name="T16" fmla="*/ 51 w 83"/>
                  <a:gd name="T17" fmla="*/ 44 h 86"/>
                  <a:gd name="T18" fmla="*/ 46 w 83"/>
                  <a:gd name="T19" fmla="*/ 50 h 86"/>
                  <a:gd name="T20" fmla="*/ 41 w 83"/>
                  <a:gd name="T21" fmla="*/ 54 h 86"/>
                  <a:gd name="T22" fmla="*/ 37 w 83"/>
                  <a:gd name="T23" fmla="*/ 58 h 86"/>
                  <a:gd name="T24" fmla="*/ 31 w 83"/>
                  <a:gd name="T25" fmla="*/ 61 h 86"/>
                  <a:gd name="T26" fmla="*/ 25 w 83"/>
                  <a:gd name="T27" fmla="*/ 64 h 86"/>
                  <a:gd name="T28" fmla="*/ 20 w 83"/>
                  <a:gd name="T29" fmla="*/ 67 h 86"/>
                  <a:gd name="T30" fmla="*/ 13 w 83"/>
                  <a:gd name="T31" fmla="*/ 68 h 86"/>
                  <a:gd name="T32" fmla="*/ 6 w 83"/>
                  <a:gd name="T33" fmla="*/ 69 h 86"/>
                  <a:gd name="T34" fmla="*/ 0 w 83"/>
                  <a:gd name="T35" fmla="*/ 69 h 86"/>
                  <a:gd name="T36" fmla="*/ 0 w 83"/>
                  <a:gd name="T37" fmla="*/ 86 h 86"/>
                  <a:gd name="T38" fmla="*/ 9 w 83"/>
                  <a:gd name="T39" fmla="*/ 86 h 86"/>
                  <a:gd name="T40" fmla="*/ 17 w 83"/>
                  <a:gd name="T41" fmla="*/ 85 h 86"/>
                  <a:gd name="T42" fmla="*/ 24 w 83"/>
                  <a:gd name="T43" fmla="*/ 83 h 86"/>
                  <a:gd name="T44" fmla="*/ 32 w 83"/>
                  <a:gd name="T45" fmla="*/ 80 h 86"/>
                  <a:gd name="T46" fmla="*/ 39 w 83"/>
                  <a:gd name="T47" fmla="*/ 76 h 86"/>
                  <a:gd name="T48" fmla="*/ 46 w 83"/>
                  <a:gd name="T49" fmla="*/ 72 h 86"/>
                  <a:gd name="T50" fmla="*/ 52 w 83"/>
                  <a:gd name="T51" fmla="*/ 67 h 86"/>
                  <a:gd name="T52" fmla="*/ 59 w 83"/>
                  <a:gd name="T53" fmla="*/ 61 h 86"/>
                  <a:gd name="T54" fmla="*/ 63 w 83"/>
                  <a:gd name="T55" fmla="*/ 55 h 86"/>
                  <a:gd name="T56" fmla="*/ 69 w 83"/>
                  <a:gd name="T57" fmla="*/ 48 h 86"/>
                  <a:gd name="T58" fmla="*/ 73 w 83"/>
                  <a:gd name="T59" fmla="*/ 41 h 86"/>
                  <a:gd name="T60" fmla="*/ 76 w 83"/>
                  <a:gd name="T61" fmla="*/ 33 h 86"/>
                  <a:gd name="T62" fmla="*/ 78 w 83"/>
                  <a:gd name="T63" fmla="*/ 26 h 86"/>
                  <a:gd name="T64" fmla="*/ 81 w 83"/>
                  <a:gd name="T65" fmla="*/ 18 h 86"/>
                  <a:gd name="T66" fmla="*/ 83 w 83"/>
                  <a:gd name="T67" fmla="*/ 9 h 86"/>
                  <a:gd name="T68" fmla="*/ 83 w 83"/>
                  <a:gd name="T69" fmla="*/ 0 h 86"/>
                  <a:gd name="T70" fmla="*/ 83 w 83"/>
                  <a:gd name="T71" fmla="*/ 0 h 86"/>
                  <a:gd name="T72" fmla="*/ 66 w 83"/>
                  <a:gd name="T73" fmla="*/ 0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3"/>
                  <a:gd name="T112" fmla="*/ 0 h 86"/>
                  <a:gd name="T113" fmla="*/ 83 w 83"/>
                  <a:gd name="T114" fmla="*/ 86 h 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3" h="86">
                    <a:moveTo>
                      <a:pt x="66" y="0"/>
                    </a:moveTo>
                    <a:lnTo>
                      <a:pt x="66" y="0"/>
                    </a:lnTo>
                    <a:lnTo>
                      <a:pt x="66" y="7"/>
                    </a:lnTo>
                    <a:lnTo>
                      <a:pt x="65" y="14"/>
                    </a:lnTo>
                    <a:lnTo>
                      <a:pt x="63" y="21"/>
                    </a:lnTo>
                    <a:lnTo>
                      <a:pt x="60" y="27"/>
                    </a:lnTo>
                    <a:lnTo>
                      <a:pt x="58" y="33"/>
                    </a:lnTo>
                    <a:lnTo>
                      <a:pt x="55" y="39"/>
                    </a:lnTo>
                    <a:lnTo>
                      <a:pt x="51" y="44"/>
                    </a:lnTo>
                    <a:lnTo>
                      <a:pt x="46" y="50"/>
                    </a:lnTo>
                    <a:lnTo>
                      <a:pt x="41" y="54"/>
                    </a:lnTo>
                    <a:lnTo>
                      <a:pt x="37" y="58"/>
                    </a:lnTo>
                    <a:lnTo>
                      <a:pt x="31" y="61"/>
                    </a:lnTo>
                    <a:lnTo>
                      <a:pt x="25" y="64"/>
                    </a:lnTo>
                    <a:lnTo>
                      <a:pt x="20" y="67"/>
                    </a:lnTo>
                    <a:lnTo>
                      <a:pt x="13" y="68"/>
                    </a:lnTo>
                    <a:lnTo>
                      <a:pt x="6" y="69"/>
                    </a:lnTo>
                    <a:lnTo>
                      <a:pt x="0" y="69"/>
                    </a:lnTo>
                    <a:lnTo>
                      <a:pt x="0" y="86"/>
                    </a:lnTo>
                    <a:lnTo>
                      <a:pt x="9" y="86"/>
                    </a:lnTo>
                    <a:lnTo>
                      <a:pt x="17" y="85"/>
                    </a:lnTo>
                    <a:lnTo>
                      <a:pt x="24" y="83"/>
                    </a:lnTo>
                    <a:lnTo>
                      <a:pt x="32" y="80"/>
                    </a:lnTo>
                    <a:lnTo>
                      <a:pt x="39" y="76"/>
                    </a:lnTo>
                    <a:lnTo>
                      <a:pt x="46" y="72"/>
                    </a:lnTo>
                    <a:lnTo>
                      <a:pt x="52" y="67"/>
                    </a:lnTo>
                    <a:lnTo>
                      <a:pt x="59" y="61"/>
                    </a:lnTo>
                    <a:lnTo>
                      <a:pt x="63" y="55"/>
                    </a:lnTo>
                    <a:lnTo>
                      <a:pt x="69" y="48"/>
                    </a:lnTo>
                    <a:lnTo>
                      <a:pt x="73" y="41"/>
                    </a:lnTo>
                    <a:lnTo>
                      <a:pt x="76" y="33"/>
                    </a:lnTo>
                    <a:lnTo>
                      <a:pt x="78" y="26"/>
                    </a:lnTo>
                    <a:lnTo>
                      <a:pt x="81" y="18"/>
                    </a:lnTo>
                    <a:lnTo>
                      <a:pt x="83" y="9"/>
                    </a:lnTo>
                    <a:lnTo>
                      <a:pt x="83" y="0"/>
                    </a:lnTo>
                    <a:lnTo>
                      <a:pt x="66"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17" name="Freeform 130"/>
              <p:cNvSpPr>
                <a:spLocks/>
              </p:cNvSpPr>
              <p:nvPr/>
            </p:nvSpPr>
            <p:spPr bwMode="auto">
              <a:xfrm>
                <a:off x="4191" y="3930"/>
                <a:ext cx="83" cy="87"/>
              </a:xfrm>
              <a:custGeom>
                <a:avLst/>
                <a:gdLst>
                  <a:gd name="T0" fmla="*/ 0 w 83"/>
                  <a:gd name="T1" fmla="*/ 17 h 87"/>
                  <a:gd name="T2" fmla="*/ 0 w 83"/>
                  <a:gd name="T3" fmla="*/ 17 h 87"/>
                  <a:gd name="T4" fmla="*/ 6 w 83"/>
                  <a:gd name="T5" fmla="*/ 18 h 87"/>
                  <a:gd name="T6" fmla="*/ 13 w 83"/>
                  <a:gd name="T7" fmla="*/ 18 h 87"/>
                  <a:gd name="T8" fmla="*/ 20 w 83"/>
                  <a:gd name="T9" fmla="*/ 21 h 87"/>
                  <a:gd name="T10" fmla="*/ 25 w 83"/>
                  <a:gd name="T11" fmla="*/ 22 h 87"/>
                  <a:gd name="T12" fmla="*/ 31 w 83"/>
                  <a:gd name="T13" fmla="*/ 25 h 87"/>
                  <a:gd name="T14" fmla="*/ 37 w 83"/>
                  <a:gd name="T15" fmla="*/ 29 h 87"/>
                  <a:gd name="T16" fmla="*/ 41 w 83"/>
                  <a:gd name="T17" fmla="*/ 34 h 87"/>
                  <a:gd name="T18" fmla="*/ 46 w 83"/>
                  <a:gd name="T19" fmla="*/ 38 h 87"/>
                  <a:gd name="T20" fmla="*/ 55 w 83"/>
                  <a:gd name="T21" fmla="*/ 48 h 87"/>
                  <a:gd name="T22" fmla="*/ 60 w 83"/>
                  <a:gd name="T23" fmla="*/ 60 h 87"/>
                  <a:gd name="T24" fmla="*/ 63 w 83"/>
                  <a:gd name="T25" fmla="*/ 66 h 87"/>
                  <a:gd name="T26" fmla="*/ 65 w 83"/>
                  <a:gd name="T27" fmla="*/ 73 h 87"/>
                  <a:gd name="T28" fmla="*/ 66 w 83"/>
                  <a:gd name="T29" fmla="*/ 80 h 87"/>
                  <a:gd name="T30" fmla="*/ 66 w 83"/>
                  <a:gd name="T31" fmla="*/ 87 h 87"/>
                  <a:gd name="T32" fmla="*/ 83 w 83"/>
                  <a:gd name="T33" fmla="*/ 87 h 87"/>
                  <a:gd name="T34" fmla="*/ 83 w 83"/>
                  <a:gd name="T35" fmla="*/ 78 h 87"/>
                  <a:gd name="T36" fmla="*/ 81 w 83"/>
                  <a:gd name="T37" fmla="*/ 70 h 87"/>
                  <a:gd name="T38" fmla="*/ 78 w 83"/>
                  <a:gd name="T39" fmla="*/ 62 h 87"/>
                  <a:gd name="T40" fmla="*/ 76 w 83"/>
                  <a:gd name="T41" fmla="*/ 53 h 87"/>
                  <a:gd name="T42" fmla="*/ 69 w 83"/>
                  <a:gd name="T43" fmla="*/ 39 h 87"/>
                  <a:gd name="T44" fmla="*/ 59 w 83"/>
                  <a:gd name="T45" fmla="*/ 27 h 87"/>
                  <a:gd name="T46" fmla="*/ 52 w 83"/>
                  <a:gd name="T47" fmla="*/ 20 h 87"/>
                  <a:gd name="T48" fmla="*/ 46 w 83"/>
                  <a:gd name="T49" fmla="*/ 16 h 87"/>
                  <a:gd name="T50" fmla="*/ 39 w 83"/>
                  <a:gd name="T51" fmla="*/ 11 h 87"/>
                  <a:gd name="T52" fmla="*/ 32 w 83"/>
                  <a:gd name="T53" fmla="*/ 7 h 87"/>
                  <a:gd name="T54" fmla="*/ 24 w 83"/>
                  <a:gd name="T55" fmla="*/ 4 h 87"/>
                  <a:gd name="T56" fmla="*/ 17 w 83"/>
                  <a:gd name="T57" fmla="*/ 2 h 87"/>
                  <a:gd name="T58" fmla="*/ 9 w 83"/>
                  <a:gd name="T59" fmla="*/ 2 h 87"/>
                  <a:gd name="T60" fmla="*/ 0 w 83"/>
                  <a:gd name="T61" fmla="*/ 0 h 87"/>
                  <a:gd name="T62" fmla="*/ 0 w 83"/>
                  <a:gd name="T63" fmla="*/ 0 h 87"/>
                  <a:gd name="T64" fmla="*/ 0 w 83"/>
                  <a:gd name="T65" fmla="*/ 17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3"/>
                  <a:gd name="T100" fmla="*/ 0 h 87"/>
                  <a:gd name="T101" fmla="*/ 83 w 83"/>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3" h="87">
                    <a:moveTo>
                      <a:pt x="0" y="17"/>
                    </a:moveTo>
                    <a:lnTo>
                      <a:pt x="0" y="17"/>
                    </a:lnTo>
                    <a:lnTo>
                      <a:pt x="6" y="18"/>
                    </a:lnTo>
                    <a:lnTo>
                      <a:pt x="13" y="18"/>
                    </a:lnTo>
                    <a:lnTo>
                      <a:pt x="20" y="21"/>
                    </a:lnTo>
                    <a:lnTo>
                      <a:pt x="25" y="22"/>
                    </a:lnTo>
                    <a:lnTo>
                      <a:pt x="31" y="25"/>
                    </a:lnTo>
                    <a:lnTo>
                      <a:pt x="37" y="29"/>
                    </a:lnTo>
                    <a:lnTo>
                      <a:pt x="41" y="34"/>
                    </a:lnTo>
                    <a:lnTo>
                      <a:pt x="46" y="38"/>
                    </a:lnTo>
                    <a:lnTo>
                      <a:pt x="55" y="48"/>
                    </a:lnTo>
                    <a:lnTo>
                      <a:pt x="60" y="60"/>
                    </a:lnTo>
                    <a:lnTo>
                      <a:pt x="63" y="66"/>
                    </a:lnTo>
                    <a:lnTo>
                      <a:pt x="65" y="73"/>
                    </a:lnTo>
                    <a:lnTo>
                      <a:pt x="66" y="80"/>
                    </a:lnTo>
                    <a:lnTo>
                      <a:pt x="66" y="87"/>
                    </a:lnTo>
                    <a:lnTo>
                      <a:pt x="83" y="87"/>
                    </a:lnTo>
                    <a:lnTo>
                      <a:pt x="83" y="78"/>
                    </a:lnTo>
                    <a:lnTo>
                      <a:pt x="81" y="70"/>
                    </a:lnTo>
                    <a:lnTo>
                      <a:pt x="78" y="62"/>
                    </a:lnTo>
                    <a:lnTo>
                      <a:pt x="76" y="53"/>
                    </a:lnTo>
                    <a:lnTo>
                      <a:pt x="69" y="39"/>
                    </a:lnTo>
                    <a:lnTo>
                      <a:pt x="59" y="27"/>
                    </a:lnTo>
                    <a:lnTo>
                      <a:pt x="52" y="20"/>
                    </a:lnTo>
                    <a:lnTo>
                      <a:pt x="46" y="16"/>
                    </a:lnTo>
                    <a:lnTo>
                      <a:pt x="39" y="11"/>
                    </a:lnTo>
                    <a:lnTo>
                      <a:pt x="32" y="7"/>
                    </a:lnTo>
                    <a:lnTo>
                      <a:pt x="24" y="4"/>
                    </a:lnTo>
                    <a:lnTo>
                      <a:pt x="17" y="2"/>
                    </a:lnTo>
                    <a:lnTo>
                      <a:pt x="9" y="2"/>
                    </a:lnTo>
                    <a:lnTo>
                      <a:pt x="0" y="0"/>
                    </a:lnTo>
                    <a:lnTo>
                      <a:pt x="0" y="1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18" name="Freeform 131"/>
              <p:cNvSpPr>
                <a:spLocks/>
              </p:cNvSpPr>
              <p:nvPr/>
            </p:nvSpPr>
            <p:spPr bwMode="auto">
              <a:xfrm>
                <a:off x="4108" y="3930"/>
                <a:ext cx="83" cy="87"/>
              </a:xfrm>
              <a:custGeom>
                <a:avLst/>
                <a:gdLst>
                  <a:gd name="T0" fmla="*/ 18 w 83"/>
                  <a:gd name="T1" fmla="*/ 87 h 87"/>
                  <a:gd name="T2" fmla="*/ 18 w 83"/>
                  <a:gd name="T3" fmla="*/ 87 h 87"/>
                  <a:gd name="T4" fmla="*/ 18 w 83"/>
                  <a:gd name="T5" fmla="*/ 80 h 87"/>
                  <a:gd name="T6" fmla="*/ 19 w 83"/>
                  <a:gd name="T7" fmla="*/ 73 h 87"/>
                  <a:gd name="T8" fmla="*/ 21 w 83"/>
                  <a:gd name="T9" fmla="*/ 66 h 87"/>
                  <a:gd name="T10" fmla="*/ 22 w 83"/>
                  <a:gd name="T11" fmla="*/ 60 h 87"/>
                  <a:gd name="T12" fmla="*/ 29 w 83"/>
                  <a:gd name="T13" fmla="*/ 48 h 87"/>
                  <a:gd name="T14" fmla="*/ 37 w 83"/>
                  <a:gd name="T15" fmla="*/ 38 h 87"/>
                  <a:gd name="T16" fmla="*/ 42 w 83"/>
                  <a:gd name="T17" fmla="*/ 34 h 87"/>
                  <a:gd name="T18" fmla="*/ 47 w 83"/>
                  <a:gd name="T19" fmla="*/ 29 h 87"/>
                  <a:gd name="T20" fmla="*/ 51 w 83"/>
                  <a:gd name="T21" fmla="*/ 25 h 87"/>
                  <a:gd name="T22" fmla="*/ 58 w 83"/>
                  <a:gd name="T23" fmla="*/ 22 h 87"/>
                  <a:gd name="T24" fmla="*/ 64 w 83"/>
                  <a:gd name="T25" fmla="*/ 21 h 87"/>
                  <a:gd name="T26" fmla="*/ 69 w 83"/>
                  <a:gd name="T27" fmla="*/ 18 h 87"/>
                  <a:gd name="T28" fmla="*/ 76 w 83"/>
                  <a:gd name="T29" fmla="*/ 18 h 87"/>
                  <a:gd name="T30" fmla="*/ 83 w 83"/>
                  <a:gd name="T31" fmla="*/ 17 h 87"/>
                  <a:gd name="T32" fmla="*/ 83 w 83"/>
                  <a:gd name="T33" fmla="*/ 0 h 87"/>
                  <a:gd name="T34" fmla="*/ 75 w 83"/>
                  <a:gd name="T35" fmla="*/ 2 h 87"/>
                  <a:gd name="T36" fmla="*/ 67 w 83"/>
                  <a:gd name="T37" fmla="*/ 2 h 87"/>
                  <a:gd name="T38" fmla="*/ 58 w 83"/>
                  <a:gd name="T39" fmla="*/ 4 h 87"/>
                  <a:gd name="T40" fmla="*/ 51 w 83"/>
                  <a:gd name="T41" fmla="*/ 7 h 87"/>
                  <a:gd name="T42" fmla="*/ 43 w 83"/>
                  <a:gd name="T43" fmla="*/ 11 h 87"/>
                  <a:gd name="T44" fmla="*/ 37 w 83"/>
                  <a:gd name="T45" fmla="*/ 16 h 87"/>
                  <a:gd name="T46" fmla="*/ 30 w 83"/>
                  <a:gd name="T47" fmla="*/ 20 h 87"/>
                  <a:gd name="T48" fmla="*/ 25 w 83"/>
                  <a:gd name="T49" fmla="*/ 27 h 87"/>
                  <a:gd name="T50" fmla="*/ 15 w 83"/>
                  <a:gd name="T51" fmla="*/ 39 h 87"/>
                  <a:gd name="T52" fmla="*/ 7 w 83"/>
                  <a:gd name="T53" fmla="*/ 53 h 87"/>
                  <a:gd name="T54" fmla="*/ 4 w 83"/>
                  <a:gd name="T55" fmla="*/ 62 h 87"/>
                  <a:gd name="T56" fmla="*/ 2 w 83"/>
                  <a:gd name="T57" fmla="*/ 70 h 87"/>
                  <a:gd name="T58" fmla="*/ 1 w 83"/>
                  <a:gd name="T59" fmla="*/ 78 h 87"/>
                  <a:gd name="T60" fmla="*/ 0 w 83"/>
                  <a:gd name="T61" fmla="*/ 87 h 87"/>
                  <a:gd name="T62" fmla="*/ 0 w 83"/>
                  <a:gd name="T63" fmla="*/ 87 h 87"/>
                  <a:gd name="T64" fmla="*/ 18 w 83"/>
                  <a:gd name="T65" fmla="*/ 87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3"/>
                  <a:gd name="T100" fmla="*/ 0 h 87"/>
                  <a:gd name="T101" fmla="*/ 83 w 83"/>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3" h="87">
                    <a:moveTo>
                      <a:pt x="18" y="87"/>
                    </a:moveTo>
                    <a:lnTo>
                      <a:pt x="18" y="87"/>
                    </a:lnTo>
                    <a:lnTo>
                      <a:pt x="18" y="80"/>
                    </a:lnTo>
                    <a:lnTo>
                      <a:pt x="19" y="73"/>
                    </a:lnTo>
                    <a:lnTo>
                      <a:pt x="21" y="66"/>
                    </a:lnTo>
                    <a:lnTo>
                      <a:pt x="22" y="60"/>
                    </a:lnTo>
                    <a:lnTo>
                      <a:pt x="29" y="48"/>
                    </a:lnTo>
                    <a:lnTo>
                      <a:pt x="37" y="38"/>
                    </a:lnTo>
                    <a:lnTo>
                      <a:pt x="42" y="34"/>
                    </a:lnTo>
                    <a:lnTo>
                      <a:pt x="47" y="29"/>
                    </a:lnTo>
                    <a:lnTo>
                      <a:pt x="51" y="25"/>
                    </a:lnTo>
                    <a:lnTo>
                      <a:pt x="58" y="22"/>
                    </a:lnTo>
                    <a:lnTo>
                      <a:pt x="64" y="21"/>
                    </a:lnTo>
                    <a:lnTo>
                      <a:pt x="69" y="18"/>
                    </a:lnTo>
                    <a:lnTo>
                      <a:pt x="76" y="18"/>
                    </a:lnTo>
                    <a:lnTo>
                      <a:pt x="83" y="17"/>
                    </a:lnTo>
                    <a:lnTo>
                      <a:pt x="83" y="0"/>
                    </a:lnTo>
                    <a:lnTo>
                      <a:pt x="75" y="2"/>
                    </a:lnTo>
                    <a:lnTo>
                      <a:pt x="67" y="2"/>
                    </a:lnTo>
                    <a:lnTo>
                      <a:pt x="58" y="4"/>
                    </a:lnTo>
                    <a:lnTo>
                      <a:pt x="51" y="7"/>
                    </a:lnTo>
                    <a:lnTo>
                      <a:pt x="43" y="11"/>
                    </a:lnTo>
                    <a:lnTo>
                      <a:pt x="37" y="16"/>
                    </a:lnTo>
                    <a:lnTo>
                      <a:pt x="30" y="20"/>
                    </a:lnTo>
                    <a:lnTo>
                      <a:pt x="25" y="27"/>
                    </a:lnTo>
                    <a:lnTo>
                      <a:pt x="15" y="39"/>
                    </a:lnTo>
                    <a:lnTo>
                      <a:pt x="7" y="53"/>
                    </a:lnTo>
                    <a:lnTo>
                      <a:pt x="4" y="62"/>
                    </a:lnTo>
                    <a:lnTo>
                      <a:pt x="2" y="70"/>
                    </a:lnTo>
                    <a:lnTo>
                      <a:pt x="1" y="78"/>
                    </a:lnTo>
                    <a:lnTo>
                      <a:pt x="0" y="87"/>
                    </a:lnTo>
                    <a:lnTo>
                      <a:pt x="18" y="8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19" name="Freeform 132"/>
              <p:cNvSpPr>
                <a:spLocks/>
              </p:cNvSpPr>
              <p:nvPr/>
            </p:nvSpPr>
            <p:spPr bwMode="auto">
              <a:xfrm>
                <a:off x="4108" y="4017"/>
                <a:ext cx="83" cy="86"/>
              </a:xfrm>
              <a:custGeom>
                <a:avLst/>
                <a:gdLst>
                  <a:gd name="T0" fmla="*/ 83 w 83"/>
                  <a:gd name="T1" fmla="*/ 69 h 86"/>
                  <a:gd name="T2" fmla="*/ 83 w 83"/>
                  <a:gd name="T3" fmla="*/ 69 h 86"/>
                  <a:gd name="T4" fmla="*/ 76 w 83"/>
                  <a:gd name="T5" fmla="*/ 69 h 86"/>
                  <a:gd name="T6" fmla="*/ 69 w 83"/>
                  <a:gd name="T7" fmla="*/ 68 h 86"/>
                  <a:gd name="T8" fmla="*/ 64 w 83"/>
                  <a:gd name="T9" fmla="*/ 67 h 86"/>
                  <a:gd name="T10" fmla="*/ 58 w 83"/>
                  <a:gd name="T11" fmla="*/ 64 h 86"/>
                  <a:gd name="T12" fmla="*/ 51 w 83"/>
                  <a:gd name="T13" fmla="*/ 61 h 86"/>
                  <a:gd name="T14" fmla="*/ 47 w 83"/>
                  <a:gd name="T15" fmla="*/ 58 h 86"/>
                  <a:gd name="T16" fmla="*/ 42 w 83"/>
                  <a:gd name="T17" fmla="*/ 54 h 86"/>
                  <a:gd name="T18" fmla="*/ 37 w 83"/>
                  <a:gd name="T19" fmla="*/ 50 h 86"/>
                  <a:gd name="T20" fmla="*/ 33 w 83"/>
                  <a:gd name="T21" fmla="*/ 44 h 86"/>
                  <a:gd name="T22" fmla="*/ 29 w 83"/>
                  <a:gd name="T23" fmla="*/ 39 h 86"/>
                  <a:gd name="T24" fmla="*/ 25 w 83"/>
                  <a:gd name="T25" fmla="*/ 33 h 86"/>
                  <a:gd name="T26" fmla="*/ 22 w 83"/>
                  <a:gd name="T27" fmla="*/ 27 h 86"/>
                  <a:gd name="T28" fmla="*/ 21 w 83"/>
                  <a:gd name="T29" fmla="*/ 21 h 86"/>
                  <a:gd name="T30" fmla="*/ 19 w 83"/>
                  <a:gd name="T31" fmla="*/ 14 h 86"/>
                  <a:gd name="T32" fmla="*/ 18 w 83"/>
                  <a:gd name="T33" fmla="*/ 7 h 86"/>
                  <a:gd name="T34" fmla="*/ 18 w 83"/>
                  <a:gd name="T35" fmla="*/ 0 h 86"/>
                  <a:gd name="T36" fmla="*/ 0 w 83"/>
                  <a:gd name="T37" fmla="*/ 0 h 86"/>
                  <a:gd name="T38" fmla="*/ 1 w 83"/>
                  <a:gd name="T39" fmla="*/ 9 h 86"/>
                  <a:gd name="T40" fmla="*/ 2 w 83"/>
                  <a:gd name="T41" fmla="*/ 18 h 86"/>
                  <a:gd name="T42" fmla="*/ 4 w 83"/>
                  <a:gd name="T43" fmla="*/ 26 h 86"/>
                  <a:gd name="T44" fmla="*/ 7 w 83"/>
                  <a:gd name="T45" fmla="*/ 33 h 86"/>
                  <a:gd name="T46" fmla="*/ 11 w 83"/>
                  <a:gd name="T47" fmla="*/ 41 h 86"/>
                  <a:gd name="T48" fmla="*/ 15 w 83"/>
                  <a:gd name="T49" fmla="*/ 48 h 86"/>
                  <a:gd name="T50" fmla="*/ 19 w 83"/>
                  <a:gd name="T51" fmla="*/ 55 h 86"/>
                  <a:gd name="T52" fmla="*/ 25 w 83"/>
                  <a:gd name="T53" fmla="*/ 61 h 86"/>
                  <a:gd name="T54" fmla="*/ 30 w 83"/>
                  <a:gd name="T55" fmla="*/ 67 h 86"/>
                  <a:gd name="T56" fmla="*/ 37 w 83"/>
                  <a:gd name="T57" fmla="*/ 72 h 86"/>
                  <a:gd name="T58" fmla="*/ 43 w 83"/>
                  <a:gd name="T59" fmla="*/ 76 h 86"/>
                  <a:gd name="T60" fmla="*/ 51 w 83"/>
                  <a:gd name="T61" fmla="*/ 80 h 86"/>
                  <a:gd name="T62" fmla="*/ 58 w 83"/>
                  <a:gd name="T63" fmla="*/ 83 h 86"/>
                  <a:gd name="T64" fmla="*/ 67 w 83"/>
                  <a:gd name="T65" fmla="*/ 85 h 86"/>
                  <a:gd name="T66" fmla="*/ 75 w 83"/>
                  <a:gd name="T67" fmla="*/ 86 h 86"/>
                  <a:gd name="T68" fmla="*/ 83 w 83"/>
                  <a:gd name="T69" fmla="*/ 86 h 86"/>
                  <a:gd name="T70" fmla="*/ 83 w 83"/>
                  <a:gd name="T71" fmla="*/ 86 h 86"/>
                  <a:gd name="T72" fmla="*/ 83 w 83"/>
                  <a:gd name="T73" fmla="*/ 69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3"/>
                  <a:gd name="T112" fmla="*/ 0 h 86"/>
                  <a:gd name="T113" fmla="*/ 83 w 83"/>
                  <a:gd name="T114" fmla="*/ 86 h 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3" h="86">
                    <a:moveTo>
                      <a:pt x="83" y="69"/>
                    </a:moveTo>
                    <a:lnTo>
                      <a:pt x="83" y="69"/>
                    </a:lnTo>
                    <a:lnTo>
                      <a:pt x="76" y="69"/>
                    </a:lnTo>
                    <a:lnTo>
                      <a:pt x="69" y="68"/>
                    </a:lnTo>
                    <a:lnTo>
                      <a:pt x="64" y="67"/>
                    </a:lnTo>
                    <a:lnTo>
                      <a:pt x="58" y="64"/>
                    </a:lnTo>
                    <a:lnTo>
                      <a:pt x="51" y="61"/>
                    </a:lnTo>
                    <a:lnTo>
                      <a:pt x="47" y="58"/>
                    </a:lnTo>
                    <a:lnTo>
                      <a:pt x="42" y="54"/>
                    </a:lnTo>
                    <a:lnTo>
                      <a:pt x="37" y="50"/>
                    </a:lnTo>
                    <a:lnTo>
                      <a:pt x="33" y="44"/>
                    </a:lnTo>
                    <a:lnTo>
                      <a:pt x="29" y="39"/>
                    </a:lnTo>
                    <a:lnTo>
                      <a:pt x="25" y="33"/>
                    </a:lnTo>
                    <a:lnTo>
                      <a:pt x="22" y="27"/>
                    </a:lnTo>
                    <a:lnTo>
                      <a:pt x="21" y="21"/>
                    </a:lnTo>
                    <a:lnTo>
                      <a:pt x="19" y="14"/>
                    </a:lnTo>
                    <a:lnTo>
                      <a:pt x="18" y="7"/>
                    </a:lnTo>
                    <a:lnTo>
                      <a:pt x="18" y="0"/>
                    </a:lnTo>
                    <a:lnTo>
                      <a:pt x="0" y="0"/>
                    </a:lnTo>
                    <a:lnTo>
                      <a:pt x="1" y="9"/>
                    </a:lnTo>
                    <a:lnTo>
                      <a:pt x="2" y="18"/>
                    </a:lnTo>
                    <a:lnTo>
                      <a:pt x="4" y="26"/>
                    </a:lnTo>
                    <a:lnTo>
                      <a:pt x="7" y="33"/>
                    </a:lnTo>
                    <a:lnTo>
                      <a:pt x="11" y="41"/>
                    </a:lnTo>
                    <a:lnTo>
                      <a:pt x="15" y="48"/>
                    </a:lnTo>
                    <a:lnTo>
                      <a:pt x="19" y="55"/>
                    </a:lnTo>
                    <a:lnTo>
                      <a:pt x="25" y="61"/>
                    </a:lnTo>
                    <a:lnTo>
                      <a:pt x="30" y="67"/>
                    </a:lnTo>
                    <a:lnTo>
                      <a:pt x="37" y="72"/>
                    </a:lnTo>
                    <a:lnTo>
                      <a:pt x="43" y="76"/>
                    </a:lnTo>
                    <a:lnTo>
                      <a:pt x="51" y="80"/>
                    </a:lnTo>
                    <a:lnTo>
                      <a:pt x="58" y="83"/>
                    </a:lnTo>
                    <a:lnTo>
                      <a:pt x="67" y="85"/>
                    </a:lnTo>
                    <a:lnTo>
                      <a:pt x="75" y="86"/>
                    </a:lnTo>
                    <a:lnTo>
                      <a:pt x="83" y="86"/>
                    </a:lnTo>
                    <a:lnTo>
                      <a:pt x="83" y="6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20" name="Freeform 133"/>
              <p:cNvSpPr>
                <a:spLocks/>
              </p:cNvSpPr>
              <p:nvPr/>
            </p:nvSpPr>
            <p:spPr bwMode="auto">
              <a:xfrm>
                <a:off x="3971" y="1666"/>
                <a:ext cx="47" cy="83"/>
              </a:xfrm>
              <a:custGeom>
                <a:avLst/>
                <a:gdLst>
                  <a:gd name="T0" fmla="*/ 47 w 47"/>
                  <a:gd name="T1" fmla="*/ 76 h 83"/>
                  <a:gd name="T2" fmla="*/ 47 w 47"/>
                  <a:gd name="T3" fmla="*/ 74 h 83"/>
                  <a:gd name="T4" fmla="*/ 46 w 47"/>
                  <a:gd name="T5" fmla="*/ 59 h 83"/>
                  <a:gd name="T6" fmla="*/ 45 w 47"/>
                  <a:gd name="T7" fmla="*/ 46 h 83"/>
                  <a:gd name="T8" fmla="*/ 40 w 47"/>
                  <a:gd name="T9" fmla="*/ 35 h 83"/>
                  <a:gd name="T10" fmla="*/ 36 w 47"/>
                  <a:gd name="T11" fmla="*/ 24 h 83"/>
                  <a:gd name="T12" fmla="*/ 31 w 47"/>
                  <a:gd name="T13" fmla="*/ 16 h 83"/>
                  <a:gd name="T14" fmla="*/ 22 w 47"/>
                  <a:gd name="T15" fmla="*/ 9 h 83"/>
                  <a:gd name="T16" fmla="*/ 14 w 47"/>
                  <a:gd name="T17" fmla="*/ 3 h 83"/>
                  <a:gd name="T18" fmla="*/ 4 w 47"/>
                  <a:gd name="T19" fmla="*/ 0 h 83"/>
                  <a:gd name="T20" fmla="*/ 0 w 47"/>
                  <a:gd name="T21" fmla="*/ 17 h 83"/>
                  <a:gd name="T22" fmla="*/ 7 w 47"/>
                  <a:gd name="T23" fmla="*/ 18 h 83"/>
                  <a:gd name="T24" fmla="*/ 13 w 47"/>
                  <a:gd name="T25" fmla="*/ 23 h 83"/>
                  <a:gd name="T26" fmla="*/ 17 w 47"/>
                  <a:gd name="T27" fmla="*/ 27 h 83"/>
                  <a:gd name="T28" fmla="*/ 21 w 47"/>
                  <a:gd name="T29" fmla="*/ 32 h 83"/>
                  <a:gd name="T30" fmla="*/ 25 w 47"/>
                  <a:gd name="T31" fmla="*/ 41 h 83"/>
                  <a:gd name="T32" fmla="*/ 28 w 47"/>
                  <a:gd name="T33" fmla="*/ 50 h 83"/>
                  <a:gd name="T34" fmla="*/ 29 w 47"/>
                  <a:gd name="T35" fmla="*/ 62 h 83"/>
                  <a:gd name="T36" fmla="*/ 31 w 47"/>
                  <a:gd name="T37" fmla="*/ 74 h 83"/>
                  <a:gd name="T38" fmla="*/ 31 w 47"/>
                  <a:gd name="T39" fmla="*/ 73 h 83"/>
                  <a:gd name="T40" fmla="*/ 31 w 47"/>
                  <a:gd name="T41" fmla="*/ 74 h 83"/>
                  <a:gd name="T42" fmla="*/ 32 w 47"/>
                  <a:gd name="T43" fmla="*/ 78 h 83"/>
                  <a:gd name="T44" fmla="*/ 33 w 47"/>
                  <a:gd name="T45" fmla="*/ 81 h 83"/>
                  <a:gd name="T46" fmla="*/ 36 w 47"/>
                  <a:gd name="T47" fmla="*/ 83 h 83"/>
                  <a:gd name="T48" fmla="*/ 40 w 47"/>
                  <a:gd name="T49" fmla="*/ 83 h 83"/>
                  <a:gd name="T50" fmla="*/ 43 w 47"/>
                  <a:gd name="T51" fmla="*/ 83 h 83"/>
                  <a:gd name="T52" fmla="*/ 46 w 47"/>
                  <a:gd name="T53" fmla="*/ 80 h 83"/>
                  <a:gd name="T54" fmla="*/ 47 w 47"/>
                  <a:gd name="T55" fmla="*/ 77 h 83"/>
                  <a:gd name="T56" fmla="*/ 47 w 47"/>
                  <a:gd name="T57" fmla="*/ 74 h 83"/>
                  <a:gd name="T58" fmla="*/ 47 w 47"/>
                  <a:gd name="T59" fmla="*/ 76 h 8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7"/>
                  <a:gd name="T91" fmla="*/ 0 h 83"/>
                  <a:gd name="T92" fmla="*/ 47 w 47"/>
                  <a:gd name="T93" fmla="*/ 83 h 8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7" h="83">
                    <a:moveTo>
                      <a:pt x="47" y="76"/>
                    </a:moveTo>
                    <a:lnTo>
                      <a:pt x="47" y="74"/>
                    </a:lnTo>
                    <a:lnTo>
                      <a:pt x="46" y="59"/>
                    </a:lnTo>
                    <a:lnTo>
                      <a:pt x="45" y="46"/>
                    </a:lnTo>
                    <a:lnTo>
                      <a:pt x="40" y="35"/>
                    </a:lnTo>
                    <a:lnTo>
                      <a:pt x="36" y="24"/>
                    </a:lnTo>
                    <a:lnTo>
                      <a:pt x="31" y="16"/>
                    </a:lnTo>
                    <a:lnTo>
                      <a:pt x="22" y="9"/>
                    </a:lnTo>
                    <a:lnTo>
                      <a:pt x="14" y="3"/>
                    </a:lnTo>
                    <a:lnTo>
                      <a:pt x="4" y="0"/>
                    </a:lnTo>
                    <a:lnTo>
                      <a:pt x="0" y="17"/>
                    </a:lnTo>
                    <a:lnTo>
                      <a:pt x="7" y="18"/>
                    </a:lnTo>
                    <a:lnTo>
                      <a:pt x="13" y="23"/>
                    </a:lnTo>
                    <a:lnTo>
                      <a:pt x="17" y="27"/>
                    </a:lnTo>
                    <a:lnTo>
                      <a:pt x="21" y="32"/>
                    </a:lnTo>
                    <a:lnTo>
                      <a:pt x="25" y="41"/>
                    </a:lnTo>
                    <a:lnTo>
                      <a:pt x="28" y="50"/>
                    </a:lnTo>
                    <a:lnTo>
                      <a:pt x="29" y="62"/>
                    </a:lnTo>
                    <a:lnTo>
                      <a:pt x="31" y="74"/>
                    </a:lnTo>
                    <a:lnTo>
                      <a:pt x="31" y="73"/>
                    </a:lnTo>
                    <a:lnTo>
                      <a:pt x="31" y="74"/>
                    </a:lnTo>
                    <a:lnTo>
                      <a:pt x="32" y="78"/>
                    </a:lnTo>
                    <a:lnTo>
                      <a:pt x="33" y="81"/>
                    </a:lnTo>
                    <a:lnTo>
                      <a:pt x="36" y="83"/>
                    </a:lnTo>
                    <a:lnTo>
                      <a:pt x="40" y="83"/>
                    </a:lnTo>
                    <a:lnTo>
                      <a:pt x="43" y="83"/>
                    </a:lnTo>
                    <a:lnTo>
                      <a:pt x="46" y="80"/>
                    </a:lnTo>
                    <a:lnTo>
                      <a:pt x="47" y="77"/>
                    </a:lnTo>
                    <a:lnTo>
                      <a:pt x="47" y="74"/>
                    </a:lnTo>
                    <a:lnTo>
                      <a:pt x="47" y="76"/>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21" name="Freeform 134"/>
              <p:cNvSpPr>
                <a:spLocks/>
              </p:cNvSpPr>
              <p:nvPr/>
            </p:nvSpPr>
            <p:spPr bwMode="auto">
              <a:xfrm>
                <a:off x="3929" y="1739"/>
                <a:ext cx="89" cy="433"/>
              </a:xfrm>
              <a:custGeom>
                <a:avLst/>
                <a:gdLst>
                  <a:gd name="T0" fmla="*/ 17 w 89"/>
                  <a:gd name="T1" fmla="*/ 425 h 433"/>
                  <a:gd name="T2" fmla="*/ 17 w 89"/>
                  <a:gd name="T3" fmla="*/ 426 h 433"/>
                  <a:gd name="T4" fmla="*/ 25 w 89"/>
                  <a:gd name="T5" fmla="*/ 373 h 433"/>
                  <a:gd name="T6" fmla="*/ 35 w 89"/>
                  <a:gd name="T7" fmla="*/ 320 h 433"/>
                  <a:gd name="T8" fmla="*/ 43 w 89"/>
                  <a:gd name="T9" fmla="*/ 267 h 433"/>
                  <a:gd name="T10" fmla="*/ 53 w 89"/>
                  <a:gd name="T11" fmla="*/ 214 h 433"/>
                  <a:gd name="T12" fmla="*/ 63 w 89"/>
                  <a:gd name="T13" fmla="*/ 161 h 433"/>
                  <a:gd name="T14" fmla="*/ 71 w 89"/>
                  <a:gd name="T15" fmla="*/ 108 h 433"/>
                  <a:gd name="T16" fmla="*/ 81 w 89"/>
                  <a:gd name="T17" fmla="*/ 56 h 433"/>
                  <a:gd name="T18" fmla="*/ 89 w 89"/>
                  <a:gd name="T19" fmla="*/ 3 h 433"/>
                  <a:gd name="T20" fmla="*/ 73 w 89"/>
                  <a:gd name="T21" fmla="*/ 0 h 433"/>
                  <a:gd name="T22" fmla="*/ 64 w 89"/>
                  <a:gd name="T23" fmla="*/ 53 h 433"/>
                  <a:gd name="T24" fmla="*/ 55 w 89"/>
                  <a:gd name="T25" fmla="*/ 106 h 433"/>
                  <a:gd name="T26" fmla="*/ 46 w 89"/>
                  <a:gd name="T27" fmla="*/ 159 h 433"/>
                  <a:gd name="T28" fmla="*/ 36 w 89"/>
                  <a:gd name="T29" fmla="*/ 212 h 433"/>
                  <a:gd name="T30" fmla="*/ 27 w 89"/>
                  <a:gd name="T31" fmla="*/ 265 h 433"/>
                  <a:gd name="T32" fmla="*/ 18 w 89"/>
                  <a:gd name="T33" fmla="*/ 318 h 433"/>
                  <a:gd name="T34" fmla="*/ 9 w 89"/>
                  <a:gd name="T35" fmla="*/ 371 h 433"/>
                  <a:gd name="T36" fmla="*/ 0 w 89"/>
                  <a:gd name="T37" fmla="*/ 424 h 433"/>
                  <a:gd name="T38" fmla="*/ 0 w 89"/>
                  <a:gd name="T39" fmla="*/ 424 h 433"/>
                  <a:gd name="T40" fmla="*/ 0 w 89"/>
                  <a:gd name="T41" fmla="*/ 424 h 433"/>
                  <a:gd name="T42" fmla="*/ 0 w 89"/>
                  <a:gd name="T43" fmla="*/ 426 h 433"/>
                  <a:gd name="T44" fmla="*/ 2 w 89"/>
                  <a:gd name="T45" fmla="*/ 429 h 433"/>
                  <a:gd name="T46" fmla="*/ 4 w 89"/>
                  <a:gd name="T47" fmla="*/ 432 h 433"/>
                  <a:gd name="T48" fmla="*/ 7 w 89"/>
                  <a:gd name="T49" fmla="*/ 433 h 433"/>
                  <a:gd name="T50" fmla="*/ 10 w 89"/>
                  <a:gd name="T51" fmla="*/ 433 h 433"/>
                  <a:gd name="T52" fmla="*/ 13 w 89"/>
                  <a:gd name="T53" fmla="*/ 432 h 433"/>
                  <a:gd name="T54" fmla="*/ 15 w 89"/>
                  <a:gd name="T55" fmla="*/ 429 h 433"/>
                  <a:gd name="T56" fmla="*/ 17 w 89"/>
                  <a:gd name="T57" fmla="*/ 426 h 433"/>
                  <a:gd name="T58" fmla="*/ 17 w 89"/>
                  <a:gd name="T59" fmla="*/ 425 h 4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
                  <a:gd name="T91" fmla="*/ 0 h 433"/>
                  <a:gd name="T92" fmla="*/ 89 w 89"/>
                  <a:gd name="T93" fmla="*/ 433 h 43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 h="433">
                    <a:moveTo>
                      <a:pt x="17" y="425"/>
                    </a:moveTo>
                    <a:lnTo>
                      <a:pt x="17" y="426"/>
                    </a:lnTo>
                    <a:lnTo>
                      <a:pt x="25" y="373"/>
                    </a:lnTo>
                    <a:lnTo>
                      <a:pt x="35" y="320"/>
                    </a:lnTo>
                    <a:lnTo>
                      <a:pt x="43" y="267"/>
                    </a:lnTo>
                    <a:lnTo>
                      <a:pt x="53" y="214"/>
                    </a:lnTo>
                    <a:lnTo>
                      <a:pt x="63" y="161"/>
                    </a:lnTo>
                    <a:lnTo>
                      <a:pt x="71" y="108"/>
                    </a:lnTo>
                    <a:lnTo>
                      <a:pt x="81" y="56"/>
                    </a:lnTo>
                    <a:lnTo>
                      <a:pt x="89" y="3"/>
                    </a:lnTo>
                    <a:lnTo>
                      <a:pt x="73" y="0"/>
                    </a:lnTo>
                    <a:lnTo>
                      <a:pt x="64" y="53"/>
                    </a:lnTo>
                    <a:lnTo>
                      <a:pt x="55" y="106"/>
                    </a:lnTo>
                    <a:lnTo>
                      <a:pt x="46" y="159"/>
                    </a:lnTo>
                    <a:lnTo>
                      <a:pt x="36" y="212"/>
                    </a:lnTo>
                    <a:lnTo>
                      <a:pt x="27" y="265"/>
                    </a:lnTo>
                    <a:lnTo>
                      <a:pt x="18" y="318"/>
                    </a:lnTo>
                    <a:lnTo>
                      <a:pt x="9" y="371"/>
                    </a:lnTo>
                    <a:lnTo>
                      <a:pt x="0" y="424"/>
                    </a:lnTo>
                    <a:lnTo>
                      <a:pt x="0" y="426"/>
                    </a:lnTo>
                    <a:lnTo>
                      <a:pt x="2" y="429"/>
                    </a:lnTo>
                    <a:lnTo>
                      <a:pt x="4" y="432"/>
                    </a:lnTo>
                    <a:lnTo>
                      <a:pt x="7" y="433"/>
                    </a:lnTo>
                    <a:lnTo>
                      <a:pt x="10" y="433"/>
                    </a:lnTo>
                    <a:lnTo>
                      <a:pt x="13" y="432"/>
                    </a:lnTo>
                    <a:lnTo>
                      <a:pt x="15" y="429"/>
                    </a:lnTo>
                    <a:lnTo>
                      <a:pt x="17" y="426"/>
                    </a:lnTo>
                    <a:lnTo>
                      <a:pt x="17" y="425"/>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22" name="Freeform 135"/>
              <p:cNvSpPr>
                <a:spLocks/>
              </p:cNvSpPr>
              <p:nvPr/>
            </p:nvSpPr>
            <p:spPr bwMode="auto">
              <a:xfrm>
                <a:off x="3879" y="2163"/>
                <a:ext cx="67" cy="107"/>
              </a:xfrm>
              <a:custGeom>
                <a:avLst/>
                <a:gdLst>
                  <a:gd name="T0" fmla="*/ 7 w 67"/>
                  <a:gd name="T1" fmla="*/ 107 h 107"/>
                  <a:gd name="T2" fmla="*/ 14 w 67"/>
                  <a:gd name="T3" fmla="*/ 105 h 107"/>
                  <a:gd name="T4" fmla="*/ 24 w 67"/>
                  <a:gd name="T5" fmla="*/ 96 h 107"/>
                  <a:gd name="T6" fmla="*/ 33 w 67"/>
                  <a:gd name="T7" fmla="*/ 86 h 107"/>
                  <a:gd name="T8" fmla="*/ 40 w 67"/>
                  <a:gd name="T9" fmla="*/ 75 h 107"/>
                  <a:gd name="T10" fmla="*/ 47 w 67"/>
                  <a:gd name="T11" fmla="*/ 62 h 107"/>
                  <a:gd name="T12" fmla="*/ 54 w 67"/>
                  <a:gd name="T13" fmla="*/ 50 h 107"/>
                  <a:gd name="T14" fmla="*/ 59 w 67"/>
                  <a:gd name="T15" fmla="*/ 34 h 107"/>
                  <a:gd name="T16" fmla="*/ 63 w 67"/>
                  <a:gd name="T17" fmla="*/ 19 h 107"/>
                  <a:gd name="T18" fmla="*/ 67 w 67"/>
                  <a:gd name="T19" fmla="*/ 1 h 107"/>
                  <a:gd name="T20" fmla="*/ 50 w 67"/>
                  <a:gd name="T21" fmla="*/ 0 h 107"/>
                  <a:gd name="T22" fmla="*/ 46 w 67"/>
                  <a:gd name="T23" fmla="*/ 15 h 107"/>
                  <a:gd name="T24" fmla="*/ 43 w 67"/>
                  <a:gd name="T25" fmla="*/ 30 h 107"/>
                  <a:gd name="T26" fmla="*/ 38 w 67"/>
                  <a:gd name="T27" fmla="*/ 43 h 107"/>
                  <a:gd name="T28" fmla="*/ 32 w 67"/>
                  <a:gd name="T29" fmla="*/ 55 h 107"/>
                  <a:gd name="T30" fmla="*/ 26 w 67"/>
                  <a:gd name="T31" fmla="*/ 66 h 107"/>
                  <a:gd name="T32" fmla="*/ 19 w 67"/>
                  <a:gd name="T33" fmla="*/ 76 h 107"/>
                  <a:gd name="T34" fmla="*/ 12 w 67"/>
                  <a:gd name="T35" fmla="*/ 85 h 107"/>
                  <a:gd name="T36" fmla="*/ 4 w 67"/>
                  <a:gd name="T37" fmla="*/ 92 h 107"/>
                  <a:gd name="T38" fmla="*/ 11 w 67"/>
                  <a:gd name="T39" fmla="*/ 90 h 107"/>
                  <a:gd name="T40" fmla="*/ 4 w 67"/>
                  <a:gd name="T41" fmla="*/ 92 h 107"/>
                  <a:gd name="T42" fmla="*/ 1 w 67"/>
                  <a:gd name="T43" fmla="*/ 94 h 107"/>
                  <a:gd name="T44" fmla="*/ 0 w 67"/>
                  <a:gd name="T45" fmla="*/ 97 h 107"/>
                  <a:gd name="T46" fmla="*/ 1 w 67"/>
                  <a:gd name="T47" fmla="*/ 101 h 107"/>
                  <a:gd name="T48" fmla="*/ 3 w 67"/>
                  <a:gd name="T49" fmla="*/ 104 h 107"/>
                  <a:gd name="T50" fmla="*/ 6 w 67"/>
                  <a:gd name="T51" fmla="*/ 105 h 107"/>
                  <a:gd name="T52" fmla="*/ 8 w 67"/>
                  <a:gd name="T53" fmla="*/ 107 h 107"/>
                  <a:gd name="T54" fmla="*/ 11 w 67"/>
                  <a:gd name="T55" fmla="*/ 107 h 107"/>
                  <a:gd name="T56" fmla="*/ 14 w 67"/>
                  <a:gd name="T57" fmla="*/ 105 h 107"/>
                  <a:gd name="T58" fmla="*/ 7 w 67"/>
                  <a:gd name="T59" fmla="*/ 107 h 10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7"/>
                  <a:gd name="T91" fmla="*/ 0 h 107"/>
                  <a:gd name="T92" fmla="*/ 67 w 67"/>
                  <a:gd name="T93" fmla="*/ 107 h 10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7" h="107">
                    <a:moveTo>
                      <a:pt x="7" y="107"/>
                    </a:moveTo>
                    <a:lnTo>
                      <a:pt x="14" y="105"/>
                    </a:lnTo>
                    <a:lnTo>
                      <a:pt x="24" y="96"/>
                    </a:lnTo>
                    <a:lnTo>
                      <a:pt x="33" y="86"/>
                    </a:lnTo>
                    <a:lnTo>
                      <a:pt x="40" y="75"/>
                    </a:lnTo>
                    <a:lnTo>
                      <a:pt x="47" y="62"/>
                    </a:lnTo>
                    <a:lnTo>
                      <a:pt x="54" y="50"/>
                    </a:lnTo>
                    <a:lnTo>
                      <a:pt x="59" y="34"/>
                    </a:lnTo>
                    <a:lnTo>
                      <a:pt x="63" y="19"/>
                    </a:lnTo>
                    <a:lnTo>
                      <a:pt x="67" y="1"/>
                    </a:lnTo>
                    <a:lnTo>
                      <a:pt x="50" y="0"/>
                    </a:lnTo>
                    <a:lnTo>
                      <a:pt x="46" y="15"/>
                    </a:lnTo>
                    <a:lnTo>
                      <a:pt x="43" y="30"/>
                    </a:lnTo>
                    <a:lnTo>
                      <a:pt x="38" y="43"/>
                    </a:lnTo>
                    <a:lnTo>
                      <a:pt x="32" y="55"/>
                    </a:lnTo>
                    <a:lnTo>
                      <a:pt x="26" y="66"/>
                    </a:lnTo>
                    <a:lnTo>
                      <a:pt x="19" y="76"/>
                    </a:lnTo>
                    <a:lnTo>
                      <a:pt x="12" y="85"/>
                    </a:lnTo>
                    <a:lnTo>
                      <a:pt x="4" y="92"/>
                    </a:lnTo>
                    <a:lnTo>
                      <a:pt x="11" y="90"/>
                    </a:lnTo>
                    <a:lnTo>
                      <a:pt x="4" y="92"/>
                    </a:lnTo>
                    <a:lnTo>
                      <a:pt x="1" y="94"/>
                    </a:lnTo>
                    <a:lnTo>
                      <a:pt x="0" y="97"/>
                    </a:lnTo>
                    <a:lnTo>
                      <a:pt x="1" y="101"/>
                    </a:lnTo>
                    <a:lnTo>
                      <a:pt x="3" y="104"/>
                    </a:lnTo>
                    <a:lnTo>
                      <a:pt x="6" y="105"/>
                    </a:lnTo>
                    <a:lnTo>
                      <a:pt x="8" y="107"/>
                    </a:lnTo>
                    <a:lnTo>
                      <a:pt x="11" y="107"/>
                    </a:lnTo>
                    <a:lnTo>
                      <a:pt x="14" y="105"/>
                    </a:lnTo>
                    <a:lnTo>
                      <a:pt x="7" y="107"/>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23" name="Freeform 136"/>
              <p:cNvSpPr>
                <a:spLocks/>
              </p:cNvSpPr>
              <p:nvPr/>
            </p:nvSpPr>
            <p:spPr bwMode="auto">
              <a:xfrm>
                <a:off x="3804" y="2175"/>
                <a:ext cx="86" cy="95"/>
              </a:xfrm>
              <a:custGeom>
                <a:avLst/>
                <a:gdLst>
                  <a:gd name="T0" fmla="*/ 1 w 86"/>
                  <a:gd name="T1" fmla="*/ 13 h 95"/>
                  <a:gd name="T2" fmla="*/ 0 w 86"/>
                  <a:gd name="T3" fmla="*/ 11 h 95"/>
                  <a:gd name="T4" fmla="*/ 7 w 86"/>
                  <a:gd name="T5" fmla="*/ 28 h 95"/>
                  <a:gd name="T6" fmla="*/ 14 w 86"/>
                  <a:gd name="T7" fmla="*/ 42 h 95"/>
                  <a:gd name="T8" fmla="*/ 22 w 86"/>
                  <a:gd name="T9" fmla="*/ 56 h 95"/>
                  <a:gd name="T10" fmla="*/ 32 w 86"/>
                  <a:gd name="T11" fmla="*/ 67 h 95"/>
                  <a:gd name="T12" fmla="*/ 43 w 86"/>
                  <a:gd name="T13" fmla="*/ 77 h 95"/>
                  <a:gd name="T14" fmla="*/ 55 w 86"/>
                  <a:gd name="T15" fmla="*/ 84 h 95"/>
                  <a:gd name="T16" fmla="*/ 68 w 86"/>
                  <a:gd name="T17" fmla="*/ 91 h 95"/>
                  <a:gd name="T18" fmla="*/ 82 w 86"/>
                  <a:gd name="T19" fmla="*/ 95 h 95"/>
                  <a:gd name="T20" fmla="*/ 86 w 86"/>
                  <a:gd name="T21" fmla="*/ 78 h 95"/>
                  <a:gd name="T22" fmla="*/ 75 w 86"/>
                  <a:gd name="T23" fmla="*/ 74 h 95"/>
                  <a:gd name="T24" fmla="*/ 64 w 86"/>
                  <a:gd name="T25" fmla="*/ 70 h 95"/>
                  <a:gd name="T26" fmla="*/ 54 w 86"/>
                  <a:gd name="T27" fmla="*/ 63 h 95"/>
                  <a:gd name="T28" fmla="*/ 44 w 86"/>
                  <a:gd name="T29" fmla="*/ 54 h 95"/>
                  <a:gd name="T30" fmla="*/ 36 w 86"/>
                  <a:gd name="T31" fmla="*/ 45 h 95"/>
                  <a:gd name="T32" fmla="*/ 29 w 86"/>
                  <a:gd name="T33" fmla="*/ 34 h 95"/>
                  <a:gd name="T34" fmla="*/ 22 w 86"/>
                  <a:gd name="T35" fmla="*/ 21 h 95"/>
                  <a:gd name="T36" fmla="*/ 16 w 86"/>
                  <a:gd name="T37" fmla="*/ 6 h 95"/>
                  <a:gd name="T38" fmla="*/ 16 w 86"/>
                  <a:gd name="T39" fmla="*/ 6 h 95"/>
                  <a:gd name="T40" fmla="*/ 16 w 86"/>
                  <a:gd name="T41" fmla="*/ 6 h 95"/>
                  <a:gd name="T42" fmla="*/ 15 w 86"/>
                  <a:gd name="T43" fmla="*/ 3 h 95"/>
                  <a:gd name="T44" fmla="*/ 12 w 86"/>
                  <a:gd name="T45" fmla="*/ 1 h 95"/>
                  <a:gd name="T46" fmla="*/ 8 w 86"/>
                  <a:gd name="T47" fmla="*/ 0 h 95"/>
                  <a:gd name="T48" fmla="*/ 5 w 86"/>
                  <a:gd name="T49" fmla="*/ 1 h 95"/>
                  <a:gd name="T50" fmla="*/ 2 w 86"/>
                  <a:gd name="T51" fmla="*/ 3 h 95"/>
                  <a:gd name="T52" fmla="*/ 1 w 86"/>
                  <a:gd name="T53" fmla="*/ 4 h 95"/>
                  <a:gd name="T54" fmla="*/ 0 w 86"/>
                  <a:gd name="T55" fmla="*/ 8 h 95"/>
                  <a:gd name="T56" fmla="*/ 0 w 86"/>
                  <a:gd name="T57" fmla="*/ 11 h 95"/>
                  <a:gd name="T58" fmla="*/ 1 w 86"/>
                  <a:gd name="T59" fmla="*/ 13 h 9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95"/>
                  <a:gd name="T92" fmla="*/ 86 w 86"/>
                  <a:gd name="T93" fmla="*/ 95 h 9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95">
                    <a:moveTo>
                      <a:pt x="1" y="13"/>
                    </a:moveTo>
                    <a:lnTo>
                      <a:pt x="0" y="11"/>
                    </a:lnTo>
                    <a:lnTo>
                      <a:pt x="7" y="28"/>
                    </a:lnTo>
                    <a:lnTo>
                      <a:pt x="14" y="42"/>
                    </a:lnTo>
                    <a:lnTo>
                      <a:pt x="22" y="56"/>
                    </a:lnTo>
                    <a:lnTo>
                      <a:pt x="32" y="67"/>
                    </a:lnTo>
                    <a:lnTo>
                      <a:pt x="43" y="77"/>
                    </a:lnTo>
                    <a:lnTo>
                      <a:pt x="55" y="84"/>
                    </a:lnTo>
                    <a:lnTo>
                      <a:pt x="68" y="91"/>
                    </a:lnTo>
                    <a:lnTo>
                      <a:pt x="82" y="95"/>
                    </a:lnTo>
                    <a:lnTo>
                      <a:pt x="86" y="78"/>
                    </a:lnTo>
                    <a:lnTo>
                      <a:pt x="75" y="74"/>
                    </a:lnTo>
                    <a:lnTo>
                      <a:pt x="64" y="70"/>
                    </a:lnTo>
                    <a:lnTo>
                      <a:pt x="54" y="63"/>
                    </a:lnTo>
                    <a:lnTo>
                      <a:pt x="44" y="54"/>
                    </a:lnTo>
                    <a:lnTo>
                      <a:pt x="36" y="45"/>
                    </a:lnTo>
                    <a:lnTo>
                      <a:pt x="29" y="34"/>
                    </a:lnTo>
                    <a:lnTo>
                      <a:pt x="22" y="21"/>
                    </a:lnTo>
                    <a:lnTo>
                      <a:pt x="16" y="6"/>
                    </a:lnTo>
                    <a:lnTo>
                      <a:pt x="15" y="3"/>
                    </a:lnTo>
                    <a:lnTo>
                      <a:pt x="12" y="1"/>
                    </a:lnTo>
                    <a:lnTo>
                      <a:pt x="8" y="0"/>
                    </a:lnTo>
                    <a:lnTo>
                      <a:pt x="5" y="1"/>
                    </a:lnTo>
                    <a:lnTo>
                      <a:pt x="2" y="3"/>
                    </a:lnTo>
                    <a:lnTo>
                      <a:pt x="1" y="4"/>
                    </a:lnTo>
                    <a:lnTo>
                      <a:pt x="0" y="8"/>
                    </a:lnTo>
                    <a:lnTo>
                      <a:pt x="0" y="11"/>
                    </a:lnTo>
                    <a:lnTo>
                      <a:pt x="1" y="13"/>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24" name="Freeform 137"/>
              <p:cNvSpPr>
                <a:spLocks/>
              </p:cNvSpPr>
              <p:nvPr/>
            </p:nvSpPr>
            <p:spPr bwMode="auto">
              <a:xfrm>
                <a:off x="3783" y="2069"/>
                <a:ext cx="37" cy="119"/>
              </a:xfrm>
              <a:custGeom>
                <a:avLst/>
                <a:gdLst>
                  <a:gd name="T0" fmla="*/ 0 w 37"/>
                  <a:gd name="T1" fmla="*/ 10 h 119"/>
                  <a:gd name="T2" fmla="*/ 0 w 37"/>
                  <a:gd name="T3" fmla="*/ 8 h 119"/>
                  <a:gd name="T4" fmla="*/ 0 w 37"/>
                  <a:gd name="T5" fmla="*/ 22 h 119"/>
                  <a:gd name="T6" fmla="*/ 1 w 37"/>
                  <a:gd name="T7" fmla="*/ 36 h 119"/>
                  <a:gd name="T8" fmla="*/ 2 w 37"/>
                  <a:gd name="T9" fmla="*/ 50 h 119"/>
                  <a:gd name="T10" fmla="*/ 4 w 37"/>
                  <a:gd name="T11" fmla="*/ 64 h 119"/>
                  <a:gd name="T12" fmla="*/ 7 w 37"/>
                  <a:gd name="T13" fmla="*/ 77 h 119"/>
                  <a:gd name="T14" fmla="*/ 11 w 37"/>
                  <a:gd name="T15" fmla="*/ 91 h 119"/>
                  <a:gd name="T16" fmla="*/ 15 w 37"/>
                  <a:gd name="T17" fmla="*/ 105 h 119"/>
                  <a:gd name="T18" fmla="*/ 22 w 37"/>
                  <a:gd name="T19" fmla="*/ 119 h 119"/>
                  <a:gd name="T20" fmla="*/ 37 w 37"/>
                  <a:gd name="T21" fmla="*/ 112 h 119"/>
                  <a:gd name="T22" fmla="*/ 32 w 37"/>
                  <a:gd name="T23" fmla="*/ 99 h 119"/>
                  <a:gd name="T24" fmla="*/ 28 w 37"/>
                  <a:gd name="T25" fmla="*/ 87 h 119"/>
                  <a:gd name="T26" fmla="*/ 23 w 37"/>
                  <a:gd name="T27" fmla="*/ 74 h 119"/>
                  <a:gd name="T28" fmla="*/ 21 w 37"/>
                  <a:gd name="T29" fmla="*/ 60 h 119"/>
                  <a:gd name="T30" fmla="*/ 19 w 37"/>
                  <a:gd name="T31" fmla="*/ 48 h 119"/>
                  <a:gd name="T32" fmla="*/ 18 w 37"/>
                  <a:gd name="T33" fmla="*/ 35 h 119"/>
                  <a:gd name="T34" fmla="*/ 16 w 37"/>
                  <a:gd name="T35" fmla="*/ 22 h 119"/>
                  <a:gd name="T36" fmla="*/ 16 w 37"/>
                  <a:gd name="T37" fmla="*/ 8 h 119"/>
                  <a:gd name="T38" fmla="*/ 16 w 37"/>
                  <a:gd name="T39" fmla="*/ 8 h 119"/>
                  <a:gd name="T40" fmla="*/ 16 w 37"/>
                  <a:gd name="T41" fmla="*/ 8 h 119"/>
                  <a:gd name="T42" fmla="*/ 16 w 37"/>
                  <a:gd name="T43" fmla="*/ 6 h 119"/>
                  <a:gd name="T44" fmla="*/ 14 w 37"/>
                  <a:gd name="T45" fmla="*/ 3 h 119"/>
                  <a:gd name="T46" fmla="*/ 11 w 37"/>
                  <a:gd name="T47" fmla="*/ 2 h 119"/>
                  <a:gd name="T48" fmla="*/ 8 w 37"/>
                  <a:gd name="T49" fmla="*/ 0 h 119"/>
                  <a:gd name="T50" fmla="*/ 5 w 37"/>
                  <a:gd name="T51" fmla="*/ 2 h 119"/>
                  <a:gd name="T52" fmla="*/ 2 w 37"/>
                  <a:gd name="T53" fmla="*/ 3 h 119"/>
                  <a:gd name="T54" fmla="*/ 1 w 37"/>
                  <a:gd name="T55" fmla="*/ 6 h 119"/>
                  <a:gd name="T56" fmla="*/ 0 w 37"/>
                  <a:gd name="T57" fmla="*/ 8 h 119"/>
                  <a:gd name="T58" fmla="*/ 0 w 37"/>
                  <a:gd name="T59" fmla="*/ 10 h 11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
                  <a:gd name="T91" fmla="*/ 0 h 119"/>
                  <a:gd name="T92" fmla="*/ 37 w 37"/>
                  <a:gd name="T93" fmla="*/ 119 h 11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 h="119">
                    <a:moveTo>
                      <a:pt x="0" y="10"/>
                    </a:moveTo>
                    <a:lnTo>
                      <a:pt x="0" y="8"/>
                    </a:lnTo>
                    <a:lnTo>
                      <a:pt x="0" y="22"/>
                    </a:lnTo>
                    <a:lnTo>
                      <a:pt x="1" y="36"/>
                    </a:lnTo>
                    <a:lnTo>
                      <a:pt x="2" y="50"/>
                    </a:lnTo>
                    <a:lnTo>
                      <a:pt x="4" y="64"/>
                    </a:lnTo>
                    <a:lnTo>
                      <a:pt x="7" y="77"/>
                    </a:lnTo>
                    <a:lnTo>
                      <a:pt x="11" y="91"/>
                    </a:lnTo>
                    <a:lnTo>
                      <a:pt x="15" y="105"/>
                    </a:lnTo>
                    <a:lnTo>
                      <a:pt x="22" y="119"/>
                    </a:lnTo>
                    <a:lnTo>
                      <a:pt x="37" y="112"/>
                    </a:lnTo>
                    <a:lnTo>
                      <a:pt x="32" y="99"/>
                    </a:lnTo>
                    <a:lnTo>
                      <a:pt x="28" y="87"/>
                    </a:lnTo>
                    <a:lnTo>
                      <a:pt x="23" y="74"/>
                    </a:lnTo>
                    <a:lnTo>
                      <a:pt x="21" y="60"/>
                    </a:lnTo>
                    <a:lnTo>
                      <a:pt x="19" y="48"/>
                    </a:lnTo>
                    <a:lnTo>
                      <a:pt x="18" y="35"/>
                    </a:lnTo>
                    <a:lnTo>
                      <a:pt x="16" y="22"/>
                    </a:lnTo>
                    <a:lnTo>
                      <a:pt x="16" y="8"/>
                    </a:lnTo>
                    <a:lnTo>
                      <a:pt x="16" y="6"/>
                    </a:lnTo>
                    <a:lnTo>
                      <a:pt x="14" y="3"/>
                    </a:lnTo>
                    <a:lnTo>
                      <a:pt x="11" y="2"/>
                    </a:lnTo>
                    <a:lnTo>
                      <a:pt x="8" y="0"/>
                    </a:lnTo>
                    <a:lnTo>
                      <a:pt x="5" y="2"/>
                    </a:lnTo>
                    <a:lnTo>
                      <a:pt x="2" y="3"/>
                    </a:lnTo>
                    <a:lnTo>
                      <a:pt x="1" y="6"/>
                    </a:lnTo>
                    <a:lnTo>
                      <a:pt x="0" y="8"/>
                    </a:lnTo>
                    <a:lnTo>
                      <a:pt x="0" y="10"/>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25" name="Freeform 138"/>
              <p:cNvSpPr>
                <a:spLocks/>
              </p:cNvSpPr>
              <p:nvPr/>
            </p:nvSpPr>
            <p:spPr bwMode="auto">
              <a:xfrm>
                <a:off x="3780" y="1808"/>
                <a:ext cx="39" cy="271"/>
              </a:xfrm>
              <a:custGeom>
                <a:avLst/>
                <a:gdLst>
                  <a:gd name="T0" fmla="*/ 22 w 39"/>
                  <a:gd name="T1" fmla="*/ 6 h 271"/>
                  <a:gd name="T2" fmla="*/ 22 w 39"/>
                  <a:gd name="T3" fmla="*/ 7 h 271"/>
                  <a:gd name="T4" fmla="*/ 15 w 39"/>
                  <a:gd name="T5" fmla="*/ 41 h 271"/>
                  <a:gd name="T6" fmla="*/ 10 w 39"/>
                  <a:gd name="T7" fmla="*/ 73 h 271"/>
                  <a:gd name="T8" fmla="*/ 5 w 39"/>
                  <a:gd name="T9" fmla="*/ 106 h 271"/>
                  <a:gd name="T10" fmla="*/ 3 w 39"/>
                  <a:gd name="T11" fmla="*/ 140 h 271"/>
                  <a:gd name="T12" fmla="*/ 0 w 39"/>
                  <a:gd name="T13" fmla="*/ 172 h 271"/>
                  <a:gd name="T14" fmla="*/ 0 w 39"/>
                  <a:gd name="T15" fmla="*/ 205 h 271"/>
                  <a:gd name="T16" fmla="*/ 1 w 39"/>
                  <a:gd name="T17" fmla="*/ 237 h 271"/>
                  <a:gd name="T18" fmla="*/ 3 w 39"/>
                  <a:gd name="T19" fmla="*/ 271 h 271"/>
                  <a:gd name="T20" fmla="*/ 19 w 39"/>
                  <a:gd name="T21" fmla="*/ 269 h 271"/>
                  <a:gd name="T22" fmla="*/ 18 w 39"/>
                  <a:gd name="T23" fmla="*/ 237 h 271"/>
                  <a:gd name="T24" fmla="*/ 17 w 39"/>
                  <a:gd name="T25" fmla="*/ 205 h 271"/>
                  <a:gd name="T26" fmla="*/ 18 w 39"/>
                  <a:gd name="T27" fmla="*/ 173 h 271"/>
                  <a:gd name="T28" fmla="*/ 19 w 39"/>
                  <a:gd name="T29" fmla="*/ 141 h 271"/>
                  <a:gd name="T30" fmla="*/ 22 w 39"/>
                  <a:gd name="T31" fmla="*/ 108 h 271"/>
                  <a:gd name="T32" fmla="*/ 26 w 39"/>
                  <a:gd name="T33" fmla="*/ 76 h 271"/>
                  <a:gd name="T34" fmla="*/ 32 w 39"/>
                  <a:gd name="T35" fmla="*/ 44 h 271"/>
                  <a:gd name="T36" fmla="*/ 39 w 39"/>
                  <a:gd name="T37" fmla="*/ 12 h 271"/>
                  <a:gd name="T38" fmla="*/ 38 w 39"/>
                  <a:gd name="T39" fmla="*/ 12 h 271"/>
                  <a:gd name="T40" fmla="*/ 39 w 39"/>
                  <a:gd name="T41" fmla="*/ 12 h 271"/>
                  <a:gd name="T42" fmla="*/ 39 w 39"/>
                  <a:gd name="T43" fmla="*/ 7 h 271"/>
                  <a:gd name="T44" fmla="*/ 38 w 39"/>
                  <a:gd name="T45" fmla="*/ 5 h 271"/>
                  <a:gd name="T46" fmla="*/ 35 w 39"/>
                  <a:gd name="T47" fmla="*/ 2 h 271"/>
                  <a:gd name="T48" fmla="*/ 32 w 39"/>
                  <a:gd name="T49" fmla="*/ 0 h 271"/>
                  <a:gd name="T50" fmla="*/ 29 w 39"/>
                  <a:gd name="T51" fmla="*/ 0 h 271"/>
                  <a:gd name="T52" fmla="*/ 25 w 39"/>
                  <a:gd name="T53" fmla="*/ 2 h 271"/>
                  <a:gd name="T54" fmla="*/ 24 w 39"/>
                  <a:gd name="T55" fmla="*/ 5 h 271"/>
                  <a:gd name="T56" fmla="*/ 22 w 39"/>
                  <a:gd name="T57" fmla="*/ 7 h 271"/>
                  <a:gd name="T58" fmla="*/ 22 w 39"/>
                  <a:gd name="T59" fmla="*/ 6 h 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9"/>
                  <a:gd name="T91" fmla="*/ 0 h 271"/>
                  <a:gd name="T92" fmla="*/ 39 w 39"/>
                  <a:gd name="T93" fmla="*/ 271 h 27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9" h="271">
                    <a:moveTo>
                      <a:pt x="22" y="6"/>
                    </a:moveTo>
                    <a:lnTo>
                      <a:pt x="22" y="7"/>
                    </a:lnTo>
                    <a:lnTo>
                      <a:pt x="15" y="41"/>
                    </a:lnTo>
                    <a:lnTo>
                      <a:pt x="10" y="73"/>
                    </a:lnTo>
                    <a:lnTo>
                      <a:pt x="5" y="106"/>
                    </a:lnTo>
                    <a:lnTo>
                      <a:pt x="3" y="140"/>
                    </a:lnTo>
                    <a:lnTo>
                      <a:pt x="0" y="172"/>
                    </a:lnTo>
                    <a:lnTo>
                      <a:pt x="0" y="205"/>
                    </a:lnTo>
                    <a:lnTo>
                      <a:pt x="1" y="237"/>
                    </a:lnTo>
                    <a:lnTo>
                      <a:pt x="3" y="271"/>
                    </a:lnTo>
                    <a:lnTo>
                      <a:pt x="19" y="269"/>
                    </a:lnTo>
                    <a:lnTo>
                      <a:pt x="18" y="237"/>
                    </a:lnTo>
                    <a:lnTo>
                      <a:pt x="17" y="205"/>
                    </a:lnTo>
                    <a:lnTo>
                      <a:pt x="18" y="173"/>
                    </a:lnTo>
                    <a:lnTo>
                      <a:pt x="19" y="141"/>
                    </a:lnTo>
                    <a:lnTo>
                      <a:pt x="22" y="108"/>
                    </a:lnTo>
                    <a:lnTo>
                      <a:pt x="26" y="76"/>
                    </a:lnTo>
                    <a:lnTo>
                      <a:pt x="32" y="44"/>
                    </a:lnTo>
                    <a:lnTo>
                      <a:pt x="39" y="12"/>
                    </a:lnTo>
                    <a:lnTo>
                      <a:pt x="38" y="12"/>
                    </a:lnTo>
                    <a:lnTo>
                      <a:pt x="39" y="12"/>
                    </a:lnTo>
                    <a:lnTo>
                      <a:pt x="39" y="7"/>
                    </a:lnTo>
                    <a:lnTo>
                      <a:pt x="38" y="5"/>
                    </a:lnTo>
                    <a:lnTo>
                      <a:pt x="35" y="2"/>
                    </a:lnTo>
                    <a:lnTo>
                      <a:pt x="32" y="0"/>
                    </a:lnTo>
                    <a:lnTo>
                      <a:pt x="29" y="0"/>
                    </a:lnTo>
                    <a:lnTo>
                      <a:pt x="25" y="2"/>
                    </a:lnTo>
                    <a:lnTo>
                      <a:pt x="24" y="5"/>
                    </a:lnTo>
                    <a:lnTo>
                      <a:pt x="22" y="7"/>
                    </a:lnTo>
                    <a:lnTo>
                      <a:pt x="22" y="6"/>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26" name="Freeform 139"/>
              <p:cNvSpPr>
                <a:spLocks/>
              </p:cNvSpPr>
              <p:nvPr/>
            </p:nvSpPr>
            <p:spPr bwMode="auto">
              <a:xfrm>
                <a:off x="3802" y="1666"/>
                <a:ext cx="180" cy="154"/>
              </a:xfrm>
              <a:custGeom>
                <a:avLst/>
                <a:gdLst>
                  <a:gd name="T0" fmla="*/ 173 w 180"/>
                  <a:gd name="T1" fmla="*/ 0 h 154"/>
                  <a:gd name="T2" fmla="*/ 170 w 180"/>
                  <a:gd name="T3" fmla="*/ 0 h 154"/>
                  <a:gd name="T4" fmla="*/ 158 w 180"/>
                  <a:gd name="T5" fmla="*/ 2 h 154"/>
                  <a:gd name="T6" fmla="*/ 144 w 180"/>
                  <a:gd name="T7" fmla="*/ 3 h 154"/>
                  <a:gd name="T8" fmla="*/ 131 w 180"/>
                  <a:gd name="T9" fmla="*/ 7 h 154"/>
                  <a:gd name="T10" fmla="*/ 119 w 180"/>
                  <a:gd name="T11" fmla="*/ 11 h 154"/>
                  <a:gd name="T12" fmla="*/ 106 w 180"/>
                  <a:gd name="T13" fmla="*/ 16 h 154"/>
                  <a:gd name="T14" fmla="*/ 94 w 180"/>
                  <a:gd name="T15" fmla="*/ 23 h 154"/>
                  <a:gd name="T16" fmla="*/ 83 w 180"/>
                  <a:gd name="T17" fmla="*/ 30 h 154"/>
                  <a:gd name="T18" fmla="*/ 71 w 180"/>
                  <a:gd name="T19" fmla="*/ 38 h 154"/>
                  <a:gd name="T20" fmla="*/ 60 w 180"/>
                  <a:gd name="T21" fmla="*/ 48 h 154"/>
                  <a:gd name="T22" fmla="*/ 50 w 180"/>
                  <a:gd name="T23" fmla="*/ 59 h 154"/>
                  <a:gd name="T24" fmla="*/ 41 w 180"/>
                  <a:gd name="T25" fmla="*/ 71 h 154"/>
                  <a:gd name="T26" fmla="*/ 32 w 180"/>
                  <a:gd name="T27" fmla="*/ 84 h 154"/>
                  <a:gd name="T28" fmla="*/ 24 w 180"/>
                  <a:gd name="T29" fmla="*/ 98 h 154"/>
                  <a:gd name="T30" fmla="*/ 16 w 180"/>
                  <a:gd name="T31" fmla="*/ 113 h 154"/>
                  <a:gd name="T32" fmla="*/ 7 w 180"/>
                  <a:gd name="T33" fmla="*/ 130 h 154"/>
                  <a:gd name="T34" fmla="*/ 0 w 180"/>
                  <a:gd name="T35" fmla="*/ 148 h 154"/>
                  <a:gd name="T36" fmla="*/ 16 w 180"/>
                  <a:gd name="T37" fmla="*/ 154 h 154"/>
                  <a:gd name="T38" fmla="*/ 23 w 180"/>
                  <a:gd name="T39" fmla="*/ 137 h 154"/>
                  <a:gd name="T40" fmla="*/ 31 w 180"/>
                  <a:gd name="T41" fmla="*/ 122 h 154"/>
                  <a:gd name="T42" fmla="*/ 38 w 180"/>
                  <a:gd name="T43" fmla="*/ 106 h 154"/>
                  <a:gd name="T44" fmla="*/ 46 w 180"/>
                  <a:gd name="T45" fmla="*/ 94 h 154"/>
                  <a:gd name="T46" fmla="*/ 55 w 180"/>
                  <a:gd name="T47" fmla="*/ 81 h 154"/>
                  <a:gd name="T48" fmla="*/ 63 w 180"/>
                  <a:gd name="T49" fmla="*/ 70 h 154"/>
                  <a:gd name="T50" fmla="*/ 73 w 180"/>
                  <a:gd name="T51" fmla="*/ 60 h 154"/>
                  <a:gd name="T52" fmla="*/ 83 w 180"/>
                  <a:gd name="T53" fmla="*/ 52 h 154"/>
                  <a:gd name="T54" fmla="*/ 92 w 180"/>
                  <a:gd name="T55" fmla="*/ 43 h 154"/>
                  <a:gd name="T56" fmla="*/ 102 w 180"/>
                  <a:gd name="T57" fmla="*/ 36 h 154"/>
                  <a:gd name="T58" fmla="*/ 113 w 180"/>
                  <a:gd name="T59" fmla="*/ 31 h 154"/>
                  <a:gd name="T60" fmla="*/ 124 w 180"/>
                  <a:gd name="T61" fmla="*/ 27 h 154"/>
                  <a:gd name="T62" fmla="*/ 136 w 180"/>
                  <a:gd name="T63" fmla="*/ 23 h 154"/>
                  <a:gd name="T64" fmla="*/ 147 w 180"/>
                  <a:gd name="T65" fmla="*/ 20 h 154"/>
                  <a:gd name="T66" fmla="*/ 159 w 180"/>
                  <a:gd name="T67" fmla="*/ 18 h 154"/>
                  <a:gd name="T68" fmla="*/ 172 w 180"/>
                  <a:gd name="T69" fmla="*/ 17 h 154"/>
                  <a:gd name="T70" fmla="*/ 169 w 180"/>
                  <a:gd name="T71" fmla="*/ 17 h 154"/>
                  <a:gd name="T72" fmla="*/ 172 w 180"/>
                  <a:gd name="T73" fmla="*/ 17 h 154"/>
                  <a:gd name="T74" fmla="*/ 176 w 180"/>
                  <a:gd name="T75" fmla="*/ 16 h 154"/>
                  <a:gd name="T76" fmla="*/ 179 w 180"/>
                  <a:gd name="T77" fmla="*/ 14 h 154"/>
                  <a:gd name="T78" fmla="*/ 180 w 180"/>
                  <a:gd name="T79" fmla="*/ 11 h 154"/>
                  <a:gd name="T80" fmla="*/ 180 w 180"/>
                  <a:gd name="T81" fmla="*/ 9 h 154"/>
                  <a:gd name="T82" fmla="*/ 179 w 180"/>
                  <a:gd name="T83" fmla="*/ 4 h 154"/>
                  <a:gd name="T84" fmla="*/ 177 w 180"/>
                  <a:gd name="T85" fmla="*/ 2 h 154"/>
                  <a:gd name="T86" fmla="*/ 175 w 180"/>
                  <a:gd name="T87" fmla="*/ 0 h 154"/>
                  <a:gd name="T88" fmla="*/ 170 w 180"/>
                  <a:gd name="T89" fmla="*/ 0 h 154"/>
                  <a:gd name="T90" fmla="*/ 173 w 180"/>
                  <a:gd name="T91" fmla="*/ 0 h 1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0"/>
                  <a:gd name="T139" fmla="*/ 0 h 154"/>
                  <a:gd name="T140" fmla="*/ 180 w 180"/>
                  <a:gd name="T141" fmla="*/ 154 h 1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0" h="154">
                    <a:moveTo>
                      <a:pt x="173" y="0"/>
                    </a:moveTo>
                    <a:lnTo>
                      <a:pt x="170" y="0"/>
                    </a:lnTo>
                    <a:lnTo>
                      <a:pt x="158" y="2"/>
                    </a:lnTo>
                    <a:lnTo>
                      <a:pt x="144" y="3"/>
                    </a:lnTo>
                    <a:lnTo>
                      <a:pt x="131" y="7"/>
                    </a:lnTo>
                    <a:lnTo>
                      <a:pt x="119" y="11"/>
                    </a:lnTo>
                    <a:lnTo>
                      <a:pt x="106" y="16"/>
                    </a:lnTo>
                    <a:lnTo>
                      <a:pt x="94" y="23"/>
                    </a:lnTo>
                    <a:lnTo>
                      <a:pt x="83" y="30"/>
                    </a:lnTo>
                    <a:lnTo>
                      <a:pt x="71" y="38"/>
                    </a:lnTo>
                    <a:lnTo>
                      <a:pt x="60" y="48"/>
                    </a:lnTo>
                    <a:lnTo>
                      <a:pt x="50" y="59"/>
                    </a:lnTo>
                    <a:lnTo>
                      <a:pt x="41" y="71"/>
                    </a:lnTo>
                    <a:lnTo>
                      <a:pt x="32" y="84"/>
                    </a:lnTo>
                    <a:lnTo>
                      <a:pt x="24" y="98"/>
                    </a:lnTo>
                    <a:lnTo>
                      <a:pt x="16" y="113"/>
                    </a:lnTo>
                    <a:lnTo>
                      <a:pt x="7" y="130"/>
                    </a:lnTo>
                    <a:lnTo>
                      <a:pt x="0" y="148"/>
                    </a:lnTo>
                    <a:lnTo>
                      <a:pt x="16" y="154"/>
                    </a:lnTo>
                    <a:lnTo>
                      <a:pt x="23" y="137"/>
                    </a:lnTo>
                    <a:lnTo>
                      <a:pt x="31" y="122"/>
                    </a:lnTo>
                    <a:lnTo>
                      <a:pt x="38" y="106"/>
                    </a:lnTo>
                    <a:lnTo>
                      <a:pt x="46" y="94"/>
                    </a:lnTo>
                    <a:lnTo>
                      <a:pt x="55" y="81"/>
                    </a:lnTo>
                    <a:lnTo>
                      <a:pt x="63" y="70"/>
                    </a:lnTo>
                    <a:lnTo>
                      <a:pt x="73" y="60"/>
                    </a:lnTo>
                    <a:lnTo>
                      <a:pt x="83" y="52"/>
                    </a:lnTo>
                    <a:lnTo>
                      <a:pt x="92" y="43"/>
                    </a:lnTo>
                    <a:lnTo>
                      <a:pt x="102" y="36"/>
                    </a:lnTo>
                    <a:lnTo>
                      <a:pt x="113" y="31"/>
                    </a:lnTo>
                    <a:lnTo>
                      <a:pt x="124" y="27"/>
                    </a:lnTo>
                    <a:lnTo>
                      <a:pt x="136" y="23"/>
                    </a:lnTo>
                    <a:lnTo>
                      <a:pt x="147" y="20"/>
                    </a:lnTo>
                    <a:lnTo>
                      <a:pt x="159" y="18"/>
                    </a:lnTo>
                    <a:lnTo>
                      <a:pt x="172" y="17"/>
                    </a:lnTo>
                    <a:lnTo>
                      <a:pt x="169" y="17"/>
                    </a:lnTo>
                    <a:lnTo>
                      <a:pt x="172" y="17"/>
                    </a:lnTo>
                    <a:lnTo>
                      <a:pt x="176" y="16"/>
                    </a:lnTo>
                    <a:lnTo>
                      <a:pt x="179" y="14"/>
                    </a:lnTo>
                    <a:lnTo>
                      <a:pt x="180" y="11"/>
                    </a:lnTo>
                    <a:lnTo>
                      <a:pt x="180" y="9"/>
                    </a:lnTo>
                    <a:lnTo>
                      <a:pt x="179" y="4"/>
                    </a:lnTo>
                    <a:lnTo>
                      <a:pt x="177" y="2"/>
                    </a:lnTo>
                    <a:lnTo>
                      <a:pt x="175" y="0"/>
                    </a:lnTo>
                    <a:lnTo>
                      <a:pt x="170" y="0"/>
                    </a:lnTo>
                    <a:lnTo>
                      <a:pt x="173" y="0"/>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27" name="Freeform 140"/>
              <p:cNvSpPr>
                <a:spLocks/>
              </p:cNvSpPr>
              <p:nvPr/>
            </p:nvSpPr>
            <p:spPr bwMode="auto">
              <a:xfrm>
                <a:off x="3854" y="1609"/>
                <a:ext cx="132" cy="34"/>
              </a:xfrm>
              <a:custGeom>
                <a:avLst/>
                <a:gdLst>
                  <a:gd name="T0" fmla="*/ 11 w 132"/>
                  <a:gd name="T1" fmla="*/ 31 h 34"/>
                  <a:gd name="T2" fmla="*/ 11 w 132"/>
                  <a:gd name="T3" fmla="*/ 31 h 34"/>
                  <a:gd name="T4" fmla="*/ 36 w 132"/>
                  <a:gd name="T5" fmla="*/ 24 h 34"/>
                  <a:gd name="T6" fmla="*/ 57 w 132"/>
                  <a:gd name="T7" fmla="*/ 20 h 34"/>
                  <a:gd name="T8" fmla="*/ 72 w 132"/>
                  <a:gd name="T9" fmla="*/ 17 h 34"/>
                  <a:gd name="T10" fmla="*/ 85 w 132"/>
                  <a:gd name="T11" fmla="*/ 17 h 34"/>
                  <a:gd name="T12" fmla="*/ 93 w 132"/>
                  <a:gd name="T13" fmla="*/ 18 h 34"/>
                  <a:gd name="T14" fmla="*/ 103 w 132"/>
                  <a:gd name="T15" fmla="*/ 22 h 34"/>
                  <a:gd name="T16" fmla="*/ 111 w 132"/>
                  <a:gd name="T17" fmla="*/ 27 h 34"/>
                  <a:gd name="T18" fmla="*/ 123 w 132"/>
                  <a:gd name="T19" fmla="*/ 34 h 34"/>
                  <a:gd name="T20" fmla="*/ 132 w 132"/>
                  <a:gd name="T21" fmla="*/ 20 h 34"/>
                  <a:gd name="T22" fmla="*/ 120 w 132"/>
                  <a:gd name="T23" fmla="*/ 13 h 34"/>
                  <a:gd name="T24" fmla="*/ 110 w 132"/>
                  <a:gd name="T25" fmla="*/ 7 h 34"/>
                  <a:gd name="T26" fmla="*/ 97 w 132"/>
                  <a:gd name="T27" fmla="*/ 3 h 34"/>
                  <a:gd name="T28" fmla="*/ 85 w 132"/>
                  <a:gd name="T29" fmla="*/ 0 h 34"/>
                  <a:gd name="T30" fmla="*/ 71 w 132"/>
                  <a:gd name="T31" fmla="*/ 0 h 34"/>
                  <a:gd name="T32" fmla="*/ 54 w 132"/>
                  <a:gd name="T33" fmla="*/ 3 h 34"/>
                  <a:gd name="T34" fmla="*/ 33 w 132"/>
                  <a:gd name="T35" fmla="*/ 7 h 34"/>
                  <a:gd name="T36" fmla="*/ 7 w 132"/>
                  <a:gd name="T37" fmla="*/ 14 h 34"/>
                  <a:gd name="T38" fmla="*/ 7 w 132"/>
                  <a:gd name="T39" fmla="*/ 14 h 34"/>
                  <a:gd name="T40" fmla="*/ 7 w 132"/>
                  <a:gd name="T41" fmla="*/ 14 h 34"/>
                  <a:gd name="T42" fmla="*/ 3 w 132"/>
                  <a:gd name="T43" fmla="*/ 15 h 34"/>
                  <a:gd name="T44" fmla="*/ 1 w 132"/>
                  <a:gd name="T45" fmla="*/ 18 h 34"/>
                  <a:gd name="T46" fmla="*/ 0 w 132"/>
                  <a:gd name="T47" fmla="*/ 21 h 34"/>
                  <a:gd name="T48" fmla="*/ 0 w 132"/>
                  <a:gd name="T49" fmla="*/ 24 h 34"/>
                  <a:gd name="T50" fmla="*/ 1 w 132"/>
                  <a:gd name="T51" fmla="*/ 27 h 34"/>
                  <a:gd name="T52" fmla="*/ 4 w 132"/>
                  <a:gd name="T53" fmla="*/ 29 h 34"/>
                  <a:gd name="T54" fmla="*/ 7 w 132"/>
                  <a:gd name="T55" fmla="*/ 31 h 34"/>
                  <a:gd name="T56" fmla="*/ 11 w 132"/>
                  <a:gd name="T57" fmla="*/ 31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2"/>
                  <a:gd name="T88" fmla="*/ 0 h 34"/>
                  <a:gd name="T89" fmla="*/ 132 w 132"/>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2" h="34">
                    <a:moveTo>
                      <a:pt x="11" y="31"/>
                    </a:moveTo>
                    <a:lnTo>
                      <a:pt x="11" y="31"/>
                    </a:lnTo>
                    <a:lnTo>
                      <a:pt x="36" y="24"/>
                    </a:lnTo>
                    <a:lnTo>
                      <a:pt x="57" y="20"/>
                    </a:lnTo>
                    <a:lnTo>
                      <a:pt x="72" y="17"/>
                    </a:lnTo>
                    <a:lnTo>
                      <a:pt x="85" y="17"/>
                    </a:lnTo>
                    <a:lnTo>
                      <a:pt x="93" y="18"/>
                    </a:lnTo>
                    <a:lnTo>
                      <a:pt x="103" y="22"/>
                    </a:lnTo>
                    <a:lnTo>
                      <a:pt x="111" y="27"/>
                    </a:lnTo>
                    <a:lnTo>
                      <a:pt x="123" y="34"/>
                    </a:lnTo>
                    <a:lnTo>
                      <a:pt x="132" y="20"/>
                    </a:lnTo>
                    <a:lnTo>
                      <a:pt x="120" y="13"/>
                    </a:lnTo>
                    <a:lnTo>
                      <a:pt x="110" y="7"/>
                    </a:lnTo>
                    <a:lnTo>
                      <a:pt x="97" y="3"/>
                    </a:lnTo>
                    <a:lnTo>
                      <a:pt x="85" y="0"/>
                    </a:lnTo>
                    <a:lnTo>
                      <a:pt x="71" y="0"/>
                    </a:lnTo>
                    <a:lnTo>
                      <a:pt x="54" y="3"/>
                    </a:lnTo>
                    <a:lnTo>
                      <a:pt x="33" y="7"/>
                    </a:lnTo>
                    <a:lnTo>
                      <a:pt x="7" y="14"/>
                    </a:lnTo>
                    <a:lnTo>
                      <a:pt x="3" y="15"/>
                    </a:lnTo>
                    <a:lnTo>
                      <a:pt x="1" y="18"/>
                    </a:lnTo>
                    <a:lnTo>
                      <a:pt x="0" y="21"/>
                    </a:lnTo>
                    <a:lnTo>
                      <a:pt x="0" y="24"/>
                    </a:lnTo>
                    <a:lnTo>
                      <a:pt x="1" y="27"/>
                    </a:lnTo>
                    <a:lnTo>
                      <a:pt x="4" y="29"/>
                    </a:lnTo>
                    <a:lnTo>
                      <a:pt x="7" y="31"/>
                    </a:lnTo>
                    <a:lnTo>
                      <a:pt x="11" y="31"/>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28" name="Freeform 141"/>
              <p:cNvSpPr>
                <a:spLocks/>
              </p:cNvSpPr>
              <p:nvPr/>
            </p:nvSpPr>
            <p:spPr bwMode="auto">
              <a:xfrm>
                <a:off x="3621" y="1623"/>
                <a:ext cx="244" cy="310"/>
              </a:xfrm>
              <a:custGeom>
                <a:avLst/>
                <a:gdLst>
                  <a:gd name="T0" fmla="*/ 17 w 244"/>
                  <a:gd name="T1" fmla="*/ 303 h 310"/>
                  <a:gd name="T2" fmla="*/ 17 w 244"/>
                  <a:gd name="T3" fmla="*/ 303 h 310"/>
                  <a:gd name="T4" fmla="*/ 25 w 244"/>
                  <a:gd name="T5" fmla="*/ 268 h 310"/>
                  <a:gd name="T6" fmla="*/ 35 w 244"/>
                  <a:gd name="T7" fmla="*/ 236 h 310"/>
                  <a:gd name="T8" fmla="*/ 46 w 244"/>
                  <a:gd name="T9" fmla="*/ 206 h 310"/>
                  <a:gd name="T10" fmla="*/ 57 w 244"/>
                  <a:gd name="T11" fmla="*/ 180 h 310"/>
                  <a:gd name="T12" fmla="*/ 71 w 244"/>
                  <a:gd name="T13" fmla="*/ 155 h 310"/>
                  <a:gd name="T14" fmla="*/ 85 w 244"/>
                  <a:gd name="T15" fmla="*/ 132 h 310"/>
                  <a:gd name="T16" fmla="*/ 100 w 244"/>
                  <a:gd name="T17" fmla="*/ 113 h 310"/>
                  <a:gd name="T18" fmla="*/ 116 w 244"/>
                  <a:gd name="T19" fmla="*/ 95 h 310"/>
                  <a:gd name="T20" fmla="*/ 132 w 244"/>
                  <a:gd name="T21" fmla="*/ 78 h 310"/>
                  <a:gd name="T22" fmla="*/ 149 w 244"/>
                  <a:gd name="T23" fmla="*/ 64 h 310"/>
                  <a:gd name="T24" fmla="*/ 166 w 244"/>
                  <a:gd name="T25" fmla="*/ 53 h 310"/>
                  <a:gd name="T26" fmla="*/ 183 w 244"/>
                  <a:gd name="T27" fmla="*/ 42 h 310"/>
                  <a:gd name="T28" fmla="*/ 198 w 244"/>
                  <a:gd name="T29" fmla="*/ 33 h 310"/>
                  <a:gd name="T30" fmla="*/ 213 w 244"/>
                  <a:gd name="T31" fmla="*/ 27 h 310"/>
                  <a:gd name="T32" fmla="*/ 229 w 244"/>
                  <a:gd name="T33" fmla="*/ 21 h 310"/>
                  <a:gd name="T34" fmla="*/ 244 w 244"/>
                  <a:gd name="T35" fmla="*/ 17 h 310"/>
                  <a:gd name="T36" fmla="*/ 240 w 244"/>
                  <a:gd name="T37" fmla="*/ 0 h 310"/>
                  <a:gd name="T38" fmla="*/ 223 w 244"/>
                  <a:gd name="T39" fmla="*/ 4 h 310"/>
                  <a:gd name="T40" fmla="*/ 208 w 244"/>
                  <a:gd name="T41" fmla="*/ 11 h 310"/>
                  <a:gd name="T42" fmla="*/ 191 w 244"/>
                  <a:gd name="T43" fmla="*/ 18 h 310"/>
                  <a:gd name="T44" fmla="*/ 173 w 244"/>
                  <a:gd name="T45" fmla="*/ 28 h 310"/>
                  <a:gd name="T46" fmla="*/ 156 w 244"/>
                  <a:gd name="T47" fmla="*/ 39 h 310"/>
                  <a:gd name="T48" fmla="*/ 138 w 244"/>
                  <a:gd name="T49" fmla="*/ 52 h 310"/>
                  <a:gd name="T50" fmla="*/ 121 w 244"/>
                  <a:gd name="T51" fmla="*/ 66 h 310"/>
                  <a:gd name="T52" fmla="*/ 105 w 244"/>
                  <a:gd name="T53" fmla="*/ 82 h 310"/>
                  <a:gd name="T54" fmla="*/ 88 w 244"/>
                  <a:gd name="T55" fmla="*/ 102 h 310"/>
                  <a:gd name="T56" fmla="*/ 71 w 244"/>
                  <a:gd name="T57" fmla="*/ 123 h 310"/>
                  <a:gd name="T58" fmla="*/ 57 w 244"/>
                  <a:gd name="T59" fmla="*/ 146 h 310"/>
                  <a:gd name="T60" fmla="*/ 43 w 244"/>
                  <a:gd name="T61" fmla="*/ 172 h 310"/>
                  <a:gd name="T62" fmla="*/ 29 w 244"/>
                  <a:gd name="T63" fmla="*/ 199 h 310"/>
                  <a:gd name="T64" fmla="*/ 18 w 244"/>
                  <a:gd name="T65" fmla="*/ 230 h 310"/>
                  <a:gd name="T66" fmla="*/ 8 w 244"/>
                  <a:gd name="T67" fmla="*/ 264 h 310"/>
                  <a:gd name="T68" fmla="*/ 0 w 244"/>
                  <a:gd name="T69" fmla="*/ 300 h 310"/>
                  <a:gd name="T70" fmla="*/ 0 w 244"/>
                  <a:gd name="T71" fmla="*/ 300 h 310"/>
                  <a:gd name="T72" fmla="*/ 0 w 244"/>
                  <a:gd name="T73" fmla="*/ 300 h 310"/>
                  <a:gd name="T74" fmla="*/ 0 w 244"/>
                  <a:gd name="T75" fmla="*/ 303 h 310"/>
                  <a:gd name="T76" fmla="*/ 1 w 244"/>
                  <a:gd name="T77" fmla="*/ 305 h 310"/>
                  <a:gd name="T78" fmla="*/ 4 w 244"/>
                  <a:gd name="T79" fmla="*/ 308 h 310"/>
                  <a:gd name="T80" fmla="*/ 7 w 244"/>
                  <a:gd name="T81" fmla="*/ 310 h 310"/>
                  <a:gd name="T82" fmla="*/ 10 w 244"/>
                  <a:gd name="T83" fmla="*/ 310 h 310"/>
                  <a:gd name="T84" fmla="*/ 12 w 244"/>
                  <a:gd name="T85" fmla="*/ 308 h 310"/>
                  <a:gd name="T86" fmla="*/ 15 w 244"/>
                  <a:gd name="T87" fmla="*/ 305 h 310"/>
                  <a:gd name="T88" fmla="*/ 17 w 244"/>
                  <a:gd name="T89" fmla="*/ 303 h 3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4"/>
                  <a:gd name="T136" fmla="*/ 0 h 310"/>
                  <a:gd name="T137" fmla="*/ 244 w 244"/>
                  <a:gd name="T138" fmla="*/ 310 h 31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4" h="310">
                    <a:moveTo>
                      <a:pt x="17" y="303"/>
                    </a:moveTo>
                    <a:lnTo>
                      <a:pt x="17" y="303"/>
                    </a:lnTo>
                    <a:lnTo>
                      <a:pt x="25" y="268"/>
                    </a:lnTo>
                    <a:lnTo>
                      <a:pt x="35" y="236"/>
                    </a:lnTo>
                    <a:lnTo>
                      <a:pt x="46" y="206"/>
                    </a:lnTo>
                    <a:lnTo>
                      <a:pt x="57" y="180"/>
                    </a:lnTo>
                    <a:lnTo>
                      <a:pt x="71" y="155"/>
                    </a:lnTo>
                    <a:lnTo>
                      <a:pt x="85" y="132"/>
                    </a:lnTo>
                    <a:lnTo>
                      <a:pt x="100" y="113"/>
                    </a:lnTo>
                    <a:lnTo>
                      <a:pt x="116" y="95"/>
                    </a:lnTo>
                    <a:lnTo>
                      <a:pt x="132" y="78"/>
                    </a:lnTo>
                    <a:lnTo>
                      <a:pt x="149" y="64"/>
                    </a:lnTo>
                    <a:lnTo>
                      <a:pt x="166" y="53"/>
                    </a:lnTo>
                    <a:lnTo>
                      <a:pt x="183" y="42"/>
                    </a:lnTo>
                    <a:lnTo>
                      <a:pt x="198" y="33"/>
                    </a:lnTo>
                    <a:lnTo>
                      <a:pt x="213" y="27"/>
                    </a:lnTo>
                    <a:lnTo>
                      <a:pt x="229" y="21"/>
                    </a:lnTo>
                    <a:lnTo>
                      <a:pt x="244" y="17"/>
                    </a:lnTo>
                    <a:lnTo>
                      <a:pt x="240" y="0"/>
                    </a:lnTo>
                    <a:lnTo>
                      <a:pt x="223" y="4"/>
                    </a:lnTo>
                    <a:lnTo>
                      <a:pt x="208" y="11"/>
                    </a:lnTo>
                    <a:lnTo>
                      <a:pt x="191" y="18"/>
                    </a:lnTo>
                    <a:lnTo>
                      <a:pt x="173" y="28"/>
                    </a:lnTo>
                    <a:lnTo>
                      <a:pt x="156" y="39"/>
                    </a:lnTo>
                    <a:lnTo>
                      <a:pt x="138" y="52"/>
                    </a:lnTo>
                    <a:lnTo>
                      <a:pt x="121" y="66"/>
                    </a:lnTo>
                    <a:lnTo>
                      <a:pt x="105" y="82"/>
                    </a:lnTo>
                    <a:lnTo>
                      <a:pt x="88" y="102"/>
                    </a:lnTo>
                    <a:lnTo>
                      <a:pt x="71" y="123"/>
                    </a:lnTo>
                    <a:lnTo>
                      <a:pt x="57" y="146"/>
                    </a:lnTo>
                    <a:lnTo>
                      <a:pt x="43" y="172"/>
                    </a:lnTo>
                    <a:lnTo>
                      <a:pt x="29" y="199"/>
                    </a:lnTo>
                    <a:lnTo>
                      <a:pt x="18" y="230"/>
                    </a:lnTo>
                    <a:lnTo>
                      <a:pt x="8" y="264"/>
                    </a:lnTo>
                    <a:lnTo>
                      <a:pt x="0" y="300"/>
                    </a:lnTo>
                    <a:lnTo>
                      <a:pt x="0" y="303"/>
                    </a:lnTo>
                    <a:lnTo>
                      <a:pt x="1" y="305"/>
                    </a:lnTo>
                    <a:lnTo>
                      <a:pt x="4" y="308"/>
                    </a:lnTo>
                    <a:lnTo>
                      <a:pt x="7" y="310"/>
                    </a:lnTo>
                    <a:lnTo>
                      <a:pt x="10" y="310"/>
                    </a:lnTo>
                    <a:lnTo>
                      <a:pt x="12" y="308"/>
                    </a:lnTo>
                    <a:lnTo>
                      <a:pt x="15" y="305"/>
                    </a:lnTo>
                    <a:lnTo>
                      <a:pt x="17" y="303"/>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29" name="Freeform 142"/>
              <p:cNvSpPr>
                <a:spLocks/>
              </p:cNvSpPr>
              <p:nvPr/>
            </p:nvSpPr>
            <p:spPr bwMode="auto">
              <a:xfrm>
                <a:off x="3614" y="1923"/>
                <a:ext cx="212" cy="504"/>
              </a:xfrm>
              <a:custGeom>
                <a:avLst/>
                <a:gdLst>
                  <a:gd name="T0" fmla="*/ 206 w 212"/>
                  <a:gd name="T1" fmla="*/ 488 h 504"/>
                  <a:gd name="T2" fmla="*/ 206 w 212"/>
                  <a:gd name="T3" fmla="*/ 488 h 504"/>
                  <a:gd name="T4" fmla="*/ 199 w 212"/>
                  <a:gd name="T5" fmla="*/ 483 h 504"/>
                  <a:gd name="T6" fmla="*/ 192 w 212"/>
                  <a:gd name="T7" fmla="*/ 479 h 504"/>
                  <a:gd name="T8" fmla="*/ 185 w 212"/>
                  <a:gd name="T9" fmla="*/ 474 h 504"/>
                  <a:gd name="T10" fmla="*/ 177 w 212"/>
                  <a:gd name="T11" fmla="*/ 465 h 504"/>
                  <a:gd name="T12" fmla="*/ 160 w 212"/>
                  <a:gd name="T13" fmla="*/ 447 h 504"/>
                  <a:gd name="T14" fmla="*/ 142 w 212"/>
                  <a:gd name="T15" fmla="*/ 425 h 504"/>
                  <a:gd name="T16" fmla="*/ 124 w 212"/>
                  <a:gd name="T17" fmla="*/ 400 h 504"/>
                  <a:gd name="T18" fmla="*/ 106 w 212"/>
                  <a:gd name="T19" fmla="*/ 371 h 504"/>
                  <a:gd name="T20" fmla="*/ 89 w 212"/>
                  <a:gd name="T21" fmla="*/ 339 h 504"/>
                  <a:gd name="T22" fmla="*/ 74 w 212"/>
                  <a:gd name="T23" fmla="*/ 305 h 504"/>
                  <a:gd name="T24" fmla="*/ 59 w 212"/>
                  <a:gd name="T25" fmla="*/ 269 h 504"/>
                  <a:gd name="T26" fmla="*/ 46 w 212"/>
                  <a:gd name="T27" fmla="*/ 231 h 504"/>
                  <a:gd name="T28" fmla="*/ 35 w 212"/>
                  <a:gd name="T29" fmla="*/ 192 h 504"/>
                  <a:gd name="T30" fmla="*/ 25 w 212"/>
                  <a:gd name="T31" fmla="*/ 153 h 504"/>
                  <a:gd name="T32" fmla="*/ 22 w 212"/>
                  <a:gd name="T33" fmla="*/ 135 h 504"/>
                  <a:gd name="T34" fmla="*/ 19 w 212"/>
                  <a:gd name="T35" fmla="*/ 115 h 504"/>
                  <a:gd name="T36" fmla="*/ 18 w 212"/>
                  <a:gd name="T37" fmla="*/ 96 h 504"/>
                  <a:gd name="T38" fmla="*/ 18 w 212"/>
                  <a:gd name="T39" fmla="*/ 76 h 504"/>
                  <a:gd name="T40" fmla="*/ 18 w 212"/>
                  <a:gd name="T41" fmla="*/ 57 h 504"/>
                  <a:gd name="T42" fmla="*/ 18 w 212"/>
                  <a:gd name="T43" fmla="*/ 39 h 504"/>
                  <a:gd name="T44" fmla="*/ 21 w 212"/>
                  <a:gd name="T45" fmla="*/ 21 h 504"/>
                  <a:gd name="T46" fmla="*/ 24 w 212"/>
                  <a:gd name="T47" fmla="*/ 3 h 504"/>
                  <a:gd name="T48" fmla="*/ 7 w 212"/>
                  <a:gd name="T49" fmla="*/ 0 h 504"/>
                  <a:gd name="T50" fmla="*/ 4 w 212"/>
                  <a:gd name="T51" fmla="*/ 18 h 504"/>
                  <a:gd name="T52" fmla="*/ 1 w 212"/>
                  <a:gd name="T53" fmla="*/ 37 h 504"/>
                  <a:gd name="T54" fmla="*/ 0 w 212"/>
                  <a:gd name="T55" fmla="*/ 57 h 504"/>
                  <a:gd name="T56" fmla="*/ 0 w 212"/>
                  <a:gd name="T57" fmla="*/ 76 h 504"/>
                  <a:gd name="T58" fmla="*/ 1 w 212"/>
                  <a:gd name="T59" fmla="*/ 96 h 504"/>
                  <a:gd name="T60" fmla="*/ 3 w 212"/>
                  <a:gd name="T61" fmla="*/ 117 h 504"/>
                  <a:gd name="T62" fmla="*/ 6 w 212"/>
                  <a:gd name="T63" fmla="*/ 136 h 504"/>
                  <a:gd name="T64" fmla="*/ 10 w 212"/>
                  <a:gd name="T65" fmla="*/ 157 h 504"/>
                  <a:gd name="T66" fmla="*/ 18 w 212"/>
                  <a:gd name="T67" fmla="*/ 196 h 504"/>
                  <a:gd name="T68" fmla="*/ 29 w 212"/>
                  <a:gd name="T69" fmla="*/ 237 h 504"/>
                  <a:gd name="T70" fmla="*/ 43 w 212"/>
                  <a:gd name="T71" fmla="*/ 274 h 504"/>
                  <a:gd name="T72" fmla="*/ 57 w 212"/>
                  <a:gd name="T73" fmla="*/ 312 h 504"/>
                  <a:gd name="T74" fmla="*/ 74 w 212"/>
                  <a:gd name="T75" fmla="*/ 347 h 504"/>
                  <a:gd name="T76" fmla="*/ 92 w 212"/>
                  <a:gd name="T77" fmla="*/ 379 h 504"/>
                  <a:gd name="T78" fmla="*/ 110 w 212"/>
                  <a:gd name="T79" fmla="*/ 410 h 504"/>
                  <a:gd name="T80" fmla="*/ 128 w 212"/>
                  <a:gd name="T81" fmla="*/ 436 h 504"/>
                  <a:gd name="T82" fmla="*/ 146 w 212"/>
                  <a:gd name="T83" fmla="*/ 458 h 504"/>
                  <a:gd name="T84" fmla="*/ 165 w 212"/>
                  <a:gd name="T85" fmla="*/ 478 h 504"/>
                  <a:gd name="T86" fmla="*/ 174 w 212"/>
                  <a:gd name="T87" fmla="*/ 486 h 504"/>
                  <a:gd name="T88" fmla="*/ 183 w 212"/>
                  <a:gd name="T89" fmla="*/ 493 h 504"/>
                  <a:gd name="T90" fmla="*/ 191 w 212"/>
                  <a:gd name="T91" fmla="*/ 499 h 504"/>
                  <a:gd name="T92" fmla="*/ 199 w 212"/>
                  <a:gd name="T93" fmla="*/ 503 h 504"/>
                  <a:gd name="T94" fmla="*/ 199 w 212"/>
                  <a:gd name="T95" fmla="*/ 503 h 504"/>
                  <a:gd name="T96" fmla="*/ 199 w 212"/>
                  <a:gd name="T97" fmla="*/ 503 h 504"/>
                  <a:gd name="T98" fmla="*/ 204 w 212"/>
                  <a:gd name="T99" fmla="*/ 504 h 504"/>
                  <a:gd name="T100" fmla="*/ 206 w 212"/>
                  <a:gd name="T101" fmla="*/ 503 h 504"/>
                  <a:gd name="T102" fmla="*/ 209 w 212"/>
                  <a:gd name="T103" fmla="*/ 502 h 504"/>
                  <a:gd name="T104" fmla="*/ 211 w 212"/>
                  <a:gd name="T105" fmla="*/ 499 h 504"/>
                  <a:gd name="T106" fmla="*/ 212 w 212"/>
                  <a:gd name="T107" fmla="*/ 496 h 504"/>
                  <a:gd name="T108" fmla="*/ 211 w 212"/>
                  <a:gd name="T109" fmla="*/ 492 h 504"/>
                  <a:gd name="T110" fmla="*/ 209 w 212"/>
                  <a:gd name="T111" fmla="*/ 489 h 504"/>
                  <a:gd name="T112" fmla="*/ 206 w 212"/>
                  <a:gd name="T113" fmla="*/ 488 h 5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2"/>
                  <a:gd name="T172" fmla="*/ 0 h 504"/>
                  <a:gd name="T173" fmla="*/ 212 w 212"/>
                  <a:gd name="T174" fmla="*/ 504 h 5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2" h="504">
                    <a:moveTo>
                      <a:pt x="206" y="488"/>
                    </a:moveTo>
                    <a:lnTo>
                      <a:pt x="206" y="488"/>
                    </a:lnTo>
                    <a:lnTo>
                      <a:pt x="199" y="483"/>
                    </a:lnTo>
                    <a:lnTo>
                      <a:pt x="192" y="479"/>
                    </a:lnTo>
                    <a:lnTo>
                      <a:pt x="185" y="474"/>
                    </a:lnTo>
                    <a:lnTo>
                      <a:pt x="177" y="465"/>
                    </a:lnTo>
                    <a:lnTo>
                      <a:pt x="160" y="447"/>
                    </a:lnTo>
                    <a:lnTo>
                      <a:pt x="142" y="425"/>
                    </a:lnTo>
                    <a:lnTo>
                      <a:pt x="124" y="400"/>
                    </a:lnTo>
                    <a:lnTo>
                      <a:pt x="106" y="371"/>
                    </a:lnTo>
                    <a:lnTo>
                      <a:pt x="89" y="339"/>
                    </a:lnTo>
                    <a:lnTo>
                      <a:pt x="74" y="305"/>
                    </a:lnTo>
                    <a:lnTo>
                      <a:pt x="59" y="269"/>
                    </a:lnTo>
                    <a:lnTo>
                      <a:pt x="46" y="231"/>
                    </a:lnTo>
                    <a:lnTo>
                      <a:pt x="35" y="192"/>
                    </a:lnTo>
                    <a:lnTo>
                      <a:pt x="25" y="153"/>
                    </a:lnTo>
                    <a:lnTo>
                      <a:pt x="22" y="135"/>
                    </a:lnTo>
                    <a:lnTo>
                      <a:pt x="19" y="115"/>
                    </a:lnTo>
                    <a:lnTo>
                      <a:pt x="18" y="96"/>
                    </a:lnTo>
                    <a:lnTo>
                      <a:pt x="18" y="76"/>
                    </a:lnTo>
                    <a:lnTo>
                      <a:pt x="18" y="57"/>
                    </a:lnTo>
                    <a:lnTo>
                      <a:pt x="18" y="39"/>
                    </a:lnTo>
                    <a:lnTo>
                      <a:pt x="21" y="21"/>
                    </a:lnTo>
                    <a:lnTo>
                      <a:pt x="24" y="3"/>
                    </a:lnTo>
                    <a:lnTo>
                      <a:pt x="7" y="0"/>
                    </a:lnTo>
                    <a:lnTo>
                      <a:pt x="4" y="18"/>
                    </a:lnTo>
                    <a:lnTo>
                      <a:pt x="1" y="37"/>
                    </a:lnTo>
                    <a:lnTo>
                      <a:pt x="0" y="57"/>
                    </a:lnTo>
                    <a:lnTo>
                      <a:pt x="0" y="76"/>
                    </a:lnTo>
                    <a:lnTo>
                      <a:pt x="1" y="96"/>
                    </a:lnTo>
                    <a:lnTo>
                      <a:pt x="3" y="117"/>
                    </a:lnTo>
                    <a:lnTo>
                      <a:pt x="6" y="136"/>
                    </a:lnTo>
                    <a:lnTo>
                      <a:pt x="10" y="157"/>
                    </a:lnTo>
                    <a:lnTo>
                      <a:pt x="18" y="196"/>
                    </a:lnTo>
                    <a:lnTo>
                      <a:pt x="29" y="237"/>
                    </a:lnTo>
                    <a:lnTo>
                      <a:pt x="43" y="274"/>
                    </a:lnTo>
                    <a:lnTo>
                      <a:pt x="57" y="312"/>
                    </a:lnTo>
                    <a:lnTo>
                      <a:pt x="74" y="347"/>
                    </a:lnTo>
                    <a:lnTo>
                      <a:pt x="92" y="379"/>
                    </a:lnTo>
                    <a:lnTo>
                      <a:pt x="110" y="410"/>
                    </a:lnTo>
                    <a:lnTo>
                      <a:pt x="128" y="436"/>
                    </a:lnTo>
                    <a:lnTo>
                      <a:pt x="146" y="458"/>
                    </a:lnTo>
                    <a:lnTo>
                      <a:pt x="165" y="478"/>
                    </a:lnTo>
                    <a:lnTo>
                      <a:pt x="174" y="486"/>
                    </a:lnTo>
                    <a:lnTo>
                      <a:pt x="183" y="493"/>
                    </a:lnTo>
                    <a:lnTo>
                      <a:pt x="191" y="499"/>
                    </a:lnTo>
                    <a:lnTo>
                      <a:pt x="199" y="503"/>
                    </a:lnTo>
                    <a:lnTo>
                      <a:pt x="204" y="504"/>
                    </a:lnTo>
                    <a:lnTo>
                      <a:pt x="206" y="503"/>
                    </a:lnTo>
                    <a:lnTo>
                      <a:pt x="209" y="502"/>
                    </a:lnTo>
                    <a:lnTo>
                      <a:pt x="211" y="499"/>
                    </a:lnTo>
                    <a:lnTo>
                      <a:pt x="212" y="496"/>
                    </a:lnTo>
                    <a:lnTo>
                      <a:pt x="211" y="492"/>
                    </a:lnTo>
                    <a:lnTo>
                      <a:pt x="209" y="489"/>
                    </a:lnTo>
                    <a:lnTo>
                      <a:pt x="206" y="488"/>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30" name="Freeform 143"/>
              <p:cNvSpPr>
                <a:spLocks/>
              </p:cNvSpPr>
              <p:nvPr/>
            </p:nvSpPr>
            <p:spPr bwMode="auto">
              <a:xfrm>
                <a:off x="3813" y="2411"/>
                <a:ext cx="115" cy="35"/>
              </a:xfrm>
              <a:custGeom>
                <a:avLst/>
                <a:gdLst>
                  <a:gd name="T0" fmla="*/ 108 w 115"/>
                  <a:gd name="T1" fmla="*/ 11 h 35"/>
                  <a:gd name="T2" fmla="*/ 105 w 115"/>
                  <a:gd name="T3" fmla="*/ 11 h 35"/>
                  <a:gd name="T4" fmla="*/ 90 w 115"/>
                  <a:gd name="T5" fmla="*/ 14 h 35"/>
                  <a:gd name="T6" fmla="*/ 76 w 115"/>
                  <a:gd name="T7" fmla="*/ 16 h 35"/>
                  <a:gd name="T8" fmla="*/ 65 w 115"/>
                  <a:gd name="T9" fmla="*/ 16 h 35"/>
                  <a:gd name="T10" fmla="*/ 55 w 115"/>
                  <a:gd name="T11" fmla="*/ 16 h 35"/>
                  <a:gd name="T12" fmla="*/ 45 w 115"/>
                  <a:gd name="T13" fmla="*/ 15 h 35"/>
                  <a:gd name="T14" fmla="*/ 35 w 115"/>
                  <a:gd name="T15" fmla="*/ 12 h 35"/>
                  <a:gd name="T16" fmla="*/ 23 w 115"/>
                  <a:gd name="T17" fmla="*/ 7 h 35"/>
                  <a:gd name="T18" fmla="*/ 7 w 115"/>
                  <a:gd name="T19" fmla="*/ 0 h 35"/>
                  <a:gd name="T20" fmla="*/ 0 w 115"/>
                  <a:gd name="T21" fmla="*/ 15 h 35"/>
                  <a:gd name="T22" fmla="*/ 16 w 115"/>
                  <a:gd name="T23" fmla="*/ 22 h 35"/>
                  <a:gd name="T24" fmla="*/ 30 w 115"/>
                  <a:gd name="T25" fmla="*/ 28 h 35"/>
                  <a:gd name="T26" fmla="*/ 41 w 115"/>
                  <a:gd name="T27" fmla="*/ 32 h 35"/>
                  <a:gd name="T28" fmla="*/ 53 w 115"/>
                  <a:gd name="T29" fmla="*/ 33 h 35"/>
                  <a:gd name="T30" fmla="*/ 65 w 115"/>
                  <a:gd name="T31" fmla="*/ 35 h 35"/>
                  <a:gd name="T32" fmla="*/ 77 w 115"/>
                  <a:gd name="T33" fmla="*/ 33 h 35"/>
                  <a:gd name="T34" fmla="*/ 91 w 115"/>
                  <a:gd name="T35" fmla="*/ 30 h 35"/>
                  <a:gd name="T36" fmla="*/ 108 w 115"/>
                  <a:gd name="T37" fmla="*/ 28 h 35"/>
                  <a:gd name="T38" fmla="*/ 106 w 115"/>
                  <a:gd name="T39" fmla="*/ 28 h 35"/>
                  <a:gd name="T40" fmla="*/ 108 w 115"/>
                  <a:gd name="T41" fmla="*/ 28 h 35"/>
                  <a:gd name="T42" fmla="*/ 112 w 115"/>
                  <a:gd name="T43" fmla="*/ 26 h 35"/>
                  <a:gd name="T44" fmla="*/ 113 w 115"/>
                  <a:gd name="T45" fmla="*/ 25 h 35"/>
                  <a:gd name="T46" fmla="*/ 115 w 115"/>
                  <a:gd name="T47" fmla="*/ 22 h 35"/>
                  <a:gd name="T48" fmla="*/ 115 w 115"/>
                  <a:gd name="T49" fmla="*/ 18 h 35"/>
                  <a:gd name="T50" fmla="*/ 113 w 115"/>
                  <a:gd name="T51" fmla="*/ 15 h 35"/>
                  <a:gd name="T52" fmla="*/ 112 w 115"/>
                  <a:gd name="T53" fmla="*/ 12 h 35"/>
                  <a:gd name="T54" fmla="*/ 109 w 115"/>
                  <a:gd name="T55" fmla="*/ 11 h 35"/>
                  <a:gd name="T56" fmla="*/ 105 w 115"/>
                  <a:gd name="T57" fmla="*/ 11 h 35"/>
                  <a:gd name="T58" fmla="*/ 108 w 115"/>
                  <a:gd name="T59" fmla="*/ 11 h 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5"/>
                  <a:gd name="T91" fmla="*/ 0 h 35"/>
                  <a:gd name="T92" fmla="*/ 115 w 115"/>
                  <a:gd name="T93" fmla="*/ 35 h 3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5" h="35">
                    <a:moveTo>
                      <a:pt x="108" y="11"/>
                    </a:moveTo>
                    <a:lnTo>
                      <a:pt x="105" y="11"/>
                    </a:lnTo>
                    <a:lnTo>
                      <a:pt x="90" y="14"/>
                    </a:lnTo>
                    <a:lnTo>
                      <a:pt x="76" y="16"/>
                    </a:lnTo>
                    <a:lnTo>
                      <a:pt x="65" y="16"/>
                    </a:lnTo>
                    <a:lnTo>
                      <a:pt x="55" y="16"/>
                    </a:lnTo>
                    <a:lnTo>
                      <a:pt x="45" y="15"/>
                    </a:lnTo>
                    <a:lnTo>
                      <a:pt x="35" y="12"/>
                    </a:lnTo>
                    <a:lnTo>
                      <a:pt x="23" y="7"/>
                    </a:lnTo>
                    <a:lnTo>
                      <a:pt x="7" y="0"/>
                    </a:lnTo>
                    <a:lnTo>
                      <a:pt x="0" y="15"/>
                    </a:lnTo>
                    <a:lnTo>
                      <a:pt x="16" y="22"/>
                    </a:lnTo>
                    <a:lnTo>
                      <a:pt x="30" y="28"/>
                    </a:lnTo>
                    <a:lnTo>
                      <a:pt x="41" y="32"/>
                    </a:lnTo>
                    <a:lnTo>
                      <a:pt x="53" y="33"/>
                    </a:lnTo>
                    <a:lnTo>
                      <a:pt x="65" y="35"/>
                    </a:lnTo>
                    <a:lnTo>
                      <a:pt x="77" y="33"/>
                    </a:lnTo>
                    <a:lnTo>
                      <a:pt x="91" y="30"/>
                    </a:lnTo>
                    <a:lnTo>
                      <a:pt x="108" y="28"/>
                    </a:lnTo>
                    <a:lnTo>
                      <a:pt x="106" y="28"/>
                    </a:lnTo>
                    <a:lnTo>
                      <a:pt x="108" y="28"/>
                    </a:lnTo>
                    <a:lnTo>
                      <a:pt x="112" y="26"/>
                    </a:lnTo>
                    <a:lnTo>
                      <a:pt x="113" y="25"/>
                    </a:lnTo>
                    <a:lnTo>
                      <a:pt x="115" y="22"/>
                    </a:lnTo>
                    <a:lnTo>
                      <a:pt x="115" y="18"/>
                    </a:lnTo>
                    <a:lnTo>
                      <a:pt x="113" y="15"/>
                    </a:lnTo>
                    <a:lnTo>
                      <a:pt x="112" y="12"/>
                    </a:lnTo>
                    <a:lnTo>
                      <a:pt x="109" y="11"/>
                    </a:lnTo>
                    <a:lnTo>
                      <a:pt x="105" y="11"/>
                    </a:lnTo>
                    <a:lnTo>
                      <a:pt x="108" y="11"/>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31" name="Freeform 144"/>
              <p:cNvSpPr>
                <a:spLocks/>
              </p:cNvSpPr>
              <p:nvPr/>
            </p:nvSpPr>
            <p:spPr bwMode="auto">
              <a:xfrm>
                <a:off x="3919" y="2330"/>
                <a:ext cx="85" cy="110"/>
              </a:xfrm>
              <a:custGeom>
                <a:avLst/>
                <a:gdLst>
                  <a:gd name="T0" fmla="*/ 69 w 85"/>
                  <a:gd name="T1" fmla="*/ 8 h 110"/>
                  <a:gd name="T2" fmla="*/ 69 w 85"/>
                  <a:gd name="T3" fmla="*/ 8 h 110"/>
                  <a:gd name="T4" fmla="*/ 66 w 85"/>
                  <a:gd name="T5" fmla="*/ 25 h 110"/>
                  <a:gd name="T6" fmla="*/ 60 w 85"/>
                  <a:gd name="T7" fmla="*/ 42 h 110"/>
                  <a:gd name="T8" fmla="*/ 52 w 85"/>
                  <a:gd name="T9" fmla="*/ 57 h 110"/>
                  <a:gd name="T10" fmla="*/ 44 w 85"/>
                  <a:gd name="T11" fmla="*/ 70 h 110"/>
                  <a:gd name="T12" fmla="*/ 39 w 85"/>
                  <a:gd name="T13" fmla="*/ 75 h 110"/>
                  <a:gd name="T14" fmla="*/ 34 w 85"/>
                  <a:gd name="T15" fmla="*/ 81 h 110"/>
                  <a:gd name="T16" fmla="*/ 28 w 85"/>
                  <a:gd name="T17" fmla="*/ 85 h 110"/>
                  <a:gd name="T18" fmla="*/ 24 w 85"/>
                  <a:gd name="T19" fmla="*/ 88 h 110"/>
                  <a:gd name="T20" fmla="*/ 19 w 85"/>
                  <a:gd name="T21" fmla="*/ 90 h 110"/>
                  <a:gd name="T22" fmla="*/ 13 w 85"/>
                  <a:gd name="T23" fmla="*/ 92 h 110"/>
                  <a:gd name="T24" fmla="*/ 7 w 85"/>
                  <a:gd name="T25" fmla="*/ 92 h 110"/>
                  <a:gd name="T26" fmla="*/ 2 w 85"/>
                  <a:gd name="T27" fmla="*/ 92 h 110"/>
                  <a:gd name="T28" fmla="*/ 0 w 85"/>
                  <a:gd name="T29" fmla="*/ 109 h 110"/>
                  <a:gd name="T30" fmla="*/ 9 w 85"/>
                  <a:gd name="T31" fmla="*/ 110 h 110"/>
                  <a:gd name="T32" fmla="*/ 16 w 85"/>
                  <a:gd name="T33" fmla="*/ 109 h 110"/>
                  <a:gd name="T34" fmla="*/ 24 w 85"/>
                  <a:gd name="T35" fmla="*/ 106 h 110"/>
                  <a:gd name="T36" fmla="*/ 31 w 85"/>
                  <a:gd name="T37" fmla="*/ 103 h 110"/>
                  <a:gd name="T38" fmla="*/ 38 w 85"/>
                  <a:gd name="T39" fmla="*/ 99 h 110"/>
                  <a:gd name="T40" fmla="*/ 45 w 85"/>
                  <a:gd name="T41" fmla="*/ 93 h 110"/>
                  <a:gd name="T42" fmla="*/ 52 w 85"/>
                  <a:gd name="T43" fmla="*/ 86 h 110"/>
                  <a:gd name="T44" fmla="*/ 58 w 85"/>
                  <a:gd name="T45" fmla="*/ 79 h 110"/>
                  <a:gd name="T46" fmla="*/ 67 w 85"/>
                  <a:gd name="T47" fmla="*/ 65 h 110"/>
                  <a:gd name="T48" fmla="*/ 76 w 85"/>
                  <a:gd name="T49" fmla="*/ 47 h 110"/>
                  <a:gd name="T50" fmla="*/ 81 w 85"/>
                  <a:gd name="T51" fmla="*/ 29 h 110"/>
                  <a:gd name="T52" fmla="*/ 85 w 85"/>
                  <a:gd name="T53" fmla="*/ 10 h 110"/>
                  <a:gd name="T54" fmla="*/ 85 w 85"/>
                  <a:gd name="T55" fmla="*/ 10 h 110"/>
                  <a:gd name="T56" fmla="*/ 85 w 85"/>
                  <a:gd name="T57" fmla="*/ 10 h 110"/>
                  <a:gd name="T58" fmla="*/ 85 w 85"/>
                  <a:gd name="T59" fmla="*/ 5 h 110"/>
                  <a:gd name="T60" fmla="*/ 84 w 85"/>
                  <a:gd name="T61" fmla="*/ 3 h 110"/>
                  <a:gd name="T62" fmla="*/ 81 w 85"/>
                  <a:gd name="T63" fmla="*/ 1 h 110"/>
                  <a:gd name="T64" fmla="*/ 78 w 85"/>
                  <a:gd name="T65" fmla="*/ 0 h 110"/>
                  <a:gd name="T66" fmla="*/ 76 w 85"/>
                  <a:gd name="T67" fmla="*/ 0 h 110"/>
                  <a:gd name="T68" fmla="*/ 72 w 85"/>
                  <a:gd name="T69" fmla="*/ 1 h 110"/>
                  <a:gd name="T70" fmla="*/ 70 w 85"/>
                  <a:gd name="T71" fmla="*/ 4 h 110"/>
                  <a:gd name="T72" fmla="*/ 69 w 85"/>
                  <a:gd name="T73" fmla="*/ 8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5"/>
                  <a:gd name="T112" fmla="*/ 0 h 110"/>
                  <a:gd name="T113" fmla="*/ 85 w 85"/>
                  <a:gd name="T114" fmla="*/ 110 h 1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5" h="110">
                    <a:moveTo>
                      <a:pt x="69" y="8"/>
                    </a:moveTo>
                    <a:lnTo>
                      <a:pt x="69" y="8"/>
                    </a:lnTo>
                    <a:lnTo>
                      <a:pt x="66" y="25"/>
                    </a:lnTo>
                    <a:lnTo>
                      <a:pt x="60" y="42"/>
                    </a:lnTo>
                    <a:lnTo>
                      <a:pt x="52" y="57"/>
                    </a:lnTo>
                    <a:lnTo>
                      <a:pt x="44" y="70"/>
                    </a:lnTo>
                    <a:lnTo>
                      <a:pt x="39" y="75"/>
                    </a:lnTo>
                    <a:lnTo>
                      <a:pt x="34" y="81"/>
                    </a:lnTo>
                    <a:lnTo>
                      <a:pt x="28" y="85"/>
                    </a:lnTo>
                    <a:lnTo>
                      <a:pt x="24" y="88"/>
                    </a:lnTo>
                    <a:lnTo>
                      <a:pt x="19" y="90"/>
                    </a:lnTo>
                    <a:lnTo>
                      <a:pt x="13" y="92"/>
                    </a:lnTo>
                    <a:lnTo>
                      <a:pt x="7" y="92"/>
                    </a:lnTo>
                    <a:lnTo>
                      <a:pt x="2" y="92"/>
                    </a:lnTo>
                    <a:lnTo>
                      <a:pt x="0" y="109"/>
                    </a:lnTo>
                    <a:lnTo>
                      <a:pt x="9" y="110"/>
                    </a:lnTo>
                    <a:lnTo>
                      <a:pt x="16" y="109"/>
                    </a:lnTo>
                    <a:lnTo>
                      <a:pt x="24" y="106"/>
                    </a:lnTo>
                    <a:lnTo>
                      <a:pt x="31" y="103"/>
                    </a:lnTo>
                    <a:lnTo>
                      <a:pt x="38" y="99"/>
                    </a:lnTo>
                    <a:lnTo>
                      <a:pt x="45" y="93"/>
                    </a:lnTo>
                    <a:lnTo>
                      <a:pt x="52" y="86"/>
                    </a:lnTo>
                    <a:lnTo>
                      <a:pt x="58" y="79"/>
                    </a:lnTo>
                    <a:lnTo>
                      <a:pt x="67" y="65"/>
                    </a:lnTo>
                    <a:lnTo>
                      <a:pt x="76" y="47"/>
                    </a:lnTo>
                    <a:lnTo>
                      <a:pt x="81" y="29"/>
                    </a:lnTo>
                    <a:lnTo>
                      <a:pt x="85" y="10"/>
                    </a:lnTo>
                    <a:lnTo>
                      <a:pt x="85" y="5"/>
                    </a:lnTo>
                    <a:lnTo>
                      <a:pt x="84" y="3"/>
                    </a:lnTo>
                    <a:lnTo>
                      <a:pt x="81" y="1"/>
                    </a:lnTo>
                    <a:lnTo>
                      <a:pt x="78" y="0"/>
                    </a:lnTo>
                    <a:lnTo>
                      <a:pt x="76" y="0"/>
                    </a:lnTo>
                    <a:lnTo>
                      <a:pt x="72" y="1"/>
                    </a:lnTo>
                    <a:lnTo>
                      <a:pt x="70" y="4"/>
                    </a:lnTo>
                    <a:lnTo>
                      <a:pt x="69" y="8"/>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32" name="Freeform 145"/>
              <p:cNvSpPr>
                <a:spLocks/>
              </p:cNvSpPr>
              <p:nvPr/>
            </p:nvSpPr>
            <p:spPr bwMode="auto">
              <a:xfrm>
                <a:off x="3988" y="2200"/>
                <a:ext cx="19" cy="140"/>
              </a:xfrm>
              <a:custGeom>
                <a:avLst/>
                <a:gdLst>
                  <a:gd name="T0" fmla="*/ 3 w 19"/>
                  <a:gd name="T1" fmla="*/ 0 h 140"/>
                  <a:gd name="T2" fmla="*/ 3 w 19"/>
                  <a:gd name="T3" fmla="*/ 0 h 140"/>
                  <a:gd name="T4" fmla="*/ 0 w 19"/>
                  <a:gd name="T5" fmla="*/ 24 h 140"/>
                  <a:gd name="T6" fmla="*/ 0 w 19"/>
                  <a:gd name="T7" fmla="*/ 45 h 140"/>
                  <a:gd name="T8" fmla="*/ 0 w 19"/>
                  <a:gd name="T9" fmla="*/ 63 h 140"/>
                  <a:gd name="T10" fmla="*/ 0 w 19"/>
                  <a:gd name="T11" fmla="*/ 78 h 140"/>
                  <a:gd name="T12" fmla="*/ 1 w 19"/>
                  <a:gd name="T13" fmla="*/ 92 h 140"/>
                  <a:gd name="T14" fmla="*/ 1 w 19"/>
                  <a:gd name="T15" fmla="*/ 106 h 140"/>
                  <a:gd name="T16" fmla="*/ 1 w 19"/>
                  <a:gd name="T17" fmla="*/ 121 h 140"/>
                  <a:gd name="T18" fmla="*/ 0 w 19"/>
                  <a:gd name="T19" fmla="*/ 138 h 140"/>
                  <a:gd name="T20" fmla="*/ 16 w 19"/>
                  <a:gd name="T21" fmla="*/ 140 h 140"/>
                  <a:gd name="T22" fmla="*/ 18 w 19"/>
                  <a:gd name="T23" fmla="*/ 121 h 140"/>
                  <a:gd name="T24" fmla="*/ 19 w 19"/>
                  <a:gd name="T25" fmla="*/ 106 h 140"/>
                  <a:gd name="T26" fmla="*/ 18 w 19"/>
                  <a:gd name="T27" fmla="*/ 91 h 140"/>
                  <a:gd name="T28" fmla="*/ 18 w 19"/>
                  <a:gd name="T29" fmla="*/ 77 h 140"/>
                  <a:gd name="T30" fmla="*/ 16 w 19"/>
                  <a:gd name="T31" fmla="*/ 62 h 140"/>
                  <a:gd name="T32" fmla="*/ 16 w 19"/>
                  <a:gd name="T33" fmla="*/ 45 h 140"/>
                  <a:gd name="T34" fmla="*/ 18 w 19"/>
                  <a:gd name="T35" fmla="*/ 25 h 140"/>
                  <a:gd name="T36" fmla="*/ 19 w 19"/>
                  <a:gd name="T37" fmla="*/ 2 h 140"/>
                  <a:gd name="T38" fmla="*/ 19 w 19"/>
                  <a:gd name="T39" fmla="*/ 2 h 140"/>
                  <a:gd name="T40" fmla="*/ 3 w 19"/>
                  <a:gd name="T41" fmla="*/ 0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140"/>
                  <a:gd name="T65" fmla="*/ 19 w 19"/>
                  <a:gd name="T66" fmla="*/ 140 h 1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140">
                    <a:moveTo>
                      <a:pt x="3" y="0"/>
                    </a:moveTo>
                    <a:lnTo>
                      <a:pt x="3" y="0"/>
                    </a:lnTo>
                    <a:lnTo>
                      <a:pt x="0" y="24"/>
                    </a:lnTo>
                    <a:lnTo>
                      <a:pt x="0" y="45"/>
                    </a:lnTo>
                    <a:lnTo>
                      <a:pt x="0" y="63"/>
                    </a:lnTo>
                    <a:lnTo>
                      <a:pt x="0" y="78"/>
                    </a:lnTo>
                    <a:lnTo>
                      <a:pt x="1" y="92"/>
                    </a:lnTo>
                    <a:lnTo>
                      <a:pt x="1" y="106"/>
                    </a:lnTo>
                    <a:lnTo>
                      <a:pt x="1" y="121"/>
                    </a:lnTo>
                    <a:lnTo>
                      <a:pt x="0" y="138"/>
                    </a:lnTo>
                    <a:lnTo>
                      <a:pt x="16" y="140"/>
                    </a:lnTo>
                    <a:lnTo>
                      <a:pt x="18" y="121"/>
                    </a:lnTo>
                    <a:lnTo>
                      <a:pt x="19" y="106"/>
                    </a:lnTo>
                    <a:lnTo>
                      <a:pt x="18" y="91"/>
                    </a:lnTo>
                    <a:lnTo>
                      <a:pt x="18" y="77"/>
                    </a:lnTo>
                    <a:lnTo>
                      <a:pt x="16" y="62"/>
                    </a:lnTo>
                    <a:lnTo>
                      <a:pt x="16" y="45"/>
                    </a:lnTo>
                    <a:lnTo>
                      <a:pt x="18" y="25"/>
                    </a:lnTo>
                    <a:lnTo>
                      <a:pt x="19" y="2"/>
                    </a:lnTo>
                    <a:lnTo>
                      <a:pt x="3" y="0"/>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33" name="Freeform 146"/>
              <p:cNvSpPr>
                <a:spLocks/>
              </p:cNvSpPr>
              <p:nvPr/>
            </p:nvSpPr>
            <p:spPr bwMode="auto">
              <a:xfrm>
                <a:off x="3991" y="1933"/>
                <a:ext cx="76" cy="269"/>
              </a:xfrm>
              <a:custGeom>
                <a:avLst/>
                <a:gdLst>
                  <a:gd name="T0" fmla="*/ 59 w 76"/>
                  <a:gd name="T1" fmla="*/ 5 h 269"/>
                  <a:gd name="T2" fmla="*/ 59 w 76"/>
                  <a:gd name="T3" fmla="*/ 5 h 269"/>
                  <a:gd name="T4" fmla="*/ 50 w 76"/>
                  <a:gd name="T5" fmla="*/ 40 h 269"/>
                  <a:gd name="T6" fmla="*/ 41 w 76"/>
                  <a:gd name="T7" fmla="*/ 73 h 269"/>
                  <a:gd name="T8" fmla="*/ 32 w 76"/>
                  <a:gd name="T9" fmla="*/ 108 h 269"/>
                  <a:gd name="T10" fmla="*/ 23 w 76"/>
                  <a:gd name="T11" fmla="*/ 143 h 269"/>
                  <a:gd name="T12" fmla="*/ 16 w 76"/>
                  <a:gd name="T13" fmla="*/ 177 h 269"/>
                  <a:gd name="T14" fmla="*/ 9 w 76"/>
                  <a:gd name="T15" fmla="*/ 209 h 269"/>
                  <a:gd name="T16" fmla="*/ 4 w 76"/>
                  <a:gd name="T17" fmla="*/ 239 h 269"/>
                  <a:gd name="T18" fmla="*/ 0 w 76"/>
                  <a:gd name="T19" fmla="*/ 267 h 269"/>
                  <a:gd name="T20" fmla="*/ 16 w 76"/>
                  <a:gd name="T21" fmla="*/ 269 h 269"/>
                  <a:gd name="T22" fmla="*/ 20 w 76"/>
                  <a:gd name="T23" fmla="*/ 242 h 269"/>
                  <a:gd name="T24" fmla="*/ 26 w 76"/>
                  <a:gd name="T25" fmla="*/ 211 h 269"/>
                  <a:gd name="T26" fmla="*/ 33 w 76"/>
                  <a:gd name="T27" fmla="*/ 181 h 269"/>
                  <a:gd name="T28" fmla="*/ 40 w 76"/>
                  <a:gd name="T29" fmla="*/ 147 h 269"/>
                  <a:gd name="T30" fmla="*/ 48 w 76"/>
                  <a:gd name="T31" fmla="*/ 112 h 269"/>
                  <a:gd name="T32" fmla="*/ 57 w 76"/>
                  <a:gd name="T33" fmla="*/ 79 h 269"/>
                  <a:gd name="T34" fmla="*/ 66 w 76"/>
                  <a:gd name="T35" fmla="*/ 44 h 269"/>
                  <a:gd name="T36" fmla="*/ 75 w 76"/>
                  <a:gd name="T37" fmla="*/ 9 h 269"/>
                  <a:gd name="T38" fmla="*/ 75 w 76"/>
                  <a:gd name="T39" fmla="*/ 9 h 269"/>
                  <a:gd name="T40" fmla="*/ 75 w 76"/>
                  <a:gd name="T41" fmla="*/ 9 h 269"/>
                  <a:gd name="T42" fmla="*/ 76 w 76"/>
                  <a:gd name="T43" fmla="*/ 6 h 269"/>
                  <a:gd name="T44" fmla="*/ 75 w 76"/>
                  <a:gd name="T45" fmla="*/ 2 h 269"/>
                  <a:gd name="T46" fmla="*/ 72 w 76"/>
                  <a:gd name="T47" fmla="*/ 1 h 269"/>
                  <a:gd name="T48" fmla="*/ 69 w 76"/>
                  <a:gd name="T49" fmla="*/ 0 h 269"/>
                  <a:gd name="T50" fmla="*/ 66 w 76"/>
                  <a:gd name="T51" fmla="*/ 0 h 269"/>
                  <a:gd name="T52" fmla="*/ 64 w 76"/>
                  <a:gd name="T53" fmla="*/ 0 h 269"/>
                  <a:gd name="T54" fmla="*/ 61 w 76"/>
                  <a:gd name="T55" fmla="*/ 2 h 269"/>
                  <a:gd name="T56" fmla="*/ 59 w 76"/>
                  <a:gd name="T57" fmla="*/ 5 h 2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6"/>
                  <a:gd name="T88" fmla="*/ 0 h 269"/>
                  <a:gd name="T89" fmla="*/ 76 w 76"/>
                  <a:gd name="T90" fmla="*/ 269 h 26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6" h="269">
                    <a:moveTo>
                      <a:pt x="59" y="5"/>
                    </a:moveTo>
                    <a:lnTo>
                      <a:pt x="59" y="5"/>
                    </a:lnTo>
                    <a:lnTo>
                      <a:pt x="50" y="40"/>
                    </a:lnTo>
                    <a:lnTo>
                      <a:pt x="41" y="73"/>
                    </a:lnTo>
                    <a:lnTo>
                      <a:pt x="32" y="108"/>
                    </a:lnTo>
                    <a:lnTo>
                      <a:pt x="23" y="143"/>
                    </a:lnTo>
                    <a:lnTo>
                      <a:pt x="16" y="177"/>
                    </a:lnTo>
                    <a:lnTo>
                      <a:pt x="9" y="209"/>
                    </a:lnTo>
                    <a:lnTo>
                      <a:pt x="4" y="239"/>
                    </a:lnTo>
                    <a:lnTo>
                      <a:pt x="0" y="267"/>
                    </a:lnTo>
                    <a:lnTo>
                      <a:pt x="16" y="269"/>
                    </a:lnTo>
                    <a:lnTo>
                      <a:pt x="20" y="242"/>
                    </a:lnTo>
                    <a:lnTo>
                      <a:pt x="26" y="211"/>
                    </a:lnTo>
                    <a:lnTo>
                      <a:pt x="33" y="181"/>
                    </a:lnTo>
                    <a:lnTo>
                      <a:pt x="40" y="147"/>
                    </a:lnTo>
                    <a:lnTo>
                      <a:pt x="48" y="112"/>
                    </a:lnTo>
                    <a:lnTo>
                      <a:pt x="57" y="79"/>
                    </a:lnTo>
                    <a:lnTo>
                      <a:pt x="66" y="44"/>
                    </a:lnTo>
                    <a:lnTo>
                      <a:pt x="75" y="9"/>
                    </a:lnTo>
                    <a:lnTo>
                      <a:pt x="76" y="6"/>
                    </a:lnTo>
                    <a:lnTo>
                      <a:pt x="75" y="2"/>
                    </a:lnTo>
                    <a:lnTo>
                      <a:pt x="72" y="1"/>
                    </a:lnTo>
                    <a:lnTo>
                      <a:pt x="69" y="0"/>
                    </a:lnTo>
                    <a:lnTo>
                      <a:pt x="66" y="0"/>
                    </a:lnTo>
                    <a:lnTo>
                      <a:pt x="64" y="0"/>
                    </a:lnTo>
                    <a:lnTo>
                      <a:pt x="61" y="2"/>
                    </a:lnTo>
                    <a:lnTo>
                      <a:pt x="59" y="5"/>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34" name="Freeform 147"/>
              <p:cNvSpPr>
                <a:spLocks/>
              </p:cNvSpPr>
              <p:nvPr/>
            </p:nvSpPr>
            <p:spPr bwMode="auto">
              <a:xfrm>
                <a:off x="4050" y="1730"/>
                <a:ext cx="31" cy="212"/>
              </a:xfrm>
              <a:custGeom>
                <a:avLst/>
                <a:gdLst>
                  <a:gd name="T0" fmla="*/ 2 w 31"/>
                  <a:gd name="T1" fmla="*/ 12 h 212"/>
                  <a:gd name="T2" fmla="*/ 2 w 31"/>
                  <a:gd name="T3" fmla="*/ 12 h 212"/>
                  <a:gd name="T4" fmla="*/ 7 w 31"/>
                  <a:gd name="T5" fmla="*/ 30 h 212"/>
                  <a:gd name="T6" fmla="*/ 12 w 31"/>
                  <a:gd name="T7" fmla="*/ 49 h 212"/>
                  <a:gd name="T8" fmla="*/ 13 w 31"/>
                  <a:gd name="T9" fmla="*/ 70 h 212"/>
                  <a:gd name="T10" fmla="*/ 14 w 31"/>
                  <a:gd name="T11" fmla="*/ 94 h 212"/>
                  <a:gd name="T12" fmla="*/ 14 w 31"/>
                  <a:gd name="T13" fmla="*/ 119 h 212"/>
                  <a:gd name="T14" fmla="*/ 12 w 31"/>
                  <a:gd name="T15" fmla="*/ 147 h 212"/>
                  <a:gd name="T16" fmla="*/ 7 w 31"/>
                  <a:gd name="T17" fmla="*/ 176 h 212"/>
                  <a:gd name="T18" fmla="*/ 0 w 31"/>
                  <a:gd name="T19" fmla="*/ 208 h 212"/>
                  <a:gd name="T20" fmla="*/ 16 w 31"/>
                  <a:gd name="T21" fmla="*/ 212 h 212"/>
                  <a:gd name="T22" fmla="*/ 24 w 31"/>
                  <a:gd name="T23" fmla="*/ 180 h 212"/>
                  <a:gd name="T24" fmla="*/ 28 w 31"/>
                  <a:gd name="T25" fmla="*/ 148 h 212"/>
                  <a:gd name="T26" fmla="*/ 31 w 31"/>
                  <a:gd name="T27" fmla="*/ 120 h 212"/>
                  <a:gd name="T28" fmla="*/ 31 w 31"/>
                  <a:gd name="T29" fmla="*/ 94 h 212"/>
                  <a:gd name="T30" fmla="*/ 31 w 31"/>
                  <a:gd name="T31" fmla="*/ 69 h 212"/>
                  <a:gd name="T32" fmla="*/ 28 w 31"/>
                  <a:gd name="T33" fmla="*/ 46 h 212"/>
                  <a:gd name="T34" fmla="*/ 24 w 31"/>
                  <a:gd name="T35" fmla="*/ 25 h 212"/>
                  <a:gd name="T36" fmla="*/ 19 w 31"/>
                  <a:gd name="T37" fmla="*/ 6 h 212"/>
                  <a:gd name="T38" fmla="*/ 19 w 31"/>
                  <a:gd name="T39" fmla="*/ 7 h 212"/>
                  <a:gd name="T40" fmla="*/ 19 w 31"/>
                  <a:gd name="T41" fmla="*/ 6 h 212"/>
                  <a:gd name="T42" fmla="*/ 17 w 31"/>
                  <a:gd name="T43" fmla="*/ 3 h 212"/>
                  <a:gd name="T44" fmla="*/ 14 w 31"/>
                  <a:gd name="T45" fmla="*/ 2 h 212"/>
                  <a:gd name="T46" fmla="*/ 12 w 31"/>
                  <a:gd name="T47" fmla="*/ 0 h 212"/>
                  <a:gd name="T48" fmla="*/ 9 w 31"/>
                  <a:gd name="T49" fmla="*/ 0 h 212"/>
                  <a:gd name="T50" fmla="*/ 6 w 31"/>
                  <a:gd name="T51" fmla="*/ 2 h 212"/>
                  <a:gd name="T52" fmla="*/ 3 w 31"/>
                  <a:gd name="T53" fmla="*/ 5 h 212"/>
                  <a:gd name="T54" fmla="*/ 2 w 31"/>
                  <a:gd name="T55" fmla="*/ 7 h 212"/>
                  <a:gd name="T56" fmla="*/ 3 w 31"/>
                  <a:gd name="T57" fmla="*/ 12 h 212"/>
                  <a:gd name="T58" fmla="*/ 2 w 31"/>
                  <a:gd name="T59" fmla="*/ 12 h 2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
                  <a:gd name="T91" fmla="*/ 0 h 212"/>
                  <a:gd name="T92" fmla="*/ 31 w 31"/>
                  <a:gd name="T93" fmla="*/ 212 h 21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 h="212">
                    <a:moveTo>
                      <a:pt x="2" y="12"/>
                    </a:moveTo>
                    <a:lnTo>
                      <a:pt x="2" y="12"/>
                    </a:lnTo>
                    <a:lnTo>
                      <a:pt x="7" y="30"/>
                    </a:lnTo>
                    <a:lnTo>
                      <a:pt x="12" y="49"/>
                    </a:lnTo>
                    <a:lnTo>
                      <a:pt x="13" y="70"/>
                    </a:lnTo>
                    <a:lnTo>
                      <a:pt x="14" y="94"/>
                    </a:lnTo>
                    <a:lnTo>
                      <a:pt x="14" y="119"/>
                    </a:lnTo>
                    <a:lnTo>
                      <a:pt x="12" y="147"/>
                    </a:lnTo>
                    <a:lnTo>
                      <a:pt x="7" y="176"/>
                    </a:lnTo>
                    <a:lnTo>
                      <a:pt x="0" y="208"/>
                    </a:lnTo>
                    <a:lnTo>
                      <a:pt x="16" y="212"/>
                    </a:lnTo>
                    <a:lnTo>
                      <a:pt x="24" y="180"/>
                    </a:lnTo>
                    <a:lnTo>
                      <a:pt x="28" y="148"/>
                    </a:lnTo>
                    <a:lnTo>
                      <a:pt x="31" y="120"/>
                    </a:lnTo>
                    <a:lnTo>
                      <a:pt x="31" y="94"/>
                    </a:lnTo>
                    <a:lnTo>
                      <a:pt x="31" y="69"/>
                    </a:lnTo>
                    <a:lnTo>
                      <a:pt x="28" y="46"/>
                    </a:lnTo>
                    <a:lnTo>
                      <a:pt x="24" y="25"/>
                    </a:lnTo>
                    <a:lnTo>
                      <a:pt x="19" y="6"/>
                    </a:lnTo>
                    <a:lnTo>
                      <a:pt x="19" y="7"/>
                    </a:lnTo>
                    <a:lnTo>
                      <a:pt x="19" y="6"/>
                    </a:lnTo>
                    <a:lnTo>
                      <a:pt x="17" y="3"/>
                    </a:lnTo>
                    <a:lnTo>
                      <a:pt x="14" y="2"/>
                    </a:lnTo>
                    <a:lnTo>
                      <a:pt x="12" y="0"/>
                    </a:lnTo>
                    <a:lnTo>
                      <a:pt x="9" y="0"/>
                    </a:lnTo>
                    <a:lnTo>
                      <a:pt x="6" y="2"/>
                    </a:lnTo>
                    <a:lnTo>
                      <a:pt x="3" y="5"/>
                    </a:lnTo>
                    <a:lnTo>
                      <a:pt x="2" y="7"/>
                    </a:lnTo>
                    <a:lnTo>
                      <a:pt x="3" y="12"/>
                    </a:lnTo>
                    <a:lnTo>
                      <a:pt x="2" y="12"/>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35" name="Freeform 148"/>
              <p:cNvSpPr>
                <a:spLocks/>
              </p:cNvSpPr>
              <p:nvPr/>
            </p:nvSpPr>
            <p:spPr bwMode="auto">
              <a:xfrm>
                <a:off x="3974" y="1627"/>
                <a:ext cx="95" cy="115"/>
              </a:xfrm>
              <a:custGeom>
                <a:avLst/>
                <a:gdLst>
                  <a:gd name="T0" fmla="*/ 3 w 95"/>
                  <a:gd name="T1" fmla="*/ 16 h 115"/>
                  <a:gd name="T2" fmla="*/ 3 w 95"/>
                  <a:gd name="T3" fmla="*/ 16 h 115"/>
                  <a:gd name="T4" fmla="*/ 15 w 95"/>
                  <a:gd name="T5" fmla="*/ 24 h 115"/>
                  <a:gd name="T6" fmla="*/ 26 w 95"/>
                  <a:gd name="T7" fmla="*/ 34 h 115"/>
                  <a:gd name="T8" fmla="*/ 37 w 95"/>
                  <a:gd name="T9" fmla="*/ 45 h 115"/>
                  <a:gd name="T10" fmla="*/ 49 w 95"/>
                  <a:gd name="T11" fmla="*/ 56 h 115"/>
                  <a:gd name="T12" fmla="*/ 57 w 95"/>
                  <a:gd name="T13" fmla="*/ 70 h 115"/>
                  <a:gd name="T14" fmla="*/ 65 w 95"/>
                  <a:gd name="T15" fmla="*/ 84 h 115"/>
                  <a:gd name="T16" fmla="*/ 74 w 95"/>
                  <a:gd name="T17" fmla="*/ 99 h 115"/>
                  <a:gd name="T18" fmla="*/ 78 w 95"/>
                  <a:gd name="T19" fmla="*/ 115 h 115"/>
                  <a:gd name="T20" fmla="*/ 95 w 95"/>
                  <a:gd name="T21" fmla="*/ 110 h 115"/>
                  <a:gd name="T22" fmla="*/ 89 w 95"/>
                  <a:gd name="T23" fmla="*/ 92 h 115"/>
                  <a:gd name="T24" fmla="*/ 81 w 95"/>
                  <a:gd name="T25" fmla="*/ 75 h 115"/>
                  <a:gd name="T26" fmla="*/ 72 w 95"/>
                  <a:gd name="T27" fmla="*/ 60 h 115"/>
                  <a:gd name="T28" fmla="*/ 61 w 95"/>
                  <a:gd name="T29" fmla="*/ 46 h 115"/>
                  <a:gd name="T30" fmla="*/ 50 w 95"/>
                  <a:gd name="T31" fmla="*/ 32 h 115"/>
                  <a:gd name="T32" fmla="*/ 37 w 95"/>
                  <a:gd name="T33" fmla="*/ 21 h 115"/>
                  <a:gd name="T34" fmla="*/ 25 w 95"/>
                  <a:gd name="T35" fmla="*/ 10 h 115"/>
                  <a:gd name="T36" fmla="*/ 12 w 95"/>
                  <a:gd name="T37" fmla="*/ 2 h 115"/>
                  <a:gd name="T38" fmla="*/ 12 w 95"/>
                  <a:gd name="T39" fmla="*/ 2 h 115"/>
                  <a:gd name="T40" fmla="*/ 12 w 95"/>
                  <a:gd name="T41" fmla="*/ 2 h 115"/>
                  <a:gd name="T42" fmla="*/ 8 w 95"/>
                  <a:gd name="T43" fmla="*/ 0 h 115"/>
                  <a:gd name="T44" fmla="*/ 5 w 95"/>
                  <a:gd name="T45" fmla="*/ 0 h 115"/>
                  <a:gd name="T46" fmla="*/ 3 w 95"/>
                  <a:gd name="T47" fmla="*/ 2 h 115"/>
                  <a:gd name="T48" fmla="*/ 1 w 95"/>
                  <a:gd name="T49" fmla="*/ 4 h 115"/>
                  <a:gd name="T50" fmla="*/ 0 w 95"/>
                  <a:gd name="T51" fmla="*/ 7 h 115"/>
                  <a:gd name="T52" fmla="*/ 0 w 95"/>
                  <a:gd name="T53" fmla="*/ 10 h 115"/>
                  <a:gd name="T54" fmla="*/ 0 w 95"/>
                  <a:gd name="T55" fmla="*/ 13 h 115"/>
                  <a:gd name="T56" fmla="*/ 3 w 95"/>
                  <a:gd name="T57" fmla="*/ 16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5"/>
                  <a:gd name="T88" fmla="*/ 0 h 115"/>
                  <a:gd name="T89" fmla="*/ 95 w 95"/>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5" h="115">
                    <a:moveTo>
                      <a:pt x="3" y="16"/>
                    </a:moveTo>
                    <a:lnTo>
                      <a:pt x="3" y="16"/>
                    </a:lnTo>
                    <a:lnTo>
                      <a:pt x="15" y="24"/>
                    </a:lnTo>
                    <a:lnTo>
                      <a:pt x="26" y="34"/>
                    </a:lnTo>
                    <a:lnTo>
                      <a:pt x="37" y="45"/>
                    </a:lnTo>
                    <a:lnTo>
                      <a:pt x="49" y="56"/>
                    </a:lnTo>
                    <a:lnTo>
                      <a:pt x="57" y="70"/>
                    </a:lnTo>
                    <a:lnTo>
                      <a:pt x="65" y="84"/>
                    </a:lnTo>
                    <a:lnTo>
                      <a:pt x="74" y="99"/>
                    </a:lnTo>
                    <a:lnTo>
                      <a:pt x="78" y="115"/>
                    </a:lnTo>
                    <a:lnTo>
                      <a:pt x="95" y="110"/>
                    </a:lnTo>
                    <a:lnTo>
                      <a:pt x="89" y="92"/>
                    </a:lnTo>
                    <a:lnTo>
                      <a:pt x="81" y="75"/>
                    </a:lnTo>
                    <a:lnTo>
                      <a:pt x="72" y="60"/>
                    </a:lnTo>
                    <a:lnTo>
                      <a:pt x="61" y="46"/>
                    </a:lnTo>
                    <a:lnTo>
                      <a:pt x="50" y="32"/>
                    </a:lnTo>
                    <a:lnTo>
                      <a:pt x="37" y="21"/>
                    </a:lnTo>
                    <a:lnTo>
                      <a:pt x="25" y="10"/>
                    </a:lnTo>
                    <a:lnTo>
                      <a:pt x="12" y="2"/>
                    </a:lnTo>
                    <a:lnTo>
                      <a:pt x="8" y="0"/>
                    </a:lnTo>
                    <a:lnTo>
                      <a:pt x="5" y="0"/>
                    </a:lnTo>
                    <a:lnTo>
                      <a:pt x="3" y="2"/>
                    </a:lnTo>
                    <a:lnTo>
                      <a:pt x="1" y="4"/>
                    </a:lnTo>
                    <a:lnTo>
                      <a:pt x="0" y="7"/>
                    </a:lnTo>
                    <a:lnTo>
                      <a:pt x="0" y="10"/>
                    </a:lnTo>
                    <a:lnTo>
                      <a:pt x="0" y="13"/>
                    </a:lnTo>
                    <a:lnTo>
                      <a:pt x="3" y="16"/>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36" name="Freeform 149"/>
              <p:cNvSpPr>
                <a:spLocks/>
              </p:cNvSpPr>
              <p:nvPr/>
            </p:nvSpPr>
            <p:spPr bwMode="auto">
              <a:xfrm>
                <a:off x="3760" y="2211"/>
                <a:ext cx="130" cy="71"/>
              </a:xfrm>
              <a:custGeom>
                <a:avLst/>
                <a:gdLst>
                  <a:gd name="T0" fmla="*/ 126 w 130"/>
                  <a:gd name="T1" fmla="*/ 55 h 71"/>
                  <a:gd name="T2" fmla="*/ 123 w 130"/>
                  <a:gd name="T3" fmla="*/ 53 h 71"/>
                  <a:gd name="T4" fmla="*/ 99 w 130"/>
                  <a:gd name="T5" fmla="*/ 51 h 71"/>
                  <a:gd name="T6" fmla="*/ 81 w 130"/>
                  <a:gd name="T7" fmla="*/ 46 h 71"/>
                  <a:gd name="T8" fmla="*/ 67 w 130"/>
                  <a:gd name="T9" fmla="*/ 41 h 71"/>
                  <a:gd name="T10" fmla="*/ 55 w 130"/>
                  <a:gd name="T11" fmla="*/ 35 h 71"/>
                  <a:gd name="T12" fmla="*/ 45 w 130"/>
                  <a:gd name="T13" fmla="*/ 28 h 71"/>
                  <a:gd name="T14" fmla="*/ 35 w 130"/>
                  <a:gd name="T15" fmla="*/ 21 h 71"/>
                  <a:gd name="T16" fmla="*/ 24 w 130"/>
                  <a:gd name="T17" fmla="*/ 11 h 71"/>
                  <a:gd name="T18" fmla="*/ 12 w 130"/>
                  <a:gd name="T19" fmla="*/ 0 h 71"/>
                  <a:gd name="T20" fmla="*/ 0 w 130"/>
                  <a:gd name="T21" fmla="*/ 14 h 71"/>
                  <a:gd name="T22" fmla="*/ 13 w 130"/>
                  <a:gd name="T23" fmla="*/ 24 h 71"/>
                  <a:gd name="T24" fmla="*/ 24 w 130"/>
                  <a:gd name="T25" fmla="*/ 34 h 71"/>
                  <a:gd name="T26" fmla="*/ 35 w 130"/>
                  <a:gd name="T27" fmla="*/ 42 h 71"/>
                  <a:gd name="T28" fmla="*/ 46 w 130"/>
                  <a:gd name="T29" fmla="*/ 51 h 71"/>
                  <a:gd name="T30" fmla="*/ 60 w 130"/>
                  <a:gd name="T31" fmla="*/ 56 h 71"/>
                  <a:gd name="T32" fmla="*/ 77 w 130"/>
                  <a:gd name="T33" fmla="*/ 62 h 71"/>
                  <a:gd name="T34" fmla="*/ 97 w 130"/>
                  <a:gd name="T35" fmla="*/ 67 h 71"/>
                  <a:gd name="T36" fmla="*/ 122 w 130"/>
                  <a:gd name="T37" fmla="*/ 71 h 71"/>
                  <a:gd name="T38" fmla="*/ 119 w 130"/>
                  <a:gd name="T39" fmla="*/ 70 h 71"/>
                  <a:gd name="T40" fmla="*/ 122 w 130"/>
                  <a:gd name="T41" fmla="*/ 71 h 71"/>
                  <a:gd name="T42" fmla="*/ 125 w 130"/>
                  <a:gd name="T43" fmla="*/ 70 h 71"/>
                  <a:gd name="T44" fmla="*/ 127 w 130"/>
                  <a:gd name="T45" fmla="*/ 69 h 71"/>
                  <a:gd name="T46" fmla="*/ 130 w 130"/>
                  <a:gd name="T47" fmla="*/ 66 h 71"/>
                  <a:gd name="T48" fmla="*/ 130 w 130"/>
                  <a:gd name="T49" fmla="*/ 63 h 71"/>
                  <a:gd name="T50" fmla="*/ 130 w 130"/>
                  <a:gd name="T51" fmla="*/ 60 h 71"/>
                  <a:gd name="T52" fmla="*/ 129 w 130"/>
                  <a:gd name="T53" fmla="*/ 57 h 71"/>
                  <a:gd name="T54" fmla="*/ 127 w 130"/>
                  <a:gd name="T55" fmla="*/ 55 h 71"/>
                  <a:gd name="T56" fmla="*/ 123 w 130"/>
                  <a:gd name="T57" fmla="*/ 53 h 71"/>
                  <a:gd name="T58" fmla="*/ 126 w 130"/>
                  <a:gd name="T59" fmla="*/ 55 h 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0"/>
                  <a:gd name="T91" fmla="*/ 0 h 71"/>
                  <a:gd name="T92" fmla="*/ 130 w 130"/>
                  <a:gd name="T93" fmla="*/ 71 h 7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0" h="71">
                    <a:moveTo>
                      <a:pt x="126" y="55"/>
                    </a:moveTo>
                    <a:lnTo>
                      <a:pt x="123" y="53"/>
                    </a:lnTo>
                    <a:lnTo>
                      <a:pt x="99" y="51"/>
                    </a:lnTo>
                    <a:lnTo>
                      <a:pt x="81" y="46"/>
                    </a:lnTo>
                    <a:lnTo>
                      <a:pt x="67" y="41"/>
                    </a:lnTo>
                    <a:lnTo>
                      <a:pt x="55" y="35"/>
                    </a:lnTo>
                    <a:lnTo>
                      <a:pt x="45" y="28"/>
                    </a:lnTo>
                    <a:lnTo>
                      <a:pt x="35" y="21"/>
                    </a:lnTo>
                    <a:lnTo>
                      <a:pt x="24" y="11"/>
                    </a:lnTo>
                    <a:lnTo>
                      <a:pt x="12" y="0"/>
                    </a:lnTo>
                    <a:lnTo>
                      <a:pt x="0" y="14"/>
                    </a:lnTo>
                    <a:lnTo>
                      <a:pt x="13" y="24"/>
                    </a:lnTo>
                    <a:lnTo>
                      <a:pt x="24" y="34"/>
                    </a:lnTo>
                    <a:lnTo>
                      <a:pt x="35" y="42"/>
                    </a:lnTo>
                    <a:lnTo>
                      <a:pt x="46" y="51"/>
                    </a:lnTo>
                    <a:lnTo>
                      <a:pt x="60" y="56"/>
                    </a:lnTo>
                    <a:lnTo>
                      <a:pt x="77" y="62"/>
                    </a:lnTo>
                    <a:lnTo>
                      <a:pt x="97" y="67"/>
                    </a:lnTo>
                    <a:lnTo>
                      <a:pt x="122" y="71"/>
                    </a:lnTo>
                    <a:lnTo>
                      <a:pt x="119" y="70"/>
                    </a:lnTo>
                    <a:lnTo>
                      <a:pt x="122" y="71"/>
                    </a:lnTo>
                    <a:lnTo>
                      <a:pt x="125" y="70"/>
                    </a:lnTo>
                    <a:lnTo>
                      <a:pt x="127" y="69"/>
                    </a:lnTo>
                    <a:lnTo>
                      <a:pt x="130" y="66"/>
                    </a:lnTo>
                    <a:lnTo>
                      <a:pt x="130" y="63"/>
                    </a:lnTo>
                    <a:lnTo>
                      <a:pt x="130" y="60"/>
                    </a:lnTo>
                    <a:lnTo>
                      <a:pt x="129" y="57"/>
                    </a:lnTo>
                    <a:lnTo>
                      <a:pt x="127" y="55"/>
                    </a:lnTo>
                    <a:lnTo>
                      <a:pt x="123" y="53"/>
                    </a:lnTo>
                    <a:lnTo>
                      <a:pt x="126" y="55"/>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37" name="Freeform 150"/>
              <p:cNvSpPr>
                <a:spLocks/>
              </p:cNvSpPr>
              <p:nvPr/>
            </p:nvSpPr>
            <p:spPr bwMode="auto">
              <a:xfrm>
                <a:off x="3879" y="2266"/>
                <a:ext cx="40" cy="65"/>
              </a:xfrm>
              <a:custGeom>
                <a:avLst/>
                <a:gdLst>
                  <a:gd name="T0" fmla="*/ 12 w 40"/>
                  <a:gd name="T1" fmla="*/ 64 h 65"/>
                  <a:gd name="T2" fmla="*/ 12 w 40"/>
                  <a:gd name="T3" fmla="*/ 64 h 65"/>
                  <a:gd name="T4" fmla="*/ 24 w 40"/>
                  <a:gd name="T5" fmla="*/ 57 h 65"/>
                  <a:gd name="T6" fmla="*/ 32 w 40"/>
                  <a:gd name="T7" fmla="*/ 50 h 65"/>
                  <a:gd name="T8" fmla="*/ 38 w 40"/>
                  <a:gd name="T9" fmla="*/ 42 h 65"/>
                  <a:gd name="T10" fmla="*/ 40 w 40"/>
                  <a:gd name="T11" fmla="*/ 33 h 65"/>
                  <a:gd name="T12" fmla="*/ 40 w 40"/>
                  <a:gd name="T13" fmla="*/ 26 h 65"/>
                  <a:gd name="T14" fmla="*/ 38 w 40"/>
                  <a:gd name="T15" fmla="*/ 22 h 65"/>
                  <a:gd name="T16" fmla="*/ 35 w 40"/>
                  <a:gd name="T17" fmla="*/ 18 h 65"/>
                  <a:gd name="T18" fmla="*/ 31 w 40"/>
                  <a:gd name="T19" fmla="*/ 14 h 65"/>
                  <a:gd name="T20" fmla="*/ 21 w 40"/>
                  <a:gd name="T21" fmla="*/ 7 h 65"/>
                  <a:gd name="T22" fmla="*/ 7 w 40"/>
                  <a:gd name="T23" fmla="*/ 0 h 65"/>
                  <a:gd name="T24" fmla="*/ 0 w 40"/>
                  <a:gd name="T25" fmla="*/ 15 h 65"/>
                  <a:gd name="T26" fmla="*/ 12 w 40"/>
                  <a:gd name="T27" fmla="*/ 22 h 65"/>
                  <a:gd name="T28" fmla="*/ 19 w 40"/>
                  <a:gd name="T29" fmla="*/ 28 h 65"/>
                  <a:gd name="T30" fmla="*/ 22 w 40"/>
                  <a:gd name="T31" fmla="*/ 29 h 65"/>
                  <a:gd name="T32" fmla="*/ 24 w 40"/>
                  <a:gd name="T33" fmla="*/ 30 h 65"/>
                  <a:gd name="T34" fmla="*/ 24 w 40"/>
                  <a:gd name="T35" fmla="*/ 32 h 65"/>
                  <a:gd name="T36" fmla="*/ 24 w 40"/>
                  <a:gd name="T37" fmla="*/ 30 h 65"/>
                  <a:gd name="T38" fmla="*/ 22 w 40"/>
                  <a:gd name="T39" fmla="*/ 33 h 65"/>
                  <a:gd name="T40" fmla="*/ 19 w 40"/>
                  <a:gd name="T41" fmla="*/ 37 h 65"/>
                  <a:gd name="T42" fmla="*/ 12 w 40"/>
                  <a:gd name="T43" fmla="*/ 43 h 65"/>
                  <a:gd name="T44" fmla="*/ 4 w 40"/>
                  <a:gd name="T45" fmla="*/ 48 h 65"/>
                  <a:gd name="T46" fmla="*/ 4 w 40"/>
                  <a:gd name="T47" fmla="*/ 48 h 65"/>
                  <a:gd name="T48" fmla="*/ 4 w 40"/>
                  <a:gd name="T49" fmla="*/ 48 h 65"/>
                  <a:gd name="T50" fmla="*/ 1 w 40"/>
                  <a:gd name="T51" fmla="*/ 51 h 65"/>
                  <a:gd name="T52" fmla="*/ 0 w 40"/>
                  <a:gd name="T53" fmla="*/ 54 h 65"/>
                  <a:gd name="T54" fmla="*/ 0 w 40"/>
                  <a:gd name="T55" fmla="*/ 58 h 65"/>
                  <a:gd name="T56" fmla="*/ 0 w 40"/>
                  <a:gd name="T57" fmla="*/ 61 h 65"/>
                  <a:gd name="T58" fmla="*/ 3 w 40"/>
                  <a:gd name="T59" fmla="*/ 64 h 65"/>
                  <a:gd name="T60" fmla="*/ 6 w 40"/>
                  <a:gd name="T61" fmla="*/ 65 h 65"/>
                  <a:gd name="T62" fmla="*/ 8 w 40"/>
                  <a:gd name="T63" fmla="*/ 65 h 65"/>
                  <a:gd name="T64" fmla="*/ 12 w 40"/>
                  <a:gd name="T65" fmla="*/ 64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
                  <a:gd name="T100" fmla="*/ 0 h 65"/>
                  <a:gd name="T101" fmla="*/ 40 w 40"/>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 h="65">
                    <a:moveTo>
                      <a:pt x="12" y="64"/>
                    </a:moveTo>
                    <a:lnTo>
                      <a:pt x="12" y="64"/>
                    </a:lnTo>
                    <a:lnTo>
                      <a:pt x="24" y="57"/>
                    </a:lnTo>
                    <a:lnTo>
                      <a:pt x="32" y="50"/>
                    </a:lnTo>
                    <a:lnTo>
                      <a:pt x="38" y="42"/>
                    </a:lnTo>
                    <a:lnTo>
                      <a:pt x="40" y="33"/>
                    </a:lnTo>
                    <a:lnTo>
                      <a:pt x="40" y="26"/>
                    </a:lnTo>
                    <a:lnTo>
                      <a:pt x="38" y="22"/>
                    </a:lnTo>
                    <a:lnTo>
                      <a:pt x="35" y="18"/>
                    </a:lnTo>
                    <a:lnTo>
                      <a:pt x="31" y="14"/>
                    </a:lnTo>
                    <a:lnTo>
                      <a:pt x="21" y="7"/>
                    </a:lnTo>
                    <a:lnTo>
                      <a:pt x="7" y="0"/>
                    </a:lnTo>
                    <a:lnTo>
                      <a:pt x="0" y="15"/>
                    </a:lnTo>
                    <a:lnTo>
                      <a:pt x="12" y="22"/>
                    </a:lnTo>
                    <a:lnTo>
                      <a:pt x="19" y="28"/>
                    </a:lnTo>
                    <a:lnTo>
                      <a:pt x="22" y="29"/>
                    </a:lnTo>
                    <a:lnTo>
                      <a:pt x="24" y="30"/>
                    </a:lnTo>
                    <a:lnTo>
                      <a:pt x="24" y="32"/>
                    </a:lnTo>
                    <a:lnTo>
                      <a:pt x="24" y="30"/>
                    </a:lnTo>
                    <a:lnTo>
                      <a:pt x="22" y="33"/>
                    </a:lnTo>
                    <a:lnTo>
                      <a:pt x="19" y="37"/>
                    </a:lnTo>
                    <a:lnTo>
                      <a:pt x="12" y="43"/>
                    </a:lnTo>
                    <a:lnTo>
                      <a:pt x="4" y="48"/>
                    </a:lnTo>
                    <a:lnTo>
                      <a:pt x="1" y="51"/>
                    </a:lnTo>
                    <a:lnTo>
                      <a:pt x="0" y="54"/>
                    </a:lnTo>
                    <a:lnTo>
                      <a:pt x="0" y="58"/>
                    </a:lnTo>
                    <a:lnTo>
                      <a:pt x="0" y="61"/>
                    </a:lnTo>
                    <a:lnTo>
                      <a:pt x="3" y="64"/>
                    </a:lnTo>
                    <a:lnTo>
                      <a:pt x="6" y="65"/>
                    </a:lnTo>
                    <a:lnTo>
                      <a:pt x="8" y="65"/>
                    </a:lnTo>
                    <a:lnTo>
                      <a:pt x="12" y="64"/>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38" name="Freeform 151"/>
              <p:cNvSpPr>
                <a:spLocks/>
              </p:cNvSpPr>
              <p:nvPr/>
            </p:nvSpPr>
            <p:spPr bwMode="auto">
              <a:xfrm>
                <a:off x="3617" y="2314"/>
                <a:ext cx="274" cy="104"/>
              </a:xfrm>
              <a:custGeom>
                <a:avLst/>
                <a:gdLst>
                  <a:gd name="T0" fmla="*/ 9 w 274"/>
                  <a:gd name="T1" fmla="*/ 104 h 104"/>
                  <a:gd name="T2" fmla="*/ 9 w 274"/>
                  <a:gd name="T3" fmla="*/ 104 h 104"/>
                  <a:gd name="T4" fmla="*/ 33 w 274"/>
                  <a:gd name="T5" fmla="*/ 101 h 104"/>
                  <a:gd name="T6" fmla="*/ 56 w 274"/>
                  <a:gd name="T7" fmla="*/ 97 h 104"/>
                  <a:gd name="T8" fmla="*/ 76 w 274"/>
                  <a:gd name="T9" fmla="*/ 92 h 104"/>
                  <a:gd name="T10" fmla="*/ 97 w 274"/>
                  <a:gd name="T11" fmla="*/ 88 h 104"/>
                  <a:gd name="T12" fmla="*/ 135 w 274"/>
                  <a:gd name="T13" fmla="*/ 79 h 104"/>
                  <a:gd name="T14" fmla="*/ 168 w 274"/>
                  <a:gd name="T15" fmla="*/ 67 h 104"/>
                  <a:gd name="T16" fmla="*/ 198 w 274"/>
                  <a:gd name="T17" fmla="*/ 55 h 104"/>
                  <a:gd name="T18" fmla="*/ 226 w 274"/>
                  <a:gd name="T19" fmla="*/ 42 h 104"/>
                  <a:gd name="T20" fmla="*/ 251 w 274"/>
                  <a:gd name="T21" fmla="*/ 28 h 104"/>
                  <a:gd name="T22" fmla="*/ 274 w 274"/>
                  <a:gd name="T23" fmla="*/ 16 h 104"/>
                  <a:gd name="T24" fmla="*/ 266 w 274"/>
                  <a:gd name="T25" fmla="*/ 0 h 104"/>
                  <a:gd name="T26" fmla="*/ 242 w 274"/>
                  <a:gd name="T27" fmla="*/ 14 h 104"/>
                  <a:gd name="T28" fmla="*/ 219 w 274"/>
                  <a:gd name="T29" fmla="*/ 27 h 104"/>
                  <a:gd name="T30" fmla="*/ 191 w 274"/>
                  <a:gd name="T31" fmla="*/ 40 h 104"/>
                  <a:gd name="T32" fmla="*/ 162 w 274"/>
                  <a:gd name="T33" fmla="*/ 52 h 104"/>
                  <a:gd name="T34" fmla="*/ 129 w 274"/>
                  <a:gd name="T35" fmla="*/ 62 h 104"/>
                  <a:gd name="T36" fmla="*/ 93 w 274"/>
                  <a:gd name="T37" fmla="*/ 72 h 104"/>
                  <a:gd name="T38" fmla="*/ 74 w 274"/>
                  <a:gd name="T39" fmla="*/ 76 h 104"/>
                  <a:gd name="T40" fmla="*/ 53 w 274"/>
                  <a:gd name="T41" fmla="*/ 80 h 104"/>
                  <a:gd name="T42" fmla="*/ 30 w 274"/>
                  <a:gd name="T43" fmla="*/ 83 h 104"/>
                  <a:gd name="T44" fmla="*/ 8 w 274"/>
                  <a:gd name="T45" fmla="*/ 86 h 104"/>
                  <a:gd name="T46" fmla="*/ 8 w 274"/>
                  <a:gd name="T47" fmla="*/ 86 h 104"/>
                  <a:gd name="T48" fmla="*/ 8 w 274"/>
                  <a:gd name="T49" fmla="*/ 86 h 104"/>
                  <a:gd name="T50" fmla="*/ 4 w 274"/>
                  <a:gd name="T51" fmla="*/ 87 h 104"/>
                  <a:gd name="T52" fmla="*/ 1 w 274"/>
                  <a:gd name="T53" fmla="*/ 90 h 104"/>
                  <a:gd name="T54" fmla="*/ 0 w 274"/>
                  <a:gd name="T55" fmla="*/ 92 h 104"/>
                  <a:gd name="T56" fmla="*/ 0 w 274"/>
                  <a:gd name="T57" fmla="*/ 95 h 104"/>
                  <a:gd name="T58" fmla="*/ 1 w 274"/>
                  <a:gd name="T59" fmla="*/ 98 h 104"/>
                  <a:gd name="T60" fmla="*/ 3 w 274"/>
                  <a:gd name="T61" fmla="*/ 101 h 104"/>
                  <a:gd name="T62" fmla="*/ 5 w 274"/>
                  <a:gd name="T63" fmla="*/ 102 h 104"/>
                  <a:gd name="T64" fmla="*/ 9 w 274"/>
                  <a:gd name="T65" fmla="*/ 104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4"/>
                  <a:gd name="T100" fmla="*/ 0 h 104"/>
                  <a:gd name="T101" fmla="*/ 274 w 274"/>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4" h="104">
                    <a:moveTo>
                      <a:pt x="9" y="104"/>
                    </a:moveTo>
                    <a:lnTo>
                      <a:pt x="9" y="104"/>
                    </a:lnTo>
                    <a:lnTo>
                      <a:pt x="33" y="101"/>
                    </a:lnTo>
                    <a:lnTo>
                      <a:pt x="56" y="97"/>
                    </a:lnTo>
                    <a:lnTo>
                      <a:pt x="76" y="92"/>
                    </a:lnTo>
                    <a:lnTo>
                      <a:pt x="97" y="88"/>
                    </a:lnTo>
                    <a:lnTo>
                      <a:pt x="135" y="79"/>
                    </a:lnTo>
                    <a:lnTo>
                      <a:pt x="168" y="67"/>
                    </a:lnTo>
                    <a:lnTo>
                      <a:pt x="198" y="55"/>
                    </a:lnTo>
                    <a:lnTo>
                      <a:pt x="226" y="42"/>
                    </a:lnTo>
                    <a:lnTo>
                      <a:pt x="251" y="28"/>
                    </a:lnTo>
                    <a:lnTo>
                      <a:pt x="274" y="16"/>
                    </a:lnTo>
                    <a:lnTo>
                      <a:pt x="266" y="0"/>
                    </a:lnTo>
                    <a:lnTo>
                      <a:pt x="242" y="14"/>
                    </a:lnTo>
                    <a:lnTo>
                      <a:pt x="219" y="27"/>
                    </a:lnTo>
                    <a:lnTo>
                      <a:pt x="191" y="40"/>
                    </a:lnTo>
                    <a:lnTo>
                      <a:pt x="162" y="52"/>
                    </a:lnTo>
                    <a:lnTo>
                      <a:pt x="129" y="62"/>
                    </a:lnTo>
                    <a:lnTo>
                      <a:pt x="93" y="72"/>
                    </a:lnTo>
                    <a:lnTo>
                      <a:pt x="74" y="76"/>
                    </a:lnTo>
                    <a:lnTo>
                      <a:pt x="53" y="80"/>
                    </a:lnTo>
                    <a:lnTo>
                      <a:pt x="30" y="83"/>
                    </a:lnTo>
                    <a:lnTo>
                      <a:pt x="8" y="86"/>
                    </a:lnTo>
                    <a:lnTo>
                      <a:pt x="4" y="87"/>
                    </a:lnTo>
                    <a:lnTo>
                      <a:pt x="1" y="90"/>
                    </a:lnTo>
                    <a:lnTo>
                      <a:pt x="0" y="92"/>
                    </a:lnTo>
                    <a:lnTo>
                      <a:pt x="0" y="95"/>
                    </a:lnTo>
                    <a:lnTo>
                      <a:pt x="1" y="98"/>
                    </a:lnTo>
                    <a:lnTo>
                      <a:pt x="3" y="101"/>
                    </a:lnTo>
                    <a:lnTo>
                      <a:pt x="5" y="102"/>
                    </a:lnTo>
                    <a:lnTo>
                      <a:pt x="9" y="104"/>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39" name="Freeform 152"/>
              <p:cNvSpPr>
                <a:spLocks/>
              </p:cNvSpPr>
              <p:nvPr/>
            </p:nvSpPr>
            <p:spPr bwMode="auto">
              <a:xfrm>
                <a:off x="3403" y="2388"/>
                <a:ext cx="223" cy="35"/>
              </a:xfrm>
              <a:custGeom>
                <a:avLst/>
                <a:gdLst>
                  <a:gd name="T0" fmla="*/ 5 w 223"/>
                  <a:gd name="T1" fmla="*/ 17 h 35"/>
                  <a:gd name="T2" fmla="*/ 5 w 223"/>
                  <a:gd name="T3" fmla="*/ 17 h 35"/>
                  <a:gd name="T4" fmla="*/ 16 w 223"/>
                  <a:gd name="T5" fmla="*/ 21 h 35"/>
                  <a:gd name="T6" fmla="*/ 28 w 223"/>
                  <a:gd name="T7" fmla="*/ 25 h 35"/>
                  <a:gd name="T8" fmla="*/ 39 w 223"/>
                  <a:gd name="T9" fmla="*/ 28 h 35"/>
                  <a:gd name="T10" fmla="*/ 53 w 223"/>
                  <a:gd name="T11" fmla="*/ 31 h 35"/>
                  <a:gd name="T12" fmla="*/ 78 w 223"/>
                  <a:gd name="T13" fmla="*/ 34 h 35"/>
                  <a:gd name="T14" fmla="*/ 108 w 223"/>
                  <a:gd name="T15" fmla="*/ 35 h 35"/>
                  <a:gd name="T16" fmla="*/ 136 w 223"/>
                  <a:gd name="T17" fmla="*/ 34 h 35"/>
                  <a:gd name="T18" fmla="*/ 165 w 223"/>
                  <a:gd name="T19" fmla="*/ 34 h 35"/>
                  <a:gd name="T20" fmla="*/ 194 w 223"/>
                  <a:gd name="T21" fmla="*/ 31 h 35"/>
                  <a:gd name="T22" fmla="*/ 223 w 223"/>
                  <a:gd name="T23" fmla="*/ 30 h 35"/>
                  <a:gd name="T24" fmla="*/ 222 w 223"/>
                  <a:gd name="T25" fmla="*/ 12 h 35"/>
                  <a:gd name="T26" fmla="*/ 193 w 223"/>
                  <a:gd name="T27" fmla="*/ 14 h 35"/>
                  <a:gd name="T28" fmla="*/ 165 w 223"/>
                  <a:gd name="T29" fmla="*/ 16 h 35"/>
                  <a:gd name="T30" fmla="*/ 136 w 223"/>
                  <a:gd name="T31" fmla="*/ 17 h 35"/>
                  <a:gd name="T32" fmla="*/ 108 w 223"/>
                  <a:gd name="T33" fmla="*/ 17 h 35"/>
                  <a:gd name="T34" fmla="*/ 80 w 223"/>
                  <a:gd name="T35" fmla="*/ 17 h 35"/>
                  <a:gd name="T36" fmla="*/ 55 w 223"/>
                  <a:gd name="T37" fmla="*/ 13 h 35"/>
                  <a:gd name="T38" fmla="*/ 44 w 223"/>
                  <a:gd name="T39" fmla="*/ 12 h 35"/>
                  <a:gd name="T40" fmla="*/ 32 w 223"/>
                  <a:gd name="T41" fmla="*/ 9 h 35"/>
                  <a:gd name="T42" fmla="*/ 21 w 223"/>
                  <a:gd name="T43" fmla="*/ 6 h 35"/>
                  <a:gd name="T44" fmla="*/ 12 w 223"/>
                  <a:gd name="T45" fmla="*/ 2 h 35"/>
                  <a:gd name="T46" fmla="*/ 13 w 223"/>
                  <a:gd name="T47" fmla="*/ 2 h 35"/>
                  <a:gd name="T48" fmla="*/ 12 w 223"/>
                  <a:gd name="T49" fmla="*/ 2 h 35"/>
                  <a:gd name="T50" fmla="*/ 9 w 223"/>
                  <a:gd name="T51" fmla="*/ 0 h 35"/>
                  <a:gd name="T52" fmla="*/ 5 w 223"/>
                  <a:gd name="T53" fmla="*/ 2 h 35"/>
                  <a:gd name="T54" fmla="*/ 3 w 223"/>
                  <a:gd name="T55" fmla="*/ 3 h 35"/>
                  <a:gd name="T56" fmla="*/ 0 w 223"/>
                  <a:gd name="T57" fmla="*/ 6 h 35"/>
                  <a:gd name="T58" fmla="*/ 0 w 223"/>
                  <a:gd name="T59" fmla="*/ 9 h 35"/>
                  <a:gd name="T60" fmla="*/ 0 w 223"/>
                  <a:gd name="T61" fmla="*/ 13 h 35"/>
                  <a:gd name="T62" fmla="*/ 2 w 223"/>
                  <a:gd name="T63" fmla="*/ 16 h 35"/>
                  <a:gd name="T64" fmla="*/ 5 w 223"/>
                  <a:gd name="T65" fmla="*/ 17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3"/>
                  <a:gd name="T100" fmla="*/ 0 h 35"/>
                  <a:gd name="T101" fmla="*/ 223 w 223"/>
                  <a:gd name="T102" fmla="*/ 35 h 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3" h="35">
                    <a:moveTo>
                      <a:pt x="5" y="17"/>
                    </a:moveTo>
                    <a:lnTo>
                      <a:pt x="5" y="17"/>
                    </a:lnTo>
                    <a:lnTo>
                      <a:pt x="16" y="21"/>
                    </a:lnTo>
                    <a:lnTo>
                      <a:pt x="28" y="25"/>
                    </a:lnTo>
                    <a:lnTo>
                      <a:pt x="39" y="28"/>
                    </a:lnTo>
                    <a:lnTo>
                      <a:pt x="53" y="31"/>
                    </a:lnTo>
                    <a:lnTo>
                      <a:pt x="78" y="34"/>
                    </a:lnTo>
                    <a:lnTo>
                      <a:pt x="108" y="35"/>
                    </a:lnTo>
                    <a:lnTo>
                      <a:pt x="136" y="34"/>
                    </a:lnTo>
                    <a:lnTo>
                      <a:pt x="165" y="34"/>
                    </a:lnTo>
                    <a:lnTo>
                      <a:pt x="194" y="31"/>
                    </a:lnTo>
                    <a:lnTo>
                      <a:pt x="223" y="30"/>
                    </a:lnTo>
                    <a:lnTo>
                      <a:pt x="222" y="12"/>
                    </a:lnTo>
                    <a:lnTo>
                      <a:pt x="193" y="14"/>
                    </a:lnTo>
                    <a:lnTo>
                      <a:pt x="165" y="16"/>
                    </a:lnTo>
                    <a:lnTo>
                      <a:pt x="136" y="17"/>
                    </a:lnTo>
                    <a:lnTo>
                      <a:pt x="108" y="17"/>
                    </a:lnTo>
                    <a:lnTo>
                      <a:pt x="80" y="17"/>
                    </a:lnTo>
                    <a:lnTo>
                      <a:pt x="55" y="13"/>
                    </a:lnTo>
                    <a:lnTo>
                      <a:pt x="44" y="12"/>
                    </a:lnTo>
                    <a:lnTo>
                      <a:pt x="32" y="9"/>
                    </a:lnTo>
                    <a:lnTo>
                      <a:pt x="21" y="6"/>
                    </a:lnTo>
                    <a:lnTo>
                      <a:pt x="12" y="2"/>
                    </a:lnTo>
                    <a:lnTo>
                      <a:pt x="13" y="2"/>
                    </a:lnTo>
                    <a:lnTo>
                      <a:pt x="12" y="2"/>
                    </a:lnTo>
                    <a:lnTo>
                      <a:pt x="9" y="0"/>
                    </a:lnTo>
                    <a:lnTo>
                      <a:pt x="5" y="2"/>
                    </a:lnTo>
                    <a:lnTo>
                      <a:pt x="3" y="3"/>
                    </a:lnTo>
                    <a:lnTo>
                      <a:pt x="0" y="6"/>
                    </a:lnTo>
                    <a:lnTo>
                      <a:pt x="0" y="9"/>
                    </a:lnTo>
                    <a:lnTo>
                      <a:pt x="0" y="13"/>
                    </a:lnTo>
                    <a:lnTo>
                      <a:pt x="2" y="16"/>
                    </a:lnTo>
                    <a:lnTo>
                      <a:pt x="5" y="17"/>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40" name="Freeform 153"/>
              <p:cNvSpPr>
                <a:spLocks/>
              </p:cNvSpPr>
              <p:nvPr/>
            </p:nvSpPr>
            <p:spPr bwMode="auto">
              <a:xfrm>
                <a:off x="3360" y="2363"/>
                <a:ext cx="56" cy="42"/>
              </a:xfrm>
              <a:custGeom>
                <a:avLst/>
                <a:gdLst>
                  <a:gd name="T0" fmla="*/ 0 w 56"/>
                  <a:gd name="T1" fmla="*/ 9 h 42"/>
                  <a:gd name="T2" fmla="*/ 4 w 56"/>
                  <a:gd name="T3" fmla="*/ 16 h 42"/>
                  <a:gd name="T4" fmla="*/ 10 w 56"/>
                  <a:gd name="T5" fmla="*/ 20 h 42"/>
                  <a:gd name="T6" fmla="*/ 15 w 56"/>
                  <a:gd name="T7" fmla="*/ 23 h 42"/>
                  <a:gd name="T8" fmla="*/ 21 w 56"/>
                  <a:gd name="T9" fmla="*/ 25 h 42"/>
                  <a:gd name="T10" fmla="*/ 27 w 56"/>
                  <a:gd name="T11" fmla="*/ 30 h 42"/>
                  <a:gd name="T12" fmla="*/ 31 w 56"/>
                  <a:gd name="T13" fmla="*/ 32 h 42"/>
                  <a:gd name="T14" fmla="*/ 36 w 56"/>
                  <a:gd name="T15" fmla="*/ 35 h 42"/>
                  <a:gd name="T16" fmla="*/ 42 w 56"/>
                  <a:gd name="T17" fmla="*/ 38 h 42"/>
                  <a:gd name="T18" fmla="*/ 48 w 56"/>
                  <a:gd name="T19" fmla="*/ 42 h 42"/>
                  <a:gd name="T20" fmla="*/ 56 w 56"/>
                  <a:gd name="T21" fmla="*/ 27 h 42"/>
                  <a:gd name="T22" fmla="*/ 50 w 56"/>
                  <a:gd name="T23" fmla="*/ 24 h 42"/>
                  <a:gd name="T24" fmla="*/ 46 w 56"/>
                  <a:gd name="T25" fmla="*/ 21 h 42"/>
                  <a:gd name="T26" fmla="*/ 41 w 56"/>
                  <a:gd name="T27" fmla="*/ 17 h 42"/>
                  <a:gd name="T28" fmla="*/ 35 w 56"/>
                  <a:gd name="T29" fmla="*/ 14 h 42"/>
                  <a:gd name="T30" fmla="*/ 29 w 56"/>
                  <a:gd name="T31" fmla="*/ 11 h 42"/>
                  <a:gd name="T32" fmla="*/ 24 w 56"/>
                  <a:gd name="T33" fmla="*/ 7 h 42"/>
                  <a:gd name="T34" fmla="*/ 18 w 56"/>
                  <a:gd name="T35" fmla="*/ 4 h 42"/>
                  <a:gd name="T36" fmla="*/ 13 w 56"/>
                  <a:gd name="T37" fmla="*/ 2 h 42"/>
                  <a:gd name="T38" fmla="*/ 17 w 56"/>
                  <a:gd name="T39" fmla="*/ 10 h 42"/>
                  <a:gd name="T40" fmla="*/ 13 w 56"/>
                  <a:gd name="T41" fmla="*/ 2 h 42"/>
                  <a:gd name="T42" fmla="*/ 10 w 56"/>
                  <a:gd name="T43" fmla="*/ 0 h 42"/>
                  <a:gd name="T44" fmla="*/ 6 w 56"/>
                  <a:gd name="T45" fmla="*/ 0 h 42"/>
                  <a:gd name="T46" fmla="*/ 3 w 56"/>
                  <a:gd name="T47" fmla="*/ 2 h 42"/>
                  <a:gd name="T48" fmla="*/ 2 w 56"/>
                  <a:gd name="T49" fmla="*/ 4 h 42"/>
                  <a:gd name="T50" fmla="*/ 0 w 56"/>
                  <a:gd name="T51" fmla="*/ 7 h 42"/>
                  <a:gd name="T52" fmla="*/ 0 w 56"/>
                  <a:gd name="T53" fmla="*/ 11 h 42"/>
                  <a:gd name="T54" fmla="*/ 2 w 56"/>
                  <a:gd name="T55" fmla="*/ 14 h 42"/>
                  <a:gd name="T56" fmla="*/ 4 w 56"/>
                  <a:gd name="T57" fmla="*/ 16 h 42"/>
                  <a:gd name="T58" fmla="*/ 0 w 56"/>
                  <a:gd name="T59" fmla="*/ 9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6"/>
                  <a:gd name="T91" fmla="*/ 0 h 42"/>
                  <a:gd name="T92" fmla="*/ 56 w 56"/>
                  <a:gd name="T93" fmla="*/ 42 h 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6" h="42">
                    <a:moveTo>
                      <a:pt x="0" y="9"/>
                    </a:moveTo>
                    <a:lnTo>
                      <a:pt x="4" y="16"/>
                    </a:lnTo>
                    <a:lnTo>
                      <a:pt x="10" y="20"/>
                    </a:lnTo>
                    <a:lnTo>
                      <a:pt x="15" y="23"/>
                    </a:lnTo>
                    <a:lnTo>
                      <a:pt x="21" y="25"/>
                    </a:lnTo>
                    <a:lnTo>
                      <a:pt x="27" y="30"/>
                    </a:lnTo>
                    <a:lnTo>
                      <a:pt x="31" y="32"/>
                    </a:lnTo>
                    <a:lnTo>
                      <a:pt x="36" y="35"/>
                    </a:lnTo>
                    <a:lnTo>
                      <a:pt x="42" y="38"/>
                    </a:lnTo>
                    <a:lnTo>
                      <a:pt x="48" y="42"/>
                    </a:lnTo>
                    <a:lnTo>
                      <a:pt x="56" y="27"/>
                    </a:lnTo>
                    <a:lnTo>
                      <a:pt x="50" y="24"/>
                    </a:lnTo>
                    <a:lnTo>
                      <a:pt x="46" y="21"/>
                    </a:lnTo>
                    <a:lnTo>
                      <a:pt x="41" y="17"/>
                    </a:lnTo>
                    <a:lnTo>
                      <a:pt x="35" y="14"/>
                    </a:lnTo>
                    <a:lnTo>
                      <a:pt x="29" y="11"/>
                    </a:lnTo>
                    <a:lnTo>
                      <a:pt x="24" y="7"/>
                    </a:lnTo>
                    <a:lnTo>
                      <a:pt x="18" y="4"/>
                    </a:lnTo>
                    <a:lnTo>
                      <a:pt x="13" y="2"/>
                    </a:lnTo>
                    <a:lnTo>
                      <a:pt x="17" y="10"/>
                    </a:lnTo>
                    <a:lnTo>
                      <a:pt x="13" y="2"/>
                    </a:lnTo>
                    <a:lnTo>
                      <a:pt x="10" y="0"/>
                    </a:lnTo>
                    <a:lnTo>
                      <a:pt x="6" y="0"/>
                    </a:lnTo>
                    <a:lnTo>
                      <a:pt x="3" y="2"/>
                    </a:lnTo>
                    <a:lnTo>
                      <a:pt x="2" y="4"/>
                    </a:lnTo>
                    <a:lnTo>
                      <a:pt x="0" y="7"/>
                    </a:lnTo>
                    <a:lnTo>
                      <a:pt x="0" y="11"/>
                    </a:lnTo>
                    <a:lnTo>
                      <a:pt x="2" y="14"/>
                    </a:lnTo>
                    <a:lnTo>
                      <a:pt x="4" y="16"/>
                    </a:lnTo>
                    <a:lnTo>
                      <a:pt x="0" y="9"/>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41" name="Freeform 154"/>
              <p:cNvSpPr>
                <a:spLocks/>
              </p:cNvSpPr>
              <p:nvPr/>
            </p:nvSpPr>
            <p:spPr bwMode="auto">
              <a:xfrm>
                <a:off x="3360" y="2306"/>
                <a:ext cx="21" cy="67"/>
              </a:xfrm>
              <a:custGeom>
                <a:avLst/>
                <a:gdLst>
                  <a:gd name="T0" fmla="*/ 15 w 21"/>
                  <a:gd name="T1" fmla="*/ 0 h 67"/>
                  <a:gd name="T2" fmla="*/ 4 w 21"/>
                  <a:gd name="T3" fmla="*/ 7 h 67"/>
                  <a:gd name="T4" fmla="*/ 4 w 21"/>
                  <a:gd name="T5" fmla="*/ 14 h 67"/>
                  <a:gd name="T6" fmla="*/ 4 w 21"/>
                  <a:gd name="T7" fmla="*/ 22 h 67"/>
                  <a:gd name="T8" fmla="*/ 3 w 21"/>
                  <a:gd name="T9" fmla="*/ 29 h 67"/>
                  <a:gd name="T10" fmla="*/ 3 w 21"/>
                  <a:gd name="T11" fmla="*/ 36 h 67"/>
                  <a:gd name="T12" fmla="*/ 2 w 21"/>
                  <a:gd name="T13" fmla="*/ 43 h 67"/>
                  <a:gd name="T14" fmla="*/ 2 w 21"/>
                  <a:gd name="T15" fmla="*/ 50 h 67"/>
                  <a:gd name="T16" fmla="*/ 2 w 21"/>
                  <a:gd name="T17" fmla="*/ 57 h 67"/>
                  <a:gd name="T18" fmla="*/ 0 w 21"/>
                  <a:gd name="T19" fmla="*/ 66 h 67"/>
                  <a:gd name="T20" fmla="*/ 17 w 21"/>
                  <a:gd name="T21" fmla="*/ 67 h 67"/>
                  <a:gd name="T22" fmla="*/ 18 w 21"/>
                  <a:gd name="T23" fmla="*/ 59 h 67"/>
                  <a:gd name="T24" fmla="*/ 18 w 21"/>
                  <a:gd name="T25" fmla="*/ 52 h 67"/>
                  <a:gd name="T26" fmla="*/ 20 w 21"/>
                  <a:gd name="T27" fmla="*/ 45 h 67"/>
                  <a:gd name="T28" fmla="*/ 20 w 21"/>
                  <a:gd name="T29" fmla="*/ 38 h 67"/>
                  <a:gd name="T30" fmla="*/ 20 w 21"/>
                  <a:gd name="T31" fmla="*/ 31 h 67"/>
                  <a:gd name="T32" fmla="*/ 21 w 21"/>
                  <a:gd name="T33" fmla="*/ 22 h 67"/>
                  <a:gd name="T34" fmla="*/ 21 w 21"/>
                  <a:gd name="T35" fmla="*/ 15 h 67"/>
                  <a:gd name="T36" fmla="*/ 21 w 21"/>
                  <a:gd name="T37" fmla="*/ 8 h 67"/>
                  <a:gd name="T38" fmla="*/ 11 w 21"/>
                  <a:gd name="T39" fmla="*/ 17 h 67"/>
                  <a:gd name="T40" fmla="*/ 21 w 21"/>
                  <a:gd name="T41" fmla="*/ 8 h 67"/>
                  <a:gd name="T42" fmla="*/ 21 w 21"/>
                  <a:gd name="T43" fmla="*/ 4 h 67"/>
                  <a:gd name="T44" fmla="*/ 20 w 21"/>
                  <a:gd name="T45" fmla="*/ 2 h 67"/>
                  <a:gd name="T46" fmla="*/ 17 w 21"/>
                  <a:gd name="T47" fmla="*/ 0 h 67"/>
                  <a:gd name="T48" fmla="*/ 14 w 21"/>
                  <a:gd name="T49" fmla="*/ 0 h 67"/>
                  <a:gd name="T50" fmla="*/ 11 w 21"/>
                  <a:gd name="T51" fmla="*/ 0 h 67"/>
                  <a:gd name="T52" fmla="*/ 7 w 21"/>
                  <a:gd name="T53" fmla="*/ 2 h 67"/>
                  <a:gd name="T54" fmla="*/ 6 w 21"/>
                  <a:gd name="T55" fmla="*/ 4 h 67"/>
                  <a:gd name="T56" fmla="*/ 4 w 21"/>
                  <a:gd name="T57" fmla="*/ 7 h 67"/>
                  <a:gd name="T58" fmla="*/ 15 w 21"/>
                  <a:gd name="T59" fmla="*/ 0 h 6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
                  <a:gd name="T91" fmla="*/ 0 h 67"/>
                  <a:gd name="T92" fmla="*/ 21 w 21"/>
                  <a:gd name="T93" fmla="*/ 67 h 6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 h="67">
                    <a:moveTo>
                      <a:pt x="15" y="0"/>
                    </a:moveTo>
                    <a:lnTo>
                      <a:pt x="4" y="7"/>
                    </a:lnTo>
                    <a:lnTo>
                      <a:pt x="4" y="14"/>
                    </a:lnTo>
                    <a:lnTo>
                      <a:pt x="4" y="22"/>
                    </a:lnTo>
                    <a:lnTo>
                      <a:pt x="3" y="29"/>
                    </a:lnTo>
                    <a:lnTo>
                      <a:pt x="3" y="36"/>
                    </a:lnTo>
                    <a:lnTo>
                      <a:pt x="2" y="43"/>
                    </a:lnTo>
                    <a:lnTo>
                      <a:pt x="2" y="50"/>
                    </a:lnTo>
                    <a:lnTo>
                      <a:pt x="2" y="57"/>
                    </a:lnTo>
                    <a:lnTo>
                      <a:pt x="0" y="66"/>
                    </a:lnTo>
                    <a:lnTo>
                      <a:pt x="17" y="67"/>
                    </a:lnTo>
                    <a:lnTo>
                      <a:pt x="18" y="59"/>
                    </a:lnTo>
                    <a:lnTo>
                      <a:pt x="18" y="52"/>
                    </a:lnTo>
                    <a:lnTo>
                      <a:pt x="20" y="45"/>
                    </a:lnTo>
                    <a:lnTo>
                      <a:pt x="20" y="38"/>
                    </a:lnTo>
                    <a:lnTo>
                      <a:pt x="20" y="31"/>
                    </a:lnTo>
                    <a:lnTo>
                      <a:pt x="21" y="22"/>
                    </a:lnTo>
                    <a:lnTo>
                      <a:pt x="21" y="15"/>
                    </a:lnTo>
                    <a:lnTo>
                      <a:pt x="21" y="8"/>
                    </a:lnTo>
                    <a:lnTo>
                      <a:pt x="11" y="17"/>
                    </a:lnTo>
                    <a:lnTo>
                      <a:pt x="21" y="8"/>
                    </a:lnTo>
                    <a:lnTo>
                      <a:pt x="21" y="4"/>
                    </a:lnTo>
                    <a:lnTo>
                      <a:pt x="20" y="2"/>
                    </a:lnTo>
                    <a:lnTo>
                      <a:pt x="17" y="0"/>
                    </a:lnTo>
                    <a:lnTo>
                      <a:pt x="14" y="0"/>
                    </a:lnTo>
                    <a:lnTo>
                      <a:pt x="11" y="0"/>
                    </a:lnTo>
                    <a:lnTo>
                      <a:pt x="7" y="2"/>
                    </a:lnTo>
                    <a:lnTo>
                      <a:pt x="6" y="4"/>
                    </a:lnTo>
                    <a:lnTo>
                      <a:pt x="4" y="7"/>
                    </a:lnTo>
                    <a:lnTo>
                      <a:pt x="15" y="0"/>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42" name="Freeform 155"/>
              <p:cNvSpPr>
                <a:spLocks/>
              </p:cNvSpPr>
              <p:nvPr/>
            </p:nvSpPr>
            <p:spPr bwMode="auto">
              <a:xfrm>
                <a:off x="3371" y="2210"/>
                <a:ext cx="403" cy="114"/>
              </a:xfrm>
              <a:custGeom>
                <a:avLst/>
                <a:gdLst>
                  <a:gd name="T0" fmla="*/ 401 w 403"/>
                  <a:gd name="T1" fmla="*/ 1 h 114"/>
                  <a:gd name="T2" fmla="*/ 392 w 403"/>
                  <a:gd name="T3" fmla="*/ 0 h 114"/>
                  <a:gd name="T4" fmla="*/ 336 w 403"/>
                  <a:gd name="T5" fmla="*/ 19 h 114"/>
                  <a:gd name="T6" fmla="*/ 278 w 403"/>
                  <a:gd name="T7" fmla="*/ 38 h 114"/>
                  <a:gd name="T8" fmla="*/ 219 w 403"/>
                  <a:gd name="T9" fmla="*/ 56 h 114"/>
                  <a:gd name="T10" fmla="*/ 162 w 403"/>
                  <a:gd name="T11" fmla="*/ 71 h 114"/>
                  <a:gd name="T12" fmla="*/ 110 w 403"/>
                  <a:gd name="T13" fmla="*/ 84 h 114"/>
                  <a:gd name="T14" fmla="*/ 64 w 403"/>
                  <a:gd name="T15" fmla="*/ 93 h 114"/>
                  <a:gd name="T16" fmla="*/ 45 w 403"/>
                  <a:gd name="T17" fmla="*/ 96 h 114"/>
                  <a:gd name="T18" fmla="*/ 28 w 403"/>
                  <a:gd name="T19" fmla="*/ 98 h 114"/>
                  <a:gd name="T20" fmla="*/ 14 w 403"/>
                  <a:gd name="T21" fmla="*/ 98 h 114"/>
                  <a:gd name="T22" fmla="*/ 4 w 403"/>
                  <a:gd name="T23" fmla="*/ 96 h 114"/>
                  <a:gd name="T24" fmla="*/ 0 w 403"/>
                  <a:gd name="T25" fmla="*/ 113 h 114"/>
                  <a:gd name="T26" fmla="*/ 13 w 403"/>
                  <a:gd name="T27" fmla="*/ 114 h 114"/>
                  <a:gd name="T28" fmla="*/ 28 w 403"/>
                  <a:gd name="T29" fmla="*/ 114 h 114"/>
                  <a:gd name="T30" fmla="*/ 46 w 403"/>
                  <a:gd name="T31" fmla="*/ 113 h 114"/>
                  <a:gd name="T32" fmla="*/ 67 w 403"/>
                  <a:gd name="T33" fmla="*/ 110 h 114"/>
                  <a:gd name="T34" fmla="*/ 113 w 403"/>
                  <a:gd name="T35" fmla="*/ 100 h 114"/>
                  <a:gd name="T36" fmla="*/ 166 w 403"/>
                  <a:gd name="T37" fmla="*/ 88 h 114"/>
                  <a:gd name="T38" fmla="*/ 223 w 403"/>
                  <a:gd name="T39" fmla="*/ 71 h 114"/>
                  <a:gd name="T40" fmla="*/ 283 w 403"/>
                  <a:gd name="T41" fmla="*/ 54 h 114"/>
                  <a:gd name="T42" fmla="*/ 342 w 403"/>
                  <a:gd name="T43" fmla="*/ 35 h 114"/>
                  <a:gd name="T44" fmla="*/ 398 w 403"/>
                  <a:gd name="T45" fmla="*/ 17 h 114"/>
                  <a:gd name="T46" fmla="*/ 389 w 403"/>
                  <a:gd name="T47" fmla="*/ 15 h 114"/>
                  <a:gd name="T48" fmla="*/ 398 w 403"/>
                  <a:gd name="T49" fmla="*/ 17 h 114"/>
                  <a:gd name="T50" fmla="*/ 401 w 403"/>
                  <a:gd name="T51" fmla="*/ 15 h 114"/>
                  <a:gd name="T52" fmla="*/ 403 w 403"/>
                  <a:gd name="T53" fmla="*/ 12 h 114"/>
                  <a:gd name="T54" fmla="*/ 403 w 403"/>
                  <a:gd name="T55" fmla="*/ 8 h 114"/>
                  <a:gd name="T56" fmla="*/ 403 w 403"/>
                  <a:gd name="T57" fmla="*/ 6 h 114"/>
                  <a:gd name="T58" fmla="*/ 402 w 403"/>
                  <a:gd name="T59" fmla="*/ 3 h 114"/>
                  <a:gd name="T60" fmla="*/ 399 w 403"/>
                  <a:gd name="T61" fmla="*/ 1 h 114"/>
                  <a:gd name="T62" fmla="*/ 396 w 403"/>
                  <a:gd name="T63" fmla="*/ 0 h 114"/>
                  <a:gd name="T64" fmla="*/ 392 w 403"/>
                  <a:gd name="T65" fmla="*/ 0 h 114"/>
                  <a:gd name="T66" fmla="*/ 401 w 403"/>
                  <a:gd name="T67" fmla="*/ 1 h 1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3"/>
                  <a:gd name="T103" fmla="*/ 0 h 114"/>
                  <a:gd name="T104" fmla="*/ 403 w 403"/>
                  <a:gd name="T105" fmla="*/ 114 h 1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3" h="114">
                    <a:moveTo>
                      <a:pt x="401" y="1"/>
                    </a:moveTo>
                    <a:lnTo>
                      <a:pt x="392" y="0"/>
                    </a:lnTo>
                    <a:lnTo>
                      <a:pt x="336" y="19"/>
                    </a:lnTo>
                    <a:lnTo>
                      <a:pt x="278" y="38"/>
                    </a:lnTo>
                    <a:lnTo>
                      <a:pt x="219" y="56"/>
                    </a:lnTo>
                    <a:lnTo>
                      <a:pt x="162" y="71"/>
                    </a:lnTo>
                    <a:lnTo>
                      <a:pt x="110" y="84"/>
                    </a:lnTo>
                    <a:lnTo>
                      <a:pt x="64" y="93"/>
                    </a:lnTo>
                    <a:lnTo>
                      <a:pt x="45" y="96"/>
                    </a:lnTo>
                    <a:lnTo>
                      <a:pt x="28" y="98"/>
                    </a:lnTo>
                    <a:lnTo>
                      <a:pt x="14" y="98"/>
                    </a:lnTo>
                    <a:lnTo>
                      <a:pt x="4" y="96"/>
                    </a:lnTo>
                    <a:lnTo>
                      <a:pt x="0" y="113"/>
                    </a:lnTo>
                    <a:lnTo>
                      <a:pt x="13" y="114"/>
                    </a:lnTo>
                    <a:lnTo>
                      <a:pt x="28" y="114"/>
                    </a:lnTo>
                    <a:lnTo>
                      <a:pt x="46" y="113"/>
                    </a:lnTo>
                    <a:lnTo>
                      <a:pt x="67" y="110"/>
                    </a:lnTo>
                    <a:lnTo>
                      <a:pt x="113" y="100"/>
                    </a:lnTo>
                    <a:lnTo>
                      <a:pt x="166" y="88"/>
                    </a:lnTo>
                    <a:lnTo>
                      <a:pt x="223" y="71"/>
                    </a:lnTo>
                    <a:lnTo>
                      <a:pt x="283" y="54"/>
                    </a:lnTo>
                    <a:lnTo>
                      <a:pt x="342" y="35"/>
                    </a:lnTo>
                    <a:lnTo>
                      <a:pt x="398" y="17"/>
                    </a:lnTo>
                    <a:lnTo>
                      <a:pt x="389" y="15"/>
                    </a:lnTo>
                    <a:lnTo>
                      <a:pt x="398" y="17"/>
                    </a:lnTo>
                    <a:lnTo>
                      <a:pt x="401" y="15"/>
                    </a:lnTo>
                    <a:lnTo>
                      <a:pt x="403" y="12"/>
                    </a:lnTo>
                    <a:lnTo>
                      <a:pt x="403" y="8"/>
                    </a:lnTo>
                    <a:lnTo>
                      <a:pt x="403" y="6"/>
                    </a:lnTo>
                    <a:lnTo>
                      <a:pt x="402" y="3"/>
                    </a:lnTo>
                    <a:lnTo>
                      <a:pt x="399" y="1"/>
                    </a:lnTo>
                    <a:lnTo>
                      <a:pt x="396" y="0"/>
                    </a:lnTo>
                    <a:lnTo>
                      <a:pt x="392" y="0"/>
                    </a:lnTo>
                    <a:lnTo>
                      <a:pt x="401" y="1"/>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43" name="Freeform 156"/>
              <p:cNvSpPr>
                <a:spLocks/>
              </p:cNvSpPr>
              <p:nvPr/>
            </p:nvSpPr>
            <p:spPr bwMode="auto">
              <a:xfrm>
                <a:off x="3349" y="2298"/>
                <a:ext cx="60" cy="49"/>
              </a:xfrm>
              <a:custGeom>
                <a:avLst/>
                <a:gdLst>
                  <a:gd name="T0" fmla="*/ 60 w 60"/>
                  <a:gd name="T1" fmla="*/ 49 h 49"/>
                  <a:gd name="T2" fmla="*/ 60 w 60"/>
                  <a:gd name="T3" fmla="*/ 49 h 49"/>
                  <a:gd name="T4" fmla="*/ 59 w 60"/>
                  <a:gd name="T5" fmla="*/ 39 h 49"/>
                  <a:gd name="T6" fmla="*/ 54 w 60"/>
                  <a:gd name="T7" fmla="*/ 29 h 49"/>
                  <a:gd name="T8" fmla="*/ 49 w 60"/>
                  <a:gd name="T9" fmla="*/ 21 h 49"/>
                  <a:gd name="T10" fmla="*/ 42 w 60"/>
                  <a:gd name="T11" fmla="*/ 14 h 49"/>
                  <a:gd name="T12" fmla="*/ 33 w 60"/>
                  <a:gd name="T13" fmla="*/ 8 h 49"/>
                  <a:gd name="T14" fmla="*/ 24 w 60"/>
                  <a:gd name="T15" fmla="*/ 4 h 49"/>
                  <a:gd name="T16" fmla="*/ 13 w 60"/>
                  <a:gd name="T17" fmla="*/ 1 h 49"/>
                  <a:gd name="T18" fmla="*/ 0 w 60"/>
                  <a:gd name="T19" fmla="*/ 0 h 49"/>
                  <a:gd name="T20" fmla="*/ 0 w 60"/>
                  <a:gd name="T21" fmla="*/ 16 h 49"/>
                  <a:gd name="T22" fmla="*/ 10 w 60"/>
                  <a:gd name="T23" fmla="*/ 18 h 49"/>
                  <a:gd name="T24" fmla="*/ 18 w 60"/>
                  <a:gd name="T25" fmla="*/ 19 h 49"/>
                  <a:gd name="T26" fmla="*/ 25 w 60"/>
                  <a:gd name="T27" fmla="*/ 23 h 49"/>
                  <a:gd name="T28" fmla="*/ 31 w 60"/>
                  <a:gd name="T29" fmla="*/ 28 h 49"/>
                  <a:gd name="T30" fmla="*/ 36 w 60"/>
                  <a:gd name="T31" fmla="*/ 32 h 49"/>
                  <a:gd name="T32" fmla="*/ 40 w 60"/>
                  <a:gd name="T33" fmla="*/ 37 h 49"/>
                  <a:gd name="T34" fmla="*/ 42 w 60"/>
                  <a:gd name="T35" fmla="*/ 43 h 49"/>
                  <a:gd name="T36" fmla="*/ 43 w 60"/>
                  <a:gd name="T37" fmla="*/ 49 h 49"/>
                  <a:gd name="T38" fmla="*/ 43 w 60"/>
                  <a:gd name="T39" fmla="*/ 49 h 49"/>
                  <a:gd name="T40" fmla="*/ 60 w 60"/>
                  <a:gd name="T41" fmla="*/ 49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49"/>
                  <a:gd name="T65" fmla="*/ 60 w 60"/>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49">
                    <a:moveTo>
                      <a:pt x="60" y="49"/>
                    </a:moveTo>
                    <a:lnTo>
                      <a:pt x="60" y="49"/>
                    </a:lnTo>
                    <a:lnTo>
                      <a:pt x="59" y="39"/>
                    </a:lnTo>
                    <a:lnTo>
                      <a:pt x="54" y="29"/>
                    </a:lnTo>
                    <a:lnTo>
                      <a:pt x="49" y="21"/>
                    </a:lnTo>
                    <a:lnTo>
                      <a:pt x="42" y="14"/>
                    </a:lnTo>
                    <a:lnTo>
                      <a:pt x="33" y="8"/>
                    </a:lnTo>
                    <a:lnTo>
                      <a:pt x="24" y="4"/>
                    </a:lnTo>
                    <a:lnTo>
                      <a:pt x="13" y="1"/>
                    </a:lnTo>
                    <a:lnTo>
                      <a:pt x="0" y="0"/>
                    </a:lnTo>
                    <a:lnTo>
                      <a:pt x="0" y="16"/>
                    </a:lnTo>
                    <a:lnTo>
                      <a:pt x="10" y="18"/>
                    </a:lnTo>
                    <a:lnTo>
                      <a:pt x="18" y="19"/>
                    </a:lnTo>
                    <a:lnTo>
                      <a:pt x="25" y="23"/>
                    </a:lnTo>
                    <a:lnTo>
                      <a:pt x="31" y="28"/>
                    </a:lnTo>
                    <a:lnTo>
                      <a:pt x="36" y="32"/>
                    </a:lnTo>
                    <a:lnTo>
                      <a:pt x="40" y="37"/>
                    </a:lnTo>
                    <a:lnTo>
                      <a:pt x="42" y="43"/>
                    </a:lnTo>
                    <a:lnTo>
                      <a:pt x="43" y="49"/>
                    </a:lnTo>
                    <a:lnTo>
                      <a:pt x="60" y="49"/>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44" name="Freeform 157"/>
              <p:cNvSpPr>
                <a:spLocks/>
              </p:cNvSpPr>
              <p:nvPr/>
            </p:nvSpPr>
            <p:spPr bwMode="auto">
              <a:xfrm>
                <a:off x="3349" y="2347"/>
                <a:ext cx="60" cy="48"/>
              </a:xfrm>
              <a:custGeom>
                <a:avLst/>
                <a:gdLst>
                  <a:gd name="T0" fmla="*/ 0 w 60"/>
                  <a:gd name="T1" fmla="*/ 48 h 48"/>
                  <a:gd name="T2" fmla="*/ 0 w 60"/>
                  <a:gd name="T3" fmla="*/ 48 h 48"/>
                  <a:gd name="T4" fmla="*/ 13 w 60"/>
                  <a:gd name="T5" fmla="*/ 48 h 48"/>
                  <a:gd name="T6" fmla="*/ 24 w 60"/>
                  <a:gd name="T7" fmla="*/ 46 h 48"/>
                  <a:gd name="T8" fmla="*/ 33 w 60"/>
                  <a:gd name="T9" fmla="*/ 41 h 48"/>
                  <a:gd name="T10" fmla="*/ 42 w 60"/>
                  <a:gd name="T11" fmla="*/ 36 h 48"/>
                  <a:gd name="T12" fmla="*/ 49 w 60"/>
                  <a:gd name="T13" fmla="*/ 27 h 48"/>
                  <a:gd name="T14" fmla="*/ 54 w 60"/>
                  <a:gd name="T15" fmla="*/ 19 h 48"/>
                  <a:gd name="T16" fmla="*/ 59 w 60"/>
                  <a:gd name="T17" fmla="*/ 11 h 48"/>
                  <a:gd name="T18" fmla="*/ 60 w 60"/>
                  <a:gd name="T19" fmla="*/ 0 h 48"/>
                  <a:gd name="T20" fmla="*/ 43 w 60"/>
                  <a:gd name="T21" fmla="*/ 0 h 48"/>
                  <a:gd name="T22" fmla="*/ 42 w 60"/>
                  <a:gd name="T23" fmla="*/ 7 h 48"/>
                  <a:gd name="T24" fmla="*/ 40 w 60"/>
                  <a:gd name="T25" fmla="*/ 12 h 48"/>
                  <a:gd name="T26" fmla="*/ 36 w 60"/>
                  <a:gd name="T27" fmla="*/ 18 h 48"/>
                  <a:gd name="T28" fmla="*/ 31 w 60"/>
                  <a:gd name="T29" fmla="*/ 22 h 48"/>
                  <a:gd name="T30" fmla="*/ 25 w 60"/>
                  <a:gd name="T31" fmla="*/ 26 h 48"/>
                  <a:gd name="T32" fmla="*/ 18 w 60"/>
                  <a:gd name="T33" fmla="*/ 29 h 48"/>
                  <a:gd name="T34" fmla="*/ 10 w 60"/>
                  <a:gd name="T35" fmla="*/ 32 h 48"/>
                  <a:gd name="T36" fmla="*/ 0 w 60"/>
                  <a:gd name="T37" fmla="*/ 32 h 48"/>
                  <a:gd name="T38" fmla="*/ 0 w 60"/>
                  <a:gd name="T39" fmla="*/ 32 h 48"/>
                  <a:gd name="T40" fmla="*/ 0 w 60"/>
                  <a:gd name="T41" fmla="*/ 48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48"/>
                  <a:gd name="T65" fmla="*/ 60 w 60"/>
                  <a:gd name="T66" fmla="*/ 48 h 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48">
                    <a:moveTo>
                      <a:pt x="0" y="48"/>
                    </a:moveTo>
                    <a:lnTo>
                      <a:pt x="0" y="48"/>
                    </a:lnTo>
                    <a:lnTo>
                      <a:pt x="13" y="48"/>
                    </a:lnTo>
                    <a:lnTo>
                      <a:pt x="24" y="46"/>
                    </a:lnTo>
                    <a:lnTo>
                      <a:pt x="33" y="41"/>
                    </a:lnTo>
                    <a:lnTo>
                      <a:pt x="42" y="36"/>
                    </a:lnTo>
                    <a:lnTo>
                      <a:pt x="49" y="27"/>
                    </a:lnTo>
                    <a:lnTo>
                      <a:pt x="54" y="19"/>
                    </a:lnTo>
                    <a:lnTo>
                      <a:pt x="59" y="11"/>
                    </a:lnTo>
                    <a:lnTo>
                      <a:pt x="60" y="0"/>
                    </a:lnTo>
                    <a:lnTo>
                      <a:pt x="43" y="0"/>
                    </a:lnTo>
                    <a:lnTo>
                      <a:pt x="42" y="7"/>
                    </a:lnTo>
                    <a:lnTo>
                      <a:pt x="40" y="12"/>
                    </a:lnTo>
                    <a:lnTo>
                      <a:pt x="36" y="18"/>
                    </a:lnTo>
                    <a:lnTo>
                      <a:pt x="31" y="22"/>
                    </a:lnTo>
                    <a:lnTo>
                      <a:pt x="25" y="26"/>
                    </a:lnTo>
                    <a:lnTo>
                      <a:pt x="18" y="29"/>
                    </a:lnTo>
                    <a:lnTo>
                      <a:pt x="10" y="32"/>
                    </a:lnTo>
                    <a:lnTo>
                      <a:pt x="0" y="32"/>
                    </a:lnTo>
                    <a:lnTo>
                      <a:pt x="0" y="48"/>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45" name="Freeform 158"/>
              <p:cNvSpPr>
                <a:spLocks/>
              </p:cNvSpPr>
              <p:nvPr/>
            </p:nvSpPr>
            <p:spPr bwMode="auto">
              <a:xfrm>
                <a:off x="3290" y="2347"/>
                <a:ext cx="59" cy="48"/>
              </a:xfrm>
              <a:custGeom>
                <a:avLst/>
                <a:gdLst>
                  <a:gd name="T0" fmla="*/ 0 w 59"/>
                  <a:gd name="T1" fmla="*/ 0 h 48"/>
                  <a:gd name="T2" fmla="*/ 0 w 59"/>
                  <a:gd name="T3" fmla="*/ 0 h 48"/>
                  <a:gd name="T4" fmla="*/ 2 w 59"/>
                  <a:gd name="T5" fmla="*/ 11 h 48"/>
                  <a:gd name="T6" fmla="*/ 6 w 59"/>
                  <a:gd name="T7" fmla="*/ 20 h 48"/>
                  <a:gd name="T8" fmla="*/ 12 w 59"/>
                  <a:gd name="T9" fmla="*/ 27 h 48"/>
                  <a:gd name="T10" fmla="*/ 19 w 59"/>
                  <a:gd name="T11" fmla="*/ 36 h 48"/>
                  <a:gd name="T12" fmla="*/ 27 w 59"/>
                  <a:gd name="T13" fmla="*/ 41 h 48"/>
                  <a:gd name="T14" fmla="*/ 38 w 59"/>
                  <a:gd name="T15" fmla="*/ 46 h 48"/>
                  <a:gd name="T16" fmla="*/ 48 w 59"/>
                  <a:gd name="T17" fmla="*/ 48 h 48"/>
                  <a:gd name="T18" fmla="*/ 59 w 59"/>
                  <a:gd name="T19" fmla="*/ 48 h 48"/>
                  <a:gd name="T20" fmla="*/ 59 w 59"/>
                  <a:gd name="T21" fmla="*/ 32 h 48"/>
                  <a:gd name="T22" fmla="*/ 51 w 59"/>
                  <a:gd name="T23" fmla="*/ 32 h 48"/>
                  <a:gd name="T24" fmla="*/ 42 w 59"/>
                  <a:gd name="T25" fmla="*/ 29 h 48"/>
                  <a:gd name="T26" fmla="*/ 35 w 59"/>
                  <a:gd name="T27" fmla="*/ 26 h 48"/>
                  <a:gd name="T28" fmla="*/ 30 w 59"/>
                  <a:gd name="T29" fmla="*/ 22 h 48"/>
                  <a:gd name="T30" fmla="*/ 24 w 59"/>
                  <a:gd name="T31" fmla="*/ 18 h 48"/>
                  <a:gd name="T32" fmla="*/ 20 w 59"/>
                  <a:gd name="T33" fmla="*/ 12 h 48"/>
                  <a:gd name="T34" fmla="*/ 19 w 59"/>
                  <a:gd name="T35" fmla="*/ 7 h 48"/>
                  <a:gd name="T36" fmla="*/ 17 w 59"/>
                  <a:gd name="T37" fmla="*/ 0 h 48"/>
                  <a:gd name="T38" fmla="*/ 17 w 59"/>
                  <a:gd name="T39" fmla="*/ 0 h 48"/>
                  <a:gd name="T40" fmla="*/ 0 w 59"/>
                  <a:gd name="T41" fmla="*/ 0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
                  <a:gd name="T64" fmla="*/ 0 h 48"/>
                  <a:gd name="T65" fmla="*/ 59 w 59"/>
                  <a:gd name="T66" fmla="*/ 48 h 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 h="48">
                    <a:moveTo>
                      <a:pt x="0" y="0"/>
                    </a:moveTo>
                    <a:lnTo>
                      <a:pt x="0" y="0"/>
                    </a:lnTo>
                    <a:lnTo>
                      <a:pt x="2" y="11"/>
                    </a:lnTo>
                    <a:lnTo>
                      <a:pt x="6" y="20"/>
                    </a:lnTo>
                    <a:lnTo>
                      <a:pt x="12" y="27"/>
                    </a:lnTo>
                    <a:lnTo>
                      <a:pt x="19" y="36"/>
                    </a:lnTo>
                    <a:lnTo>
                      <a:pt x="27" y="41"/>
                    </a:lnTo>
                    <a:lnTo>
                      <a:pt x="38" y="46"/>
                    </a:lnTo>
                    <a:lnTo>
                      <a:pt x="48" y="48"/>
                    </a:lnTo>
                    <a:lnTo>
                      <a:pt x="59" y="48"/>
                    </a:lnTo>
                    <a:lnTo>
                      <a:pt x="59" y="32"/>
                    </a:lnTo>
                    <a:lnTo>
                      <a:pt x="51" y="32"/>
                    </a:lnTo>
                    <a:lnTo>
                      <a:pt x="42" y="29"/>
                    </a:lnTo>
                    <a:lnTo>
                      <a:pt x="35" y="26"/>
                    </a:lnTo>
                    <a:lnTo>
                      <a:pt x="30" y="22"/>
                    </a:lnTo>
                    <a:lnTo>
                      <a:pt x="24" y="18"/>
                    </a:lnTo>
                    <a:lnTo>
                      <a:pt x="20" y="12"/>
                    </a:lnTo>
                    <a:lnTo>
                      <a:pt x="19" y="7"/>
                    </a:lnTo>
                    <a:lnTo>
                      <a:pt x="17" y="0"/>
                    </a:lnTo>
                    <a:lnTo>
                      <a:pt x="0" y="0"/>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46" name="Freeform 159"/>
              <p:cNvSpPr>
                <a:spLocks/>
              </p:cNvSpPr>
              <p:nvPr/>
            </p:nvSpPr>
            <p:spPr bwMode="auto">
              <a:xfrm>
                <a:off x="3290" y="2298"/>
                <a:ext cx="59" cy="49"/>
              </a:xfrm>
              <a:custGeom>
                <a:avLst/>
                <a:gdLst>
                  <a:gd name="T0" fmla="*/ 59 w 59"/>
                  <a:gd name="T1" fmla="*/ 0 h 49"/>
                  <a:gd name="T2" fmla="*/ 59 w 59"/>
                  <a:gd name="T3" fmla="*/ 0 h 49"/>
                  <a:gd name="T4" fmla="*/ 48 w 59"/>
                  <a:gd name="T5" fmla="*/ 1 h 49"/>
                  <a:gd name="T6" fmla="*/ 37 w 59"/>
                  <a:gd name="T7" fmla="*/ 4 h 49"/>
                  <a:gd name="T8" fmla="*/ 27 w 59"/>
                  <a:gd name="T9" fmla="*/ 8 h 49"/>
                  <a:gd name="T10" fmla="*/ 19 w 59"/>
                  <a:gd name="T11" fmla="*/ 14 h 49"/>
                  <a:gd name="T12" fmla="*/ 12 w 59"/>
                  <a:gd name="T13" fmla="*/ 21 h 49"/>
                  <a:gd name="T14" fmla="*/ 6 w 59"/>
                  <a:gd name="T15" fmla="*/ 29 h 49"/>
                  <a:gd name="T16" fmla="*/ 2 w 59"/>
                  <a:gd name="T17" fmla="*/ 39 h 49"/>
                  <a:gd name="T18" fmla="*/ 0 w 59"/>
                  <a:gd name="T19" fmla="*/ 49 h 49"/>
                  <a:gd name="T20" fmla="*/ 17 w 59"/>
                  <a:gd name="T21" fmla="*/ 49 h 49"/>
                  <a:gd name="T22" fmla="*/ 19 w 59"/>
                  <a:gd name="T23" fmla="*/ 43 h 49"/>
                  <a:gd name="T24" fmla="*/ 20 w 59"/>
                  <a:gd name="T25" fmla="*/ 37 h 49"/>
                  <a:gd name="T26" fmla="*/ 24 w 59"/>
                  <a:gd name="T27" fmla="*/ 32 h 49"/>
                  <a:gd name="T28" fmla="*/ 30 w 59"/>
                  <a:gd name="T29" fmla="*/ 28 h 49"/>
                  <a:gd name="T30" fmla="*/ 35 w 59"/>
                  <a:gd name="T31" fmla="*/ 23 h 49"/>
                  <a:gd name="T32" fmla="*/ 42 w 59"/>
                  <a:gd name="T33" fmla="*/ 19 h 49"/>
                  <a:gd name="T34" fmla="*/ 51 w 59"/>
                  <a:gd name="T35" fmla="*/ 18 h 49"/>
                  <a:gd name="T36" fmla="*/ 59 w 59"/>
                  <a:gd name="T37" fmla="*/ 16 h 49"/>
                  <a:gd name="T38" fmla="*/ 59 w 59"/>
                  <a:gd name="T39" fmla="*/ 16 h 49"/>
                  <a:gd name="T40" fmla="*/ 59 w 59"/>
                  <a:gd name="T41" fmla="*/ 0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
                  <a:gd name="T64" fmla="*/ 0 h 49"/>
                  <a:gd name="T65" fmla="*/ 59 w 59"/>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 h="49">
                    <a:moveTo>
                      <a:pt x="59" y="0"/>
                    </a:moveTo>
                    <a:lnTo>
                      <a:pt x="59" y="0"/>
                    </a:lnTo>
                    <a:lnTo>
                      <a:pt x="48" y="1"/>
                    </a:lnTo>
                    <a:lnTo>
                      <a:pt x="37" y="4"/>
                    </a:lnTo>
                    <a:lnTo>
                      <a:pt x="27" y="8"/>
                    </a:lnTo>
                    <a:lnTo>
                      <a:pt x="19" y="14"/>
                    </a:lnTo>
                    <a:lnTo>
                      <a:pt x="12" y="21"/>
                    </a:lnTo>
                    <a:lnTo>
                      <a:pt x="6" y="29"/>
                    </a:lnTo>
                    <a:lnTo>
                      <a:pt x="2" y="39"/>
                    </a:lnTo>
                    <a:lnTo>
                      <a:pt x="0" y="49"/>
                    </a:lnTo>
                    <a:lnTo>
                      <a:pt x="17" y="49"/>
                    </a:lnTo>
                    <a:lnTo>
                      <a:pt x="19" y="43"/>
                    </a:lnTo>
                    <a:lnTo>
                      <a:pt x="20" y="37"/>
                    </a:lnTo>
                    <a:lnTo>
                      <a:pt x="24" y="32"/>
                    </a:lnTo>
                    <a:lnTo>
                      <a:pt x="30" y="28"/>
                    </a:lnTo>
                    <a:lnTo>
                      <a:pt x="35" y="23"/>
                    </a:lnTo>
                    <a:lnTo>
                      <a:pt x="42" y="19"/>
                    </a:lnTo>
                    <a:lnTo>
                      <a:pt x="51" y="18"/>
                    </a:lnTo>
                    <a:lnTo>
                      <a:pt x="59" y="16"/>
                    </a:lnTo>
                    <a:lnTo>
                      <a:pt x="59" y="0"/>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47" name="Freeform 160"/>
              <p:cNvSpPr>
                <a:spLocks/>
              </p:cNvSpPr>
              <p:nvPr/>
            </p:nvSpPr>
            <p:spPr bwMode="auto">
              <a:xfrm>
                <a:off x="3076" y="2220"/>
                <a:ext cx="262" cy="90"/>
              </a:xfrm>
              <a:custGeom>
                <a:avLst/>
                <a:gdLst>
                  <a:gd name="T0" fmla="*/ 262 w 262"/>
                  <a:gd name="T1" fmla="*/ 85 h 90"/>
                  <a:gd name="T2" fmla="*/ 255 w 262"/>
                  <a:gd name="T3" fmla="*/ 74 h 90"/>
                  <a:gd name="T4" fmla="*/ 224 w 262"/>
                  <a:gd name="T5" fmla="*/ 65 h 90"/>
                  <a:gd name="T6" fmla="*/ 193 w 262"/>
                  <a:gd name="T7" fmla="*/ 57 h 90"/>
                  <a:gd name="T8" fmla="*/ 161 w 262"/>
                  <a:gd name="T9" fmla="*/ 47 h 90"/>
                  <a:gd name="T10" fmla="*/ 131 w 262"/>
                  <a:gd name="T11" fmla="*/ 37 h 90"/>
                  <a:gd name="T12" fmla="*/ 99 w 262"/>
                  <a:gd name="T13" fmla="*/ 28 h 90"/>
                  <a:gd name="T14" fmla="*/ 68 w 262"/>
                  <a:gd name="T15" fmla="*/ 18 h 90"/>
                  <a:gd name="T16" fmla="*/ 36 w 262"/>
                  <a:gd name="T17" fmla="*/ 8 h 90"/>
                  <a:gd name="T18" fmla="*/ 4 w 262"/>
                  <a:gd name="T19" fmla="*/ 0 h 90"/>
                  <a:gd name="T20" fmla="*/ 0 w 262"/>
                  <a:gd name="T21" fmla="*/ 16 h 90"/>
                  <a:gd name="T22" fmla="*/ 32 w 262"/>
                  <a:gd name="T23" fmla="*/ 25 h 90"/>
                  <a:gd name="T24" fmla="*/ 62 w 262"/>
                  <a:gd name="T25" fmla="*/ 33 h 90"/>
                  <a:gd name="T26" fmla="*/ 94 w 262"/>
                  <a:gd name="T27" fmla="*/ 43 h 90"/>
                  <a:gd name="T28" fmla="*/ 125 w 262"/>
                  <a:gd name="T29" fmla="*/ 53 h 90"/>
                  <a:gd name="T30" fmla="*/ 157 w 262"/>
                  <a:gd name="T31" fmla="*/ 64 h 90"/>
                  <a:gd name="T32" fmla="*/ 188 w 262"/>
                  <a:gd name="T33" fmla="*/ 74 h 90"/>
                  <a:gd name="T34" fmla="*/ 220 w 262"/>
                  <a:gd name="T35" fmla="*/ 82 h 90"/>
                  <a:gd name="T36" fmla="*/ 251 w 262"/>
                  <a:gd name="T37" fmla="*/ 90 h 90"/>
                  <a:gd name="T38" fmla="*/ 245 w 262"/>
                  <a:gd name="T39" fmla="*/ 79 h 90"/>
                  <a:gd name="T40" fmla="*/ 251 w 262"/>
                  <a:gd name="T41" fmla="*/ 90 h 90"/>
                  <a:gd name="T42" fmla="*/ 255 w 262"/>
                  <a:gd name="T43" fmla="*/ 90 h 90"/>
                  <a:gd name="T44" fmla="*/ 258 w 262"/>
                  <a:gd name="T45" fmla="*/ 90 h 90"/>
                  <a:gd name="T46" fmla="*/ 260 w 262"/>
                  <a:gd name="T47" fmla="*/ 88 h 90"/>
                  <a:gd name="T48" fmla="*/ 262 w 262"/>
                  <a:gd name="T49" fmla="*/ 85 h 90"/>
                  <a:gd name="T50" fmla="*/ 262 w 262"/>
                  <a:gd name="T51" fmla="*/ 82 h 90"/>
                  <a:gd name="T52" fmla="*/ 260 w 262"/>
                  <a:gd name="T53" fmla="*/ 78 h 90"/>
                  <a:gd name="T54" fmla="*/ 259 w 262"/>
                  <a:gd name="T55" fmla="*/ 76 h 90"/>
                  <a:gd name="T56" fmla="*/ 255 w 262"/>
                  <a:gd name="T57" fmla="*/ 74 h 90"/>
                  <a:gd name="T58" fmla="*/ 262 w 262"/>
                  <a:gd name="T59" fmla="*/ 85 h 9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2"/>
                  <a:gd name="T91" fmla="*/ 0 h 90"/>
                  <a:gd name="T92" fmla="*/ 262 w 262"/>
                  <a:gd name="T93" fmla="*/ 90 h 9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2" h="90">
                    <a:moveTo>
                      <a:pt x="262" y="85"/>
                    </a:moveTo>
                    <a:lnTo>
                      <a:pt x="255" y="74"/>
                    </a:lnTo>
                    <a:lnTo>
                      <a:pt x="224" y="65"/>
                    </a:lnTo>
                    <a:lnTo>
                      <a:pt x="193" y="57"/>
                    </a:lnTo>
                    <a:lnTo>
                      <a:pt x="161" y="47"/>
                    </a:lnTo>
                    <a:lnTo>
                      <a:pt x="131" y="37"/>
                    </a:lnTo>
                    <a:lnTo>
                      <a:pt x="99" y="28"/>
                    </a:lnTo>
                    <a:lnTo>
                      <a:pt x="68" y="18"/>
                    </a:lnTo>
                    <a:lnTo>
                      <a:pt x="36" y="8"/>
                    </a:lnTo>
                    <a:lnTo>
                      <a:pt x="4" y="0"/>
                    </a:lnTo>
                    <a:lnTo>
                      <a:pt x="0" y="16"/>
                    </a:lnTo>
                    <a:lnTo>
                      <a:pt x="32" y="25"/>
                    </a:lnTo>
                    <a:lnTo>
                      <a:pt x="62" y="33"/>
                    </a:lnTo>
                    <a:lnTo>
                      <a:pt x="94" y="43"/>
                    </a:lnTo>
                    <a:lnTo>
                      <a:pt x="125" y="53"/>
                    </a:lnTo>
                    <a:lnTo>
                      <a:pt x="157" y="64"/>
                    </a:lnTo>
                    <a:lnTo>
                      <a:pt x="188" y="74"/>
                    </a:lnTo>
                    <a:lnTo>
                      <a:pt x="220" y="82"/>
                    </a:lnTo>
                    <a:lnTo>
                      <a:pt x="251" y="90"/>
                    </a:lnTo>
                    <a:lnTo>
                      <a:pt x="245" y="79"/>
                    </a:lnTo>
                    <a:lnTo>
                      <a:pt x="251" y="90"/>
                    </a:lnTo>
                    <a:lnTo>
                      <a:pt x="255" y="90"/>
                    </a:lnTo>
                    <a:lnTo>
                      <a:pt x="258" y="90"/>
                    </a:lnTo>
                    <a:lnTo>
                      <a:pt x="260" y="88"/>
                    </a:lnTo>
                    <a:lnTo>
                      <a:pt x="262" y="85"/>
                    </a:lnTo>
                    <a:lnTo>
                      <a:pt x="262" y="82"/>
                    </a:lnTo>
                    <a:lnTo>
                      <a:pt x="260" y="78"/>
                    </a:lnTo>
                    <a:lnTo>
                      <a:pt x="259" y="76"/>
                    </a:lnTo>
                    <a:lnTo>
                      <a:pt x="255" y="74"/>
                    </a:lnTo>
                    <a:lnTo>
                      <a:pt x="262" y="85"/>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48" name="Freeform 161"/>
              <p:cNvSpPr>
                <a:spLocks/>
              </p:cNvSpPr>
              <p:nvPr/>
            </p:nvSpPr>
            <p:spPr bwMode="auto">
              <a:xfrm>
                <a:off x="3297" y="2299"/>
                <a:ext cx="41" cy="85"/>
              </a:xfrm>
              <a:custGeom>
                <a:avLst/>
                <a:gdLst>
                  <a:gd name="T0" fmla="*/ 9 w 41"/>
                  <a:gd name="T1" fmla="*/ 84 h 85"/>
                  <a:gd name="T2" fmla="*/ 17 w 41"/>
                  <a:gd name="T3" fmla="*/ 78 h 85"/>
                  <a:gd name="T4" fmla="*/ 20 w 41"/>
                  <a:gd name="T5" fmla="*/ 68 h 85"/>
                  <a:gd name="T6" fmla="*/ 23 w 41"/>
                  <a:gd name="T7" fmla="*/ 60 h 85"/>
                  <a:gd name="T8" fmla="*/ 25 w 41"/>
                  <a:gd name="T9" fmla="*/ 52 h 85"/>
                  <a:gd name="T10" fmla="*/ 28 w 41"/>
                  <a:gd name="T11" fmla="*/ 42 h 85"/>
                  <a:gd name="T12" fmla="*/ 31 w 41"/>
                  <a:gd name="T13" fmla="*/ 34 h 85"/>
                  <a:gd name="T14" fmla="*/ 34 w 41"/>
                  <a:gd name="T15" fmla="*/ 24 h 85"/>
                  <a:gd name="T16" fmla="*/ 37 w 41"/>
                  <a:gd name="T17" fmla="*/ 15 h 85"/>
                  <a:gd name="T18" fmla="*/ 41 w 41"/>
                  <a:gd name="T19" fmla="*/ 6 h 85"/>
                  <a:gd name="T20" fmla="*/ 24 w 41"/>
                  <a:gd name="T21" fmla="*/ 0 h 85"/>
                  <a:gd name="T22" fmla="*/ 21 w 41"/>
                  <a:gd name="T23" fmla="*/ 10 h 85"/>
                  <a:gd name="T24" fmla="*/ 18 w 41"/>
                  <a:gd name="T25" fmla="*/ 20 h 85"/>
                  <a:gd name="T26" fmla="*/ 14 w 41"/>
                  <a:gd name="T27" fmla="*/ 28 h 85"/>
                  <a:gd name="T28" fmla="*/ 12 w 41"/>
                  <a:gd name="T29" fmla="*/ 36 h 85"/>
                  <a:gd name="T30" fmla="*/ 9 w 41"/>
                  <a:gd name="T31" fmla="*/ 46 h 85"/>
                  <a:gd name="T32" fmla="*/ 6 w 41"/>
                  <a:gd name="T33" fmla="*/ 55 h 85"/>
                  <a:gd name="T34" fmla="*/ 3 w 41"/>
                  <a:gd name="T35" fmla="*/ 64 h 85"/>
                  <a:gd name="T36" fmla="*/ 0 w 41"/>
                  <a:gd name="T37" fmla="*/ 74 h 85"/>
                  <a:gd name="T38" fmla="*/ 7 w 41"/>
                  <a:gd name="T39" fmla="*/ 67 h 85"/>
                  <a:gd name="T40" fmla="*/ 0 w 41"/>
                  <a:gd name="T41" fmla="*/ 74 h 85"/>
                  <a:gd name="T42" fmla="*/ 0 w 41"/>
                  <a:gd name="T43" fmla="*/ 77 h 85"/>
                  <a:gd name="T44" fmla="*/ 2 w 41"/>
                  <a:gd name="T45" fmla="*/ 81 h 85"/>
                  <a:gd name="T46" fmla="*/ 3 w 41"/>
                  <a:gd name="T47" fmla="*/ 82 h 85"/>
                  <a:gd name="T48" fmla="*/ 6 w 41"/>
                  <a:gd name="T49" fmla="*/ 84 h 85"/>
                  <a:gd name="T50" fmla="*/ 9 w 41"/>
                  <a:gd name="T51" fmla="*/ 85 h 85"/>
                  <a:gd name="T52" fmla="*/ 13 w 41"/>
                  <a:gd name="T53" fmla="*/ 84 h 85"/>
                  <a:gd name="T54" fmla="*/ 14 w 41"/>
                  <a:gd name="T55" fmla="*/ 82 h 85"/>
                  <a:gd name="T56" fmla="*/ 17 w 41"/>
                  <a:gd name="T57" fmla="*/ 78 h 85"/>
                  <a:gd name="T58" fmla="*/ 9 w 41"/>
                  <a:gd name="T59" fmla="*/ 84 h 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
                  <a:gd name="T91" fmla="*/ 0 h 85"/>
                  <a:gd name="T92" fmla="*/ 41 w 41"/>
                  <a:gd name="T93" fmla="*/ 85 h 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 h="85">
                    <a:moveTo>
                      <a:pt x="9" y="84"/>
                    </a:moveTo>
                    <a:lnTo>
                      <a:pt x="17" y="78"/>
                    </a:lnTo>
                    <a:lnTo>
                      <a:pt x="20" y="68"/>
                    </a:lnTo>
                    <a:lnTo>
                      <a:pt x="23" y="60"/>
                    </a:lnTo>
                    <a:lnTo>
                      <a:pt x="25" y="52"/>
                    </a:lnTo>
                    <a:lnTo>
                      <a:pt x="28" y="42"/>
                    </a:lnTo>
                    <a:lnTo>
                      <a:pt x="31" y="34"/>
                    </a:lnTo>
                    <a:lnTo>
                      <a:pt x="34" y="24"/>
                    </a:lnTo>
                    <a:lnTo>
                      <a:pt x="37" y="15"/>
                    </a:lnTo>
                    <a:lnTo>
                      <a:pt x="41" y="6"/>
                    </a:lnTo>
                    <a:lnTo>
                      <a:pt x="24" y="0"/>
                    </a:lnTo>
                    <a:lnTo>
                      <a:pt x="21" y="10"/>
                    </a:lnTo>
                    <a:lnTo>
                      <a:pt x="18" y="20"/>
                    </a:lnTo>
                    <a:lnTo>
                      <a:pt x="14" y="28"/>
                    </a:lnTo>
                    <a:lnTo>
                      <a:pt x="12" y="36"/>
                    </a:lnTo>
                    <a:lnTo>
                      <a:pt x="9" y="46"/>
                    </a:lnTo>
                    <a:lnTo>
                      <a:pt x="6" y="55"/>
                    </a:lnTo>
                    <a:lnTo>
                      <a:pt x="3" y="64"/>
                    </a:lnTo>
                    <a:lnTo>
                      <a:pt x="0" y="74"/>
                    </a:lnTo>
                    <a:lnTo>
                      <a:pt x="7" y="67"/>
                    </a:lnTo>
                    <a:lnTo>
                      <a:pt x="0" y="74"/>
                    </a:lnTo>
                    <a:lnTo>
                      <a:pt x="0" y="77"/>
                    </a:lnTo>
                    <a:lnTo>
                      <a:pt x="2" y="81"/>
                    </a:lnTo>
                    <a:lnTo>
                      <a:pt x="3" y="82"/>
                    </a:lnTo>
                    <a:lnTo>
                      <a:pt x="6" y="84"/>
                    </a:lnTo>
                    <a:lnTo>
                      <a:pt x="9" y="85"/>
                    </a:lnTo>
                    <a:lnTo>
                      <a:pt x="13" y="84"/>
                    </a:lnTo>
                    <a:lnTo>
                      <a:pt x="14" y="82"/>
                    </a:lnTo>
                    <a:lnTo>
                      <a:pt x="17" y="78"/>
                    </a:lnTo>
                    <a:lnTo>
                      <a:pt x="9" y="84"/>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49" name="Freeform 162"/>
              <p:cNvSpPr>
                <a:spLocks/>
              </p:cNvSpPr>
              <p:nvPr/>
            </p:nvSpPr>
            <p:spPr bwMode="auto">
              <a:xfrm>
                <a:off x="3168" y="2356"/>
                <a:ext cx="138" cy="30"/>
              </a:xfrm>
              <a:custGeom>
                <a:avLst/>
                <a:gdLst>
                  <a:gd name="T0" fmla="*/ 0 w 138"/>
                  <a:gd name="T1" fmla="*/ 17 h 30"/>
                  <a:gd name="T2" fmla="*/ 0 w 138"/>
                  <a:gd name="T3" fmla="*/ 17 h 30"/>
                  <a:gd name="T4" fmla="*/ 16 w 138"/>
                  <a:gd name="T5" fmla="*/ 20 h 30"/>
                  <a:gd name="T6" fmla="*/ 35 w 138"/>
                  <a:gd name="T7" fmla="*/ 24 h 30"/>
                  <a:gd name="T8" fmla="*/ 51 w 138"/>
                  <a:gd name="T9" fmla="*/ 25 h 30"/>
                  <a:gd name="T10" fmla="*/ 69 w 138"/>
                  <a:gd name="T11" fmla="*/ 28 h 30"/>
                  <a:gd name="T12" fmla="*/ 86 w 138"/>
                  <a:gd name="T13" fmla="*/ 28 h 30"/>
                  <a:gd name="T14" fmla="*/ 103 w 138"/>
                  <a:gd name="T15" fmla="*/ 30 h 30"/>
                  <a:gd name="T16" fmla="*/ 121 w 138"/>
                  <a:gd name="T17" fmla="*/ 28 h 30"/>
                  <a:gd name="T18" fmla="*/ 138 w 138"/>
                  <a:gd name="T19" fmla="*/ 27 h 30"/>
                  <a:gd name="T20" fmla="*/ 136 w 138"/>
                  <a:gd name="T21" fmla="*/ 10 h 30"/>
                  <a:gd name="T22" fmla="*/ 120 w 138"/>
                  <a:gd name="T23" fmla="*/ 11 h 30"/>
                  <a:gd name="T24" fmla="*/ 103 w 138"/>
                  <a:gd name="T25" fmla="*/ 11 h 30"/>
                  <a:gd name="T26" fmla="*/ 86 w 138"/>
                  <a:gd name="T27" fmla="*/ 11 h 30"/>
                  <a:gd name="T28" fmla="*/ 71 w 138"/>
                  <a:gd name="T29" fmla="*/ 10 h 30"/>
                  <a:gd name="T30" fmla="*/ 54 w 138"/>
                  <a:gd name="T31" fmla="*/ 9 h 30"/>
                  <a:gd name="T32" fmla="*/ 37 w 138"/>
                  <a:gd name="T33" fmla="*/ 6 h 30"/>
                  <a:gd name="T34" fmla="*/ 21 w 138"/>
                  <a:gd name="T35" fmla="*/ 3 h 30"/>
                  <a:gd name="T36" fmla="*/ 2 w 138"/>
                  <a:gd name="T37" fmla="*/ 0 h 30"/>
                  <a:gd name="T38" fmla="*/ 2 w 138"/>
                  <a:gd name="T39" fmla="*/ 0 h 30"/>
                  <a:gd name="T40" fmla="*/ 0 w 138"/>
                  <a:gd name="T41" fmla="*/ 17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8"/>
                  <a:gd name="T64" fmla="*/ 0 h 30"/>
                  <a:gd name="T65" fmla="*/ 138 w 138"/>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8" h="30">
                    <a:moveTo>
                      <a:pt x="0" y="17"/>
                    </a:moveTo>
                    <a:lnTo>
                      <a:pt x="0" y="17"/>
                    </a:lnTo>
                    <a:lnTo>
                      <a:pt x="16" y="20"/>
                    </a:lnTo>
                    <a:lnTo>
                      <a:pt x="35" y="24"/>
                    </a:lnTo>
                    <a:lnTo>
                      <a:pt x="51" y="25"/>
                    </a:lnTo>
                    <a:lnTo>
                      <a:pt x="69" y="28"/>
                    </a:lnTo>
                    <a:lnTo>
                      <a:pt x="86" y="28"/>
                    </a:lnTo>
                    <a:lnTo>
                      <a:pt x="103" y="30"/>
                    </a:lnTo>
                    <a:lnTo>
                      <a:pt x="121" y="28"/>
                    </a:lnTo>
                    <a:lnTo>
                      <a:pt x="138" y="27"/>
                    </a:lnTo>
                    <a:lnTo>
                      <a:pt x="136" y="10"/>
                    </a:lnTo>
                    <a:lnTo>
                      <a:pt x="120" y="11"/>
                    </a:lnTo>
                    <a:lnTo>
                      <a:pt x="103" y="11"/>
                    </a:lnTo>
                    <a:lnTo>
                      <a:pt x="86" y="11"/>
                    </a:lnTo>
                    <a:lnTo>
                      <a:pt x="71" y="10"/>
                    </a:lnTo>
                    <a:lnTo>
                      <a:pt x="54" y="9"/>
                    </a:lnTo>
                    <a:lnTo>
                      <a:pt x="37" y="6"/>
                    </a:lnTo>
                    <a:lnTo>
                      <a:pt x="21" y="3"/>
                    </a:lnTo>
                    <a:lnTo>
                      <a:pt x="2" y="0"/>
                    </a:lnTo>
                    <a:lnTo>
                      <a:pt x="0" y="17"/>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50" name="Freeform 163"/>
              <p:cNvSpPr>
                <a:spLocks/>
              </p:cNvSpPr>
              <p:nvPr/>
            </p:nvSpPr>
            <p:spPr bwMode="auto">
              <a:xfrm>
                <a:off x="3070" y="2298"/>
                <a:ext cx="100" cy="75"/>
              </a:xfrm>
              <a:custGeom>
                <a:avLst/>
                <a:gdLst>
                  <a:gd name="T0" fmla="*/ 15 w 100"/>
                  <a:gd name="T1" fmla="*/ 4 h 75"/>
                  <a:gd name="T2" fmla="*/ 0 w 100"/>
                  <a:gd name="T3" fmla="*/ 12 h 75"/>
                  <a:gd name="T4" fmla="*/ 7 w 100"/>
                  <a:gd name="T5" fmla="*/ 25 h 75"/>
                  <a:gd name="T6" fmla="*/ 15 w 100"/>
                  <a:gd name="T7" fmla="*/ 35 h 75"/>
                  <a:gd name="T8" fmla="*/ 25 w 100"/>
                  <a:gd name="T9" fmla="*/ 44 h 75"/>
                  <a:gd name="T10" fmla="*/ 36 w 100"/>
                  <a:gd name="T11" fmla="*/ 53 h 75"/>
                  <a:gd name="T12" fmla="*/ 49 w 100"/>
                  <a:gd name="T13" fmla="*/ 60 h 75"/>
                  <a:gd name="T14" fmla="*/ 64 w 100"/>
                  <a:gd name="T15" fmla="*/ 65 h 75"/>
                  <a:gd name="T16" fmla="*/ 80 w 100"/>
                  <a:gd name="T17" fmla="*/ 71 h 75"/>
                  <a:gd name="T18" fmla="*/ 98 w 100"/>
                  <a:gd name="T19" fmla="*/ 75 h 75"/>
                  <a:gd name="T20" fmla="*/ 100 w 100"/>
                  <a:gd name="T21" fmla="*/ 58 h 75"/>
                  <a:gd name="T22" fmla="*/ 84 w 100"/>
                  <a:gd name="T23" fmla="*/ 54 h 75"/>
                  <a:gd name="T24" fmla="*/ 70 w 100"/>
                  <a:gd name="T25" fmla="*/ 50 h 75"/>
                  <a:gd name="T26" fmla="*/ 56 w 100"/>
                  <a:gd name="T27" fmla="*/ 44 h 75"/>
                  <a:gd name="T28" fmla="*/ 45 w 100"/>
                  <a:gd name="T29" fmla="*/ 39 h 75"/>
                  <a:gd name="T30" fmla="*/ 36 w 100"/>
                  <a:gd name="T31" fmla="*/ 32 h 75"/>
                  <a:gd name="T32" fmla="*/ 28 w 100"/>
                  <a:gd name="T33" fmla="*/ 23 h 75"/>
                  <a:gd name="T34" fmla="*/ 21 w 100"/>
                  <a:gd name="T35" fmla="*/ 15 h 75"/>
                  <a:gd name="T36" fmla="*/ 17 w 100"/>
                  <a:gd name="T37" fmla="*/ 5 h 75"/>
                  <a:gd name="T38" fmla="*/ 1 w 100"/>
                  <a:gd name="T39" fmla="*/ 14 h 75"/>
                  <a:gd name="T40" fmla="*/ 17 w 100"/>
                  <a:gd name="T41" fmla="*/ 5 h 75"/>
                  <a:gd name="T42" fmla="*/ 14 w 100"/>
                  <a:gd name="T43" fmla="*/ 3 h 75"/>
                  <a:gd name="T44" fmla="*/ 11 w 100"/>
                  <a:gd name="T45" fmla="*/ 0 h 75"/>
                  <a:gd name="T46" fmla="*/ 8 w 100"/>
                  <a:gd name="T47" fmla="*/ 0 h 75"/>
                  <a:gd name="T48" fmla="*/ 6 w 100"/>
                  <a:gd name="T49" fmla="*/ 1 h 75"/>
                  <a:gd name="T50" fmla="*/ 3 w 100"/>
                  <a:gd name="T51" fmla="*/ 3 h 75"/>
                  <a:gd name="T52" fmla="*/ 0 w 100"/>
                  <a:gd name="T53" fmla="*/ 5 h 75"/>
                  <a:gd name="T54" fmla="*/ 0 w 100"/>
                  <a:gd name="T55" fmla="*/ 8 h 75"/>
                  <a:gd name="T56" fmla="*/ 0 w 100"/>
                  <a:gd name="T57" fmla="*/ 12 h 75"/>
                  <a:gd name="T58" fmla="*/ 15 w 100"/>
                  <a:gd name="T59" fmla="*/ 4 h 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0"/>
                  <a:gd name="T91" fmla="*/ 0 h 75"/>
                  <a:gd name="T92" fmla="*/ 100 w 100"/>
                  <a:gd name="T93" fmla="*/ 75 h 7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0" h="75">
                    <a:moveTo>
                      <a:pt x="15" y="4"/>
                    </a:moveTo>
                    <a:lnTo>
                      <a:pt x="0" y="12"/>
                    </a:lnTo>
                    <a:lnTo>
                      <a:pt x="7" y="25"/>
                    </a:lnTo>
                    <a:lnTo>
                      <a:pt x="15" y="35"/>
                    </a:lnTo>
                    <a:lnTo>
                      <a:pt x="25" y="44"/>
                    </a:lnTo>
                    <a:lnTo>
                      <a:pt x="36" y="53"/>
                    </a:lnTo>
                    <a:lnTo>
                      <a:pt x="49" y="60"/>
                    </a:lnTo>
                    <a:lnTo>
                      <a:pt x="64" y="65"/>
                    </a:lnTo>
                    <a:lnTo>
                      <a:pt x="80" y="71"/>
                    </a:lnTo>
                    <a:lnTo>
                      <a:pt x="98" y="75"/>
                    </a:lnTo>
                    <a:lnTo>
                      <a:pt x="100" y="58"/>
                    </a:lnTo>
                    <a:lnTo>
                      <a:pt x="84" y="54"/>
                    </a:lnTo>
                    <a:lnTo>
                      <a:pt x="70" y="50"/>
                    </a:lnTo>
                    <a:lnTo>
                      <a:pt x="56" y="44"/>
                    </a:lnTo>
                    <a:lnTo>
                      <a:pt x="45" y="39"/>
                    </a:lnTo>
                    <a:lnTo>
                      <a:pt x="36" y="32"/>
                    </a:lnTo>
                    <a:lnTo>
                      <a:pt x="28" y="23"/>
                    </a:lnTo>
                    <a:lnTo>
                      <a:pt x="21" y="15"/>
                    </a:lnTo>
                    <a:lnTo>
                      <a:pt x="17" y="5"/>
                    </a:lnTo>
                    <a:lnTo>
                      <a:pt x="1" y="14"/>
                    </a:lnTo>
                    <a:lnTo>
                      <a:pt x="17" y="5"/>
                    </a:lnTo>
                    <a:lnTo>
                      <a:pt x="14" y="3"/>
                    </a:lnTo>
                    <a:lnTo>
                      <a:pt x="11" y="0"/>
                    </a:lnTo>
                    <a:lnTo>
                      <a:pt x="8" y="0"/>
                    </a:lnTo>
                    <a:lnTo>
                      <a:pt x="6" y="1"/>
                    </a:lnTo>
                    <a:lnTo>
                      <a:pt x="3" y="3"/>
                    </a:lnTo>
                    <a:lnTo>
                      <a:pt x="0" y="5"/>
                    </a:lnTo>
                    <a:lnTo>
                      <a:pt x="0" y="8"/>
                    </a:lnTo>
                    <a:lnTo>
                      <a:pt x="0" y="12"/>
                    </a:lnTo>
                    <a:lnTo>
                      <a:pt x="15" y="4"/>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51" name="Freeform 164"/>
              <p:cNvSpPr>
                <a:spLocks/>
              </p:cNvSpPr>
              <p:nvPr/>
            </p:nvSpPr>
            <p:spPr bwMode="auto">
              <a:xfrm>
                <a:off x="3071" y="2298"/>
                <a:ext cx="37" cy="22"/>
              </a:xfrm>
              <a:custGeom>
                <a:avLst/>
                <a:gdLst>
                  <a:gd name="T0" fmla="*/ 31 w 37"/>
                  <a:gd name="T1" fmla="*/ 16 h 22"/>
                  <a:gd name="T2" fmla="*/ 23 w 37"/>
                  <a:gd name="T3" fmla="*/ 1 h 22"/>
                  <a:gd name="T4" fmla="*/ 20 w 37"/>
                  <a:gd name="T5" fmla="*/ 3 h 22"/>
                  <a:gd name="T6" fmla="*/ 19 w 37"/>
                  <a:gd name="T7" fmla="*/ 4 h 22"/>
                  <a:gd name="T8" fmla="*/ 17 w 37"/>
                  <a:gd name="T9" fmla="*/ 4 h 22"/>
                  <a:gd name="T10" fmla="*/ 16 w 37"/>
                  <a:gd name="T11" fmla="*/ 4 h 22"/>
                  <a:gd name="T12" fmla="*/ 16 w 37"/>
                  <a:gd name="T13" fmla="*/ 4 h 22"/>
                  <a:gd name="T14" fmla="*/ 16 w 37"/>
                  <a:gd name="T15" fmla="*/ 4 h 22"/>
                  <a:gd name="T16" fmla="*/ 14 w 37"/>
                  <a:gd name="T17" fmla="*/ 4 h 22"/>
                  <a:gd name="T18" fmla="*/ 14 w 37"/>
                  <a:gd name="T19" fmla="*/ 4 h 22"/>
                  <a:gd name="T20" fmla="*/ 0 w 37"/>
                  <a:gd name="T21" fmla="*/ 14 h 22"/>
                  <a:gd name="T22" fmla="*/ 3 w 37"/>
                  <a:gd name="T23" fmla="*/ 16 h 22"/>
                  <a:gd name="T24" fmla="*/ 7 w 37"/>
                  <a:gd name="T25" fmla="*/ 19 h 22"/>
                  <a:gd name="T26" fmla="*/ 12 w 37"/>
                  <a:gd name="T27" fmla="*/ 21 h 22"/>
                  <a:gd name="T28" fmla="*/ 16 w 37"/>
                  <a:gd name="T29" fmla="*/ 22 h 22"/>
                  <a:gd name="T30" fmla="*/ 20 w 37"/>
                  <a:gd name="T31" fmla="*/ 21 h 22"/>
                  <a:gd name="T32" fmla="*/ 24 w 37"/>
                  <a:gd name="T33" fmla="*/ 19 h 22"/>
                  <a:gd name="T34" fmla="*/ 28 w 37"/>
                  <a:gd name="T35" fmla="*/ 18 h 22"/>
                  <a:gd name="T36" fmla="*/ 32 w 37"/>
                  <a:gd name="T37" fmla="*/ 15 h 22"/>
                  <a:gd name="T38" fmla="*/ 24 w 37"/>
                  <a:gd name="T39" fmla="*/ 1 h 22"/>
                  <a:gd name="T40" fmla="*/ 32 w 37"/>
                  <a:gd name="T41" fmla="*/ 15 h 22"/>
                  <a:gd name="T42" fmla="*/ 35 w 37"/>
                  <a:gd name="T43" fmla="*/ 12 h 22"/>
                  <a:gd name="T44" fmla="*/ 37 w 37"/>
                  <a:gd name="T45" fmla="*/ 10 h 22"/>
                  <a:gd name="T46" fmla="*/ 37 w 37"/>
                  <a:gd name="T47" fmla="*/ 7 h 22"/>
                  <a:gd name="T48" fmla="*/ 35 w 37"/>
                  <a:gd name="T49" fmla="*/ 4 h 22"/>
                  <a:gd name="T50" fmla="*/ 32 w 37"/>
                  <a:gd name="T51" fmla="*/ 1 h 22"/>
                  <a:gd name="T52" fmla="*/ 30 w 37"/>
                  <a:gd name="T53" fmla="*/ 0 h 22"/>
                  <a:gd name="T54" fmla="*/ 27 w 37"/>
                  <a:gd name="T55" fmla="*/ 0 h 22"/>
                  <a:gd name="T56" fmla="*/ 23 w 37"/>
                  <a:gd name="T57" fmla="*/ 1 h 22"/>
                  <a:gd name="T58" fmla="*/ 31 w 37"/>
                  <a:gd name="T59" fmla="*/ 16 h 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
                  <a:gd name="T91" fmla="*/ 0 h 22"/>
                  <a:gd name="T92" fmla="*/ 37 w 37"/>
                  <a:gd name="T93" fmla="*/ 22 h 2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 h="22">
                    <a:moveTo>
                      <a:pt x="31" y="16"/>
                    </a:moveTo>
                    <a:lnTo>
                      <a:pt x="23" y="1"/>
                    </a:lnTo>
                    <a:lnTo>
                      <a:pt x="20" y="3"/>
                    </a:lnTo>
                    <a:lnTo>
                      <a:pt x="19" y="4"/>
                    </a:lnTo>
                    <a:lnTo>
                      <a:pt x="17" y="4"/>
                    </a:lnTo>
                    <a:lnTo>
                      <a:pt x="16" y="4"/>
                    </a:lnTo>
                    <a:lnTo>
                      <a:pt x="14" y="4"/>
                    </a:lnTo>
                    <a:lnTo>
                      <a:pt x="0" y="14"/>
                    </a:lnTo>
                    <a:lnTo>
                      <a:pt x="3" y="16"/>
                    </a:lnTo>
                    <a:lnTo>
                      <a:pt x="7" y="19"/>
                    </a:lnTo>
                    <a:lnTo>
                      <a:pt x="12" y="21"/>
                    </a:lnTo>
                    <a:lnTo>
                      <a:pt x="16" y="22"/>
                    </a:lnTo>
                    <a:lnTo>
                      <a:pt x="20" y="21"/>
                    </a:lnTo>
                    <a:lnTo>
                      <a:pt x="24" y="19"/>
                    </a:lnTo>
                    <a:lnTo>
                      <a:pt x="28" y="18"/>
                    </a:lnTo>
                    <a:lnTo>
                      <a:pt x="32" y="15"/>
                    </a:lnTo>
                    <a:lnTo>
                      <a:pt x="24" y="1"/>
                    </a:lnTo>
                    <a:lnTo>
                      <a:pt x="32" y="15"/>
                    </a:lnTo>
                    <a:lnTo>
                      <a:pt x="35" y="12"/>
                    </a:lnTo>
                    <a:lnTo>
                      <a:pt x="37" y="10"/>
                    </a:lnTo>
                    <a:lnTo>
                      <a:pt x="37" y="7"/>
                    </a:lnTo>
                    <a:lnTo>
                      <a:pt x="35" y="4"/>
                    </a:lnTo>
                    <a:lnTo>
                      <a:pt x="32" y="1"/>
                    </a:lnTo>
                    <a:lnTo>
                      <a:pt x="30" y="0"/>
                    </a:lnTo>
                    <a:lnTo>
                      <a:pt x="27" y="0"/>
                    </a:lnTo>
                    <a:lnTo>
                      <a:pt x="23" y="1"/>
                    </a:lnTo>
                    <a:lnTo>
                      <a:pt x="31" y="16"/>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52" name="Freeform 165"/>
              <p:cNvSpPr>
                <a:spLocks/>
              </p:cNvSpPr>
              <p:nvPr/>
            </p:nvSpPr>
            <p:spPr bwMode="auto">
              <a:xfrm>
                <a:off x="2984" y="2299"/>
                <a:ext cx="118" cy="39"/>
              </a:xfrm>
              <a:custGeom>
                <a:avLst/>
                <a:gdLst>
                  <a:gd name="T0" fmla="*/ 8 w 118"/>
                  <a:gd name="T1" fmla="*/ 34 h 39"/>
                  <a:gd name="T2" fmla="*/ 4 w 118"/>
                  <a:gd name="T3" fmla="*/ 32 h 39"/>
                  <a:gd name="T4" fmla="*/ 13 w 118"/>
                  <a:gd name="T5" fmla="*/ 36 h 39"/>
                  <a:gd name="T6" fmla="*/ 25 w 118"/>
                  <a:gd name="T7" fmla="*/ 39 h 39"/>
                  <a:gd name="T8" fmla="*/ 36 w 118"/>
                  <a:gd name="T9" fmla="*/ 39 h 39"/>
                  <a:gd name="T10" fmla="*/ 50 w 118"/>
                  <a:gd name="T11" fmla="*/ 38 h 39"/>
                  <a:gd name="T12" fmla="*/ 64 w 118"/>
                  <a:gd name="T13" fmla="*/ 34 h 39"/>
                  <a:gd name="T14" fmla="*/ 80 w 118"/>
                  <a:gd name="T15" fmla="*/ 29 h 39"/>
                  <a:gd name="T16" fmla="*/ 99 w 118"/>
                  <a:gd name="T17" fmla="*/ 24 h 39"/>
                  <a:gd name="T18" fmla="*/ 118 w 118"/>
                  <a:gd name="T19" fmla="*/ 15 h 39"/>
                  <a:gd name="T20" fmla="*/ 111 w 118"/>
                  <a:gd name="T21" fmla="*/ 0 h 39"/>
                  <a:gd name="T22" fmla="*/ 93 w 118"/>
                  <a:gd name="T23" fmla="*/ 7 h 39"/>
                  <a:gd name="T24" fmla="*/ 75 w 118"/>
                  <a:gd name="T25" fmla="*/ 13 h 39"/>
                  <a:gd name="T26" fmla="*/ 60 w 118"/>
                  <a:gd name="T27" fmla="*/ 18 h 39"/>
                  <a:gd name="T28" fmla="*/ 47 w 118"/>
                  <a:gd name="T29" fmla="*/ 21 h 39"/>
                  <a:gd name="T30" fmla="*/ 36 w 118"/>
                  <a:gd name="T31" fmla="*/ 22 h 39"/>
                  <a:gd name="T32" fmla="*/ 26 w 118"/>
                  <a:gd name="T33" fmla="*/ 21 h 39"/>
                  <a:gd name="T34" fmla="*/ 19 w 118"/>
                  <a:gd name="T35" fmla="*/ 20 h 39"/>
                  <a:gd name="T36" fmla="*/ 13 w 118"/>
                  <a:gd name="T37" fmla="*/ 18 h 39"/>
                  <a:gd name="T38" fmla="*/ 9 w 118"/>
                  <a:gd name="T39" fmla="*/ 17 h 39"/>
                  <a:gd name="T40" fmla="*/ 13 w 118"/>
                  <a:gd name="T41" fmla="*/ 18 h 39"/>
                  <a:gd name="T42" fmla="*/ 9 w 118"/>
                  <a:gd name="T43" fmla="*/ 17 h 39"/>
                  <a:gd name="T44" fmla="*/ 7 w 118"/>
                  <a:gd name="T45" fmla="*/ 17 h 39"/>
                  <a:gd name="T46" fmla="*/ 4 w 118"/>
                  <a:gd name="T47" fmla="*/ 18 h 39"/>
                  <a:gd name="T48" fmla="*/ 1 w 118"/>
                  <a:gd name="T49" fmla="*/ 21 h 39"/>
                  <a:gd name="T50" fmla="*/ 1 w 118"/>
                  <a:gd name="T51" fmla="*/ 24 h 39"/>
                  <a:gd name="T52" fmla="*/ 0 w 118"/>
                  <a:gd name="T53" fmla="*/ 27 h 39"/>
                  <a:gd name="T54" fmla="*/ 1 w 118"/>
                  <a:gd name="T55" fmla="*/ 29 h 39"/>
                  <a:gd name="T56" fmla="*/ 4 w 118"/>
                  <a:gd name="T57" fmla="*/ 32 h 39"/>
                  <a:gd name="T58" fmla="*/ 8 w 118"/>
                  <a:gd name="T59" fmla="*/ 34 h 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8"/>
                  <a:gd name="T91" fmla="*/ 0 h 39"/>
                  <a:gd name="T92" fmla="*/ 118 w 118"/>
                  <a:gd name="T93" fmla="*/ 39 h 3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8" h="39">
                    <a:moveTo>
                      <a:pt x="8" y="34"/>
                    </a:moveTo>
                    <a:lnTo>
                      <a:pt x="4" y="32"/>
                    </a:lnTo>
                    <a:lnTo>
                      <a:pt x="13" y="36"/>
                    </a:lnTo>
                    <a:lnTo>
                      <a:pt x="25" y="39"/>
                    </a:lnTo>
                    <a:lnTo>
                      <a:pt x="36" y="39"/>
                    </a:lnTo>
                    <a:lnTo>
                      <a:pt x="50" y="38"/>
                    </a:lnTo>
                    <a:lnTo>
                      <a:pt x="64" y="34"/>
                    </a:lnTo>
                    <a:lnTo>
                      <a:pt x="80" y="29"/>
                    </a:lnTo>
                    <a:lnTo>
                      <a:pt x="99" y="24"/>
                    </a:lnTo>
                    <a:lnTo>
                      <a:pt x="118" y="15"/>
                    </a:lnTo>
                    <a:lnTo>
                      <a:pt x="111" y="0"/>
                    </a:lnTo>
                    <a:lnTo>
                      <a:pt x="93" y="7"/>
                    </a:lnTo>
                    <a:lnTo>
                      <a:pt x="75" y="13"/>
                    </a:lnTo>
                    <a:lnTo>
                      <a:pt x="60" y="18"/>
                    </a:lnTo>
                    <a:lnTo>
                      <a:pt x="47" y="21"/>
                    </a:lnTo>
                    <a:lnTo>
                      <a:pt x="36" y="22"/>
                    </a:lnTo>
                    <a:lnTo>
                      <a:pt x="26" y="21"/>
                    </a:lnTo>
                    <a:lnTo>
                      <a:pt x="19" y="20"/>
                    </a:lnTo>
                    <a:lnTo>
                      <a:pt x="13" y="18"/>
                    </a:lnTo>
                    <a:lnTo>
                      <a:pt x="9" y="17"/>
                    </a:lnTo>
                    <a:lnTo>
                      <a:pt x="13" y="18"/>
                    </a:lnTo>
                    <a:lnTo>
                      <a:pt x="9" y="17"/>
                    </a:lnTo>
                    <a:lnTo>
                      <a:pt x="7" y="17"/>
                    </a:lnTo>
                    <a:lnTo>
                      <a:pt x="4" y="18"/>
                    </a:lnTo>
                    <a:lnTo>
                      <a:pt x="1" y="21"/>
                    </a:lnTo>
                    <a:lnTo>
                      <a:pt x="1" y="24"/>
                    </a:lnTo>
                    <a:lnTo>
                      <a:pt x="0" y="27"/>
                    </a:lnTo>
                    <a:lnTo>
                      <a:pt x="1" y="29"/>
                    </a:lnTo>
                    <a:lnTo>
                      <a:pt x="4" y="32"/>
                    </a:lnTo>
                    <a:lnTo>
                      <a:pt x="8" y="34"/>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53" name="Freeform 166"/>
              <p:cNvSpPr>
                <a:spLocks/>
              </p:cNvSpPr>
              <p:nvPr/>
            </p:nvSpPr>
            <p:spPr bwMode="auto">
              <a:xfrm>
                <a:off x="2942" y="2282"/>
                <a:ext cx="51" cy="51"/>
              </a:xfrm>
              <a:custGeom>
                <a:avLst/>
                <a:gdLst>
                  <a:gd name="T0" fmla="*/ 5 w 51"/>
                  <a:gd name="T1" fmla="*/ 17 h 51"/>
                  <a:gd name="T2" fmla="*/ 0 w 51"/>
                  <a:gd name="T3" fmla="*/ 12 h 51"/>
                  <a:gd name="T4" fmla="*/ 4 w 51"/>
                  <a:gd name="T5" fmla="*/ 20 h 51"/>
                  <a:gd name="T6" fmla="*/ 8 w 51"/>
                  <a:gd name="T7" fmla="*/ 28 h 51"/>
                  <a:gd name="T8" fmla="*/ 14 w 51"/>
                  <a:gd name="T9" fmla="*/ 34 h 51"/>
                  <a:gd name="T10" fmla="*/ 19 w 51"/>
                  <a:gd name="T11" fmla="*/ 39 h 51"/>
                  <a:gd name="T12" fmla="*/ 26 w 51"/>
                  <a:gd name="T13" fmla="*/ 44 h 51"/>
                  <a:gd name="T14" fmla="*/ 33 w 51"/>
                  <a:gd name="T15" fmla="*/ 48 h 51"/>
                  <a:gd name="T16" fmla="*/ 42 w 51"/>
                  <a:gd name="T17" fmla="*/ 49 h 51"/>
                  <a:gd name="T18" fmla="*/ 50 w 51"/>
                  <a:gd name="T19" fmla="*/ 51 h 51"/>
                  <a:gd name="T20" fmla="*/ 51 w 51"/>
                  <a:gd name="T21" fmla="*/ 34 h 51"/>
                  <a:gd name="T22" fmla="*/ 44 w 51"/>
                  <a:gd name="T23" fmla="*/ 32 h 51"/>
                  <a:gd name="T24" fmla="*/ 39 w 51"/>
                  <a:gd name="T25" fmla="*/ 31 h 51"/>
                  <a:gd name="T26" fmla="*/ 35 w 51"/>
                  <a:gd name="T27" fmla="*/ 30 h 51"/>
                  <a:gd name="T28" fmla="*/ 30 w 51"/>
                  <a:gd name="T29" fmla="*/ 27 h 51"/>
                  <a:gd name="T30" fmla="*/ 26 w 51"/>
                  <a:gd name="T31" fmla="*/ 23 h 51"/>
                  <a:gd name="T32" fmla="*/ 22 w 51"/>
                  <a:gd name="T33" fmla="*/ 19 h 51"/>
                  <a:gd name="T34" fmla="*/ 19 w 51"/>
                  <a:gd name="T35" fmla="*/ 12 h 51"/>
                  <a:gd name="T36" fmla="*/ 15 w 51"/>
                  <a:gd name="T37" fmla="*/ 5 h 51"/>
                  <a:gd name="T38" fmla="*/ 9 w 51"/>
                  <a:gd name="T39" fmla="*/ 0 h 51"/>
                  <a:gd name="T40" fmla="*/ 15 w 51"/>
                  <a:gd name="T41" fmla="*/ 5 h 51"/>
                  <a:gd name="T42" fmla="*/ 14 w 51"/>
                  <a:gd name="T43" fmla="*/ 2 h 51"/>
                  <a:gd name="T44" fmla="*/ 11 w 51"/>
                  <a:gd name="T45" fmla="*/ 0 h 51"/>
                  <a:gd name="T46" fmla="*/ 8 w 51"/>
                  <a:gd name="T47" fmla="*/ 0 h 51"/>
                  <a:gd name="T48" fmla="*/ 5 w 51"/>
                  <a:gd name="T49" fmla="*/ 0 h 51"/>
                  <a:gd name="T50" fmla="*/ 2 w 51"/>
                  <a:gd name="T51" fmla="*/ 2 h 51"/>
                  <a:gd name="T52" fmla="*/ 0 w 51"/>
                  <a:gd name="T53" fmla="*/ 5 h 51"/>
                  <a:gd name="T54" fmla="*/ 0 w 51"/>
                  <a:gd name="T55" fmla="*/ 9 h 51"/>
                  <a:gd name="T56" fmla="*/ 0 w 51"/>
                  <a:gd name="T57" fmla="*/ 12 h 51"/>
                  <a:gd name="T58" fmla="*/ 5 w 51"/>
                  <a:gd name="T59" fmla="*/ 17 h 5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1"/>
                  <a:gd name="T91" fmla="*/ 0 h 51"/>
                  <a:gd name="T92" fmla="*/ 51 w 51"/>
                  <a:gd name="T93" fmla="*/ 51 h 5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1" h="51">
                    <a:moveTo>
                      <a:pt x="5" y="17"/>
                    </a:moveTo>
                    <a:lnTo>
                      <a:pt x="0" y="12"/>
                    </a:lnTo>
                    <a:lnTo>
                      <a:pt x="4" y="20"/>
                    </a:lnTo>
                    <a:lnTo>
                      <a:pt x="8" y="28"/>
                    </a:lnTo>
                    <a:lnTo>
                      <a:pt x="14" y="34"/>
                    </a:lnTo>
                    <a:lnTo>
                      <a:pt x="19" y="39"/>
                    </a:lnTo>
                    <a:lnTo>
                      <a:pt x="26" y="44"/>
                    </a:lnTo>
                    <a:lnTo>
                      <a:pt x="33" y="48"/>
                    </a:lnTo>
                    <a:lnTo>
                      <a:pt x="42" y="49"/>
                    </a:lnTo>
                    <a:lnTo>
                      <a:pt x="50" y="51"/>
                    </a:lnTo>
                    <a:lnTo>
                      <a:pt x="51" y="34"/>
                    </a:lnTo>
                    <a:lnTo>
                      <a:pt x="44" y="32"/>
                    </a:lnTo>
                    <a:lnTo>
                      <a:pt x="39" y="31"/>
                    </a:lnTo>
                    <a:lnTo>
                      <a:pt x="35" y="30"/>
                    </a:lnTo>
                    <a:lnTo>
                      <a:pt x="30" y="27"/>
                    </a:lnTo>
                    <a:lnTo>
                      <a:pt x="26" y="23"/>
                    </a:lnTo>
                    <a:lnTo>
                      <a:pt x="22" y="19"/>
                    </a:lnTo>
                    <a:lnTo>
                      <a:pt x="19" y="12"/>
                    </a:lnTo>
                    <a:lnTo>
                      <a:pt x="15" y="5"/>
                    </a:lnTo>
                    <a:lnTo>
                      <a:pt x="9" y="0"/>
                    </a:lnTo>
                    <a:lnTo>
                      <a:pt x="15" y="5"/>
                    </a:lnTo>
                    <a:lnTo>
                      <a:pt x="14" y="2"/>
                    </a:lnTo>
                    <a:lnTo>
                      <a:pt x="11" y="0"/>
                    </a:lnTo>
                    <a:lnTo>
                      <a:pt x="8" y="0"/>
                    </a:lnTo>
                    <a:lnTo>
                      <a:pt x="5" y="0"/>
                    </a:lnTo>
                    <a:lnTo>
                      <a:pt x="2" y="2"/>
                    </a:lnTo>
                    <a:lnTo>
                      <a:pt x="0" y="5"/>
                    </a:lnTo>
                    <a:lnTo>
                      <a:pt x="0" y="9"/>
                    </a:lnTo>
                    <a:lnTo>
                      <a:pt x="0" y="12"/>
                    </a:lnTo>
                    <a:lnTo>
                      <a:pt x="5" y="17"/>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54" name="Freeform 167"/>
              <p:cNvSpPr>
                <a:spLocks/>
              </p:cNvSpPr>
              <p:nvPr/>
            </p:nvSpPr>
            <p:spPr bwMode="auto">
              <a:xfrm>
                <a:off x="2889" y="2277"/>
                <a:ext cx="62" cy="25"/>
              </a:xfrm>
              <a:custGeom>
                <a:avLst/>
                <a:gdLst>
                  <a:gd name="T0" fmla="*/ 0 w 62"/>
                  <a:gd name="T1" fmla="*/ 0 h 25"/>
                  <a:gd name="T2" fmla="*/ 0 w 62"/>
                  <a:gd name="T3" fmla="*/ 0 h 25"/>
                  <a:gd name="T4" fmla="*/ 0 w 62"/>
                  <a:gd name="T5" fmla="*/ 7 h 25"/>
                  <a:gd name="T6" fmla="*/ 2 w 62"/>
                  <a:gd name="T7" fmla="*/ 12 h 25"/>
                  <a:gd name="T8" fmla="*/ 5 w 62"/>
                  <a:gd name="T9" fmla="*/ 18 h 25"/>
                  <a:gd name="T10" fmla="*/ 11 w 62"/>
                  <a:gd name="T11" fmla="*/ 22 h 25"/>
                  <a:gd name="T12" fmla="*/ 19 w 62"/>
                  <a:gd name="T13" fmla="*/ 25 h 25"/>
                  <a:gd name="T14" fmla="*/ 29 w 62"/>
                  <a:gd name="T15" fmla="*/ 25 h 25"/>
                  <a:gd name="T16" fmla="*/ 39 w 62"/>
                  <a:gd name="T17" fmla="*/ 24 h 25"/>
                  <a:gd name="T18" fmla="*/ 47 w 62"/>
                  <a:gd name="T19" fmla="*/ 22 h 25"/>
                  <a:gd name="T20" fmla="*/ 54 w 62"/>
                  <a:gd name="T21" fmla="*/ 22 h 25"/>
                  <a:gd name="T22" fmla="*/ 58 w 62"/>
                  <a:gd name="T23" fmla="*/ 22 h 25"/>
                  <a:gd name="T24" fmla="*/ 62 w 62"/>
                  <a:gd name="T25" fmla="*/ 5 h 25"/>
                  <a:gd name="T26" fmla="*/ 54 w 62"/>
                  <a:gd name="T27" fmla="*/ 4 h 25"/>
                  <a:gd name="T28" fmla="*/ 44 w 62"/>
                  <a:gd name="T29" fmla="*/ 5 h 25"/>
                  <a:gd name="T30" fmla="*/ 36 w 62"/>
                  <a:gd name="T31" fmla="*/ 7 h 25"/>
                  <a:gd name="T32" fmla="*/ 28 w 62"/>
                  <a:gd name="T33" fmla="*/ 8 h 25"/>
                  <a:gd name="T34" fmla="*/ 22 w 62"/>
                  <a:gd name="T35" fmla="*/ 8 h 25"/>
                  <a:gd name="T36" fmla="*/ 18 w 62"/>
                  <a:gd name="T37" fmla="*/ 7 h 25"/>
                  <a:gd name="T38" fmla="*/ 18 w 62"/>
                  <a:gd name="T39" fmla="*/ 7 h 25"/>
                  <a:gd name="T40" fmla="*/ 18 w 62"/>
                  <a:gd name="T41" fmla="*/ 5 h 25"/>
                  <a:gd name="T42" fmla="*/ 18 w 62"/>
                  <a:gd name="T43" fmla="*/ 4 h 25"/>
                  <a:gd name="T44" fmla="*/ 16 w 62"/>
                  <a:gd name="T45" fmla="*/ 1 h 25"/>
                  <a:gd name="T46" fmla="*/ 16 w 62"/>
                  <a:gd name="T47" fmla="*/ 1 h 25"/>
                  <a:gd name="T48" fmla="*/ 0 w 62"/>
                  <a:gd name="T49" fmla="*/ 0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25"/>
                  <a:gd name="T77" fmla="*/ 62 w 62"/>
                  <a:gd name="T78" fmla="*/ 25 h 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25">
                    <a:moveTo>
                      <a:pt x="0" y="0"/>
                    </a:moveTo>
                    <a:lnTo>
                      <a:pt x="0" y="0"/>
                    </a:lnTo>
                    <a:lnTo>
                      <a:pt x="0" y="7"/>
                    </a:lnTo>
                    <a:lnTo>
                      <a:pt x="2" y="12"/>
                    </a:lnTo>
                    <a:lnTo>
                      <a:pt x="5" y="18"/>
                    </a:lnTo>
                    <a:lnTo>
                      <a:pt x="11" y="22"/>
                    </a:lnTo>
                    <a:lnTo>
                      <a:pt x="19" y="25"/>
                    </a:lnTo>
                    <a:lnTo>
                      <a:pt x="29" y="25"/>
                    </a:lnTo>
                    <a:lnTo>
                      <a:pt x="39" y="24"/>
                    </a:lnTo>
                    <a:lnTo>
                      <a:pt x="47" y="22"/>
                    </a:lnTo>
                    <a:lnTo>
                      <a:pt x="54" y="22"/>
                    </a:lnTo>
                    <a:lnTo>
                      <a:pt x="58" y="22"/>
                    </a:lnTo>
                    <a:lnTo>
                      <a:pt x="62" y="5"/>
                    </a:lnTo>
                    <a:lnTo>
                      <a:pt x="54" y="4"/>
                    </a:lnTo>
                    <a:lnTo>
                      <a:pt x="44" y="5"/>
                    </a:lnTo>
                    <a:lnTo>
                      <a:pt x="36" y="7"/>
                    </a:lnTo>
                    <a:lnTo>
                      <a:pt x="28" y="8"/>
                    </a:lnTo>
                    <a:lnTo>
                      <a:pt x="22" y="8"/>
                    </a:lnTo>
                    <a:lnTo>
                      <a:pt x="18" y="7"/>
                    </a:lnTo>
                    <a:lnTo>
                      <a:pt x="18" y="5"/>
                    </a:lnTo>
                    <a:lnTo>
                      <a:pt x="18" y="4"/>
                    </a:lnTo>
                    <a:lnTo>
                      <a:pt x="16" y="1"/>
                    </a:lnTo>
                    <a:lnTo>
                      <a:pt x="0" y="0"/>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55" name="Freeform 168"/>
              <p:cNvSpPr>
                <a:spLocks/>
              </p:cNvSpPr>
              <p:nvPr/>
            </p:nvSpPr>
            <p:spPr bwMode="auto">
              <a:xfrm>
                <a:off x="2889" y="2220"/>
                <a:ext cx="198" cy="58"/>
              </a:xfrm>
              <a:custGeom>
                <a:avLst/>
                <a:gdLst>
                  <a:gd name="T0" fmla="*/ 191 w 198"/>
                  <a:gd name="T1" fmla="*/ 0 h 58"/>
                  <a:gd name="T2" fmla="*/ 185 w 198"/>
                  <a:gd name="T3" fmla="*/ 1 h 58"/>
                  <a:gd name="T4" fmla="*/ 175 w 198"/>
                  <a:gd name="T5" fmla="*/ 5 h 58"/>
                  <a:gd name="T6" fmla="*/ 163 w 198"/>
                  <a:gd name="T7" fmla="*/ 9 h 58"/>
                  <a:gd name="T8" fmla="*/ 150 w 198"/>
                  <a:gd name="T9" fmla="*/ 14 h 58"/>
                  <a:gd name="T10" fmla="*/ 136 w 198"/>
                  <a:gd name="T11" fmla="*/ 16 h 58"/>
                  <a:gd name="T12" fmla="*/ 107 w 198"/>
                  <a:gd name="T13" fmla="*/ 22 h 58"/>
                  <a:gd name="T14" fmla="*/ 78 w 198"/>
                  <a:gd name="T15" fmla="*/ 25 h 58"/>
                  <a:gd name="T16" fmla="*/ 50 w 198"/>
                  <a:gd name="T17" fmla="*/ 29 h 58"/>
                  <a:gd name="T18" fmla="*/ 28 w 198"/>
                  <a:gd name="T19" fmla="*/ 35 h 58"/>
                  <a:gd name="T20" fmla="*/ 18 w 198"/>
                  <a:gd name="T21" fmla="*/ 37 h 58"/>
                  <a:gd name="T22" fmla="*/ 9 w 198"/>
                  <a:gd name="T23" fmla="*/ 42 h 58"/>
                  <a:gd name="T24" fmla="*/ 2 w 198"/>
                  <a:gd name="T25" fmla="*/ 48 h 58"/>
                  <a:gd name="T26" fmla="*/ 0 w 198"/>
                  <a:gd name="T27" fmla="*/ 57 h 58"/>
                  <a:gd name="T28" fmla="*/ 16 w 198"/>
                  <a:gd name="T29" fmla="*/ 58 h 58"/>
                  <a:gd name="T30" fmla="*/ 18 w 198"/>
                  <a:gd name="T31" fmla="*/ 57 h 58"/>
                  <a:gd name="T32" fmla="*/ 19 w 198"/>
                  <a:gd name="T33" fmla="*/ 55 h 58"/>
                  <a:gd name="T34" fmla="*/ 23 w 198"/>
                  <a:gd name="T35" fmla="*/ 53 h 58"/>
                  <a:gd name="T36" fmla="*/ 32 w 198"/>
                  <a:gd name="T37" fmla="*/ 51 h 58"/>
                  <a:gd name="T38" fmla="*/ 53 w 198"/>
                  <a:gd name="T39" fmla="*/ 46 h 58"/>
                  <a:gd name="T40" fmla="*/ 79 w 198"/>
                  <a:gd name="T41" fmla="*/ 43 h 58"/>
                  <a:gd name="T42" fmla="*/ 110 w 198"/>
                  <a:gd name="T43" fmla="*/ 39 h 58"/>
                  <a:gd name="T44" fmla="*/ 139 w 198"/>
                  <a:gd name="T45" fmla="*/ 33 h 58"/>
                  <a:gd name="T46" fmla="*/ 155 w 198"/>
                  <a:gd name="T47" fmla="*/ 30 h 58"/>
                  <a:gd name="T48" fmla="*/ 168 w 198"/>
                  <a:gd name="T49" fmla="*/ 26 h 58"/>
                  <a:gd name="T50" fmla="*/ 181 w 198"/>
                  <a:gd name="T51" fmla="*/ 22 h 58"/>
                  <a:gd name="T52" fmla="*/ 194 w 198"/>
                  <a:gd name="T53" fmla="*/ 15 h 58"/>
                  <a:gd name="T54" fmla="*/ 187 w 198"/>
                  <a:gd name="T55" fmla="*/ 16 h 58"/>
                  <a:gd name="T56" fmla="*/ 194 w 198"/>
                  <a:gd name="T57" fmla="*/ 15 h 58"/>
                  <a:gd name="T58" fmla="*/ 196 w 198"/>
                  <a:gd name="T59" fmla="*/ 14 h 58"/>
                  <a:gd name="T60" fmla="*/ 198 w 198"/>
                  <a:gd name="T61" fmla="*/ 11 h 58"/>
                  <a:gd name="T62" fmla="*/ 198 w 198"/>
                  <a:gd name="T63" fmla="*/ 7 h 58"/>
                  <a:gd name="T64" fmla="*/ 196 w 198"/>
                  <a:gd name="T65" fmla="*/ 4 h 58"/>
                  <a:gd name="T66" fmla="*/ 195 w 198"/>
                  <a:gd name="T67" fmla="*/ 1 h 58"/>
                  <a:gd name="T68" fmla="*/ 192 w 198"/>
                  <a:gd name="T69" fmla="*/ 0 h 58"/>
                  <a:gd name="T70" fmla="*/ 189 w 198"/>
                  <a:gd name="T71" fmla="*/ 0 h 58"/>
                  <a:gd name="T72" fmla="*/ 185 w 198"/>
                  <a:gd name="T73" fmla="*/ 1 h 58"/>
                  <a:gd name="T74" fmla="*/ 191 w 198"/>
                  <a:gd name="T75" fmla="*/ 0 h 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8"/>
                  <a:gd name="T115" fmla="*/ 0 h 58"/>
                  <a:gd name="T116" fmla="*/ 198 w 198"/>
                  <a:gd name="T117" fmla="*/ 58 h 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8" h="58">
                    <a:moveTo>
                      <a:pt x="191" y="0"/>
                    </a:moveTo>
                    <a:lnTo>
                      <a:pt x="185" y="1"/>
                    </a:lnTo>
                    <a:lnTo>
                      <a:pt x="175" y="5"/>
                    </a:lnTo>
                    <a:lnTo>
                      <a:pt x="163" y="9"/>
                    </a:lnTo>
                    <a:lnTo>
                      <a:pt x="150" y="14"/>
                    </a:lnTo>
                    <a:lnTo>
                      <a:pt x="136" y="16"/>
                    </a:lnTo>
                    <a:lnTo>
                      <a:pt x="107" y="22"/>
                    </a:lnTo>
                    <a:lnTo>
                      <a:pt x="78" y="25"/>
                    </a:lnTo>
                    <a:lnTo>
                      <a:pt x="50" y="29"/>
                    </a:lnTo>
                    <a:lnTo>
                      <a:pt x="28" y="35"/>
                    </a:lnTo>
                    <a:lnTo>
                      <a:pt x="18" y="37"/>
                    </a:lnTo>
                    <a:lnTo>
                      <a:pt x="9" y="42"/>
                    </a:lnTo>
                    <a:lnTo>
                      <a:pt x="2" y="48"/>
                    </a:lnTo>
                    <a:lnTo>
                      <a:pt x="0" y="57"/>
                    </a:lnTo>
                    <a:lnTo>
                      <a:pt x="16" y="58"/>
                    </a:lnTo>
                    <a:lnTo>
                      <a:pt x="18" y="57"/>
                    </a:lnTo>
                    <a:lnTo>
                      <a:pt x="19" y="55"/>
                    </a:lnTo>
                    <a:lnTo>
                      <a:pt x="23" y="53"/>
                    </a:lnTo>
                    <a:lnTo>
                      <a:pt x="32" y="51"/>
                    </a:lnTo>
                    <a:lnTo>
                      <a:pt x="53" y="46"/>
                    </a:lnTo>
                    <a:lnTo>
                      <a:pt x="79" y="43"/>
                    </a:lnTo>
                    <a:lnTo>
                      <a:pt x="110" y="39"/>
                    </a:lnTo>
                    <a:lnTo>
                      <a:pt x="139" y="33"/>
                    </a:lnTo>
                    <a:lnTo>
                      <a:pt x="155" y="30"/>
                    </a:lnTo>
                    <a:lnTo>
                      <a:pt x="168" y="26"/>
                    </a:lnTo>
                    <a:lnTo>
                      <a:pt x="181" y="22"/>
                    </a:lnTo>
                    <a:lnTo>
                      <a:pt x="194" y="15"/>
                    </a:lnTo>
                    <a:lnTo>
                      <a:pt x="187" y="16"/>
                    </a:lnTo>
                    <a:lnTo>
                      <a:pt x="194" y="15"/>
                    </a:lnTo>
                    <a:lnTo>
                      <a:pt x="196" y="14"/>
                    </a:lnTo>
                    <a:lnTo>
                      <a:pt x="198" y="11"/>
                    </a:lnTo>
                    <a:lnTo>
                      <a:pt x="198" y="7"/>
                    </a:lnTo>
                    <a:lnTo>
                      <a:pt x="196" y="4"/>
                    </a:lnTo>
                    <a:lnTo>
                      <a:pt x="195" y="1"/>
                    </a:lnTo>
                    <a:lnTo>
                      <a:pt x="192" y="0"/>
                    </a:lnTo>
                    <a:lnTo>
                      <a:pt x="189" y="0"/>
                    </a:lnTo>
                    <a:lnTo>
                      <a:pt x="185" y="1"/>
                    </a:lnTo>
                    <a:lnTo>
                      <a:pt x="191" y="0"/>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56" name="Freeform 169"/>
              <p:cNvSpPr>
                <a:spLocks/>
              </p:cNvSpPr>
              <p:nvPr/>
            </p:nvSpPr>
            <p:spPr bwMode="auto">
              <a:xfrm>
                <a:off x="3699" y="2423"/>
                <a:ext cx="304" cy="74"/>
              </a:xfrm>
              <a:custGeom>
                <a:avLst/>
                <a:gdLst>
                  <a:gd name="T0" fmla="*/ 303 w 304"/>
                  <a:gd name="T1" fmla="*/ 59 h 74"/>
                  <a:gd name="T2" fmla="*/ 300 w 304"/>
                  <a:gd name="T3" fmla="*/ 57 h 74"/>
                  <a:gd name="T4" fmla="*/ 279 w 304"/>
                  <a:gd name="T5" fmla="*/ 45 h 74"/>
                  <a:gd name="T6" fmla="*/ 258 w 304"/>
                  <a:gd name="T7" fmla="*/ 34 h 74"/>
                  <a:gd name="T8" fmla="*/ 237 w 304"/>
                  <a:gd name="T9" fmla="*/ 24 h 74"/>
                  <a:gd name="T10" fmla="*/ 216 w 304"/>
                  <a:gd name="T11" fmla="*/ 16 h 74"/>
                  <a:gd name="T12" fmla="*/ 195 w 304"/>
                  <a:gd name="T13" fmla="*/ 10 h 74"/>
                  <a:gd name="T14" fmla="*/ 176 w 304"/>
                  <a:gd name="T15" fmla="*/ 4 h 74"/>
                  <a:gd name="T16" fmla="*/ 156 w 304"/>
                  <a:gd name="T17" fmla="*/ 2 h 74"/>
                  <a:gd name="T18" fmla="*/ 138 w 304"/>
                  <a:gd name="T19" fmla="*/ 0 h 74"/>
                  <a:gd name="T20" fmla="*/ 119 w 304"/>
                  <a:gd name="T21" fmla="*/ 0 h 74"/>
                  <a:gd name="T22" fmla="*/ 100 w 304"/>
                  <a:gd name="T23" fmla="*/ 3 h 74"/>
                  <a:gd name="T24" fmla="*/ 82 w 304"/>
                  <a:gd name="T25" fmla="*/ 7 h 74"/>
                  <a:gd name="T26" fmla="*/ 66 w 304"/>
                  <a:gd name="T27" fmla="*/ 13 h 74"/>
                  <a:gd name="T28" fmla="*/ 47 w 304"/>
                  <a:gd name="T29" fmla="*/ 20 h 74"/>
                  <a:gd name="T30" fmla="*/ 32 w 304"/>
                  <a:gd name="T31" fmla="*/ 28 h 74"/>
                  <a:gd name="T32" fmla="*/ 15 w 304"/>
                  <a:gd name="T33" fmla="*/ 39 h 74"/>
                  <a:gd name="T34" fmla="*/ 0 w 304"/>
                  <a:gd name="T35" fmla="*/ 52 h 74"/>
                  <a:gd name="T36" fmla="*/ 11 w 304"/>
                  <a:gd name="T37" fmla="*/ 64 h 74"/>
                  <a:gd name="T38" fmla="*/ 25 w 304"/>
                  <a:gd name="T39" fmla="*/ 53 h 74"/>
                  <a:gd name="T40" fmla="*/ 40 w 304"/>
                  <a:gd name="T41" fmla="*/ 43 h 74"/>
                  <a:gd name="T42" fmla="*/ 56 w 304"/>
                  <a:gd name="T43" fmla="*/ 35 h 74"/>
                  <a:gd name="T44" fmla="*/ 71 w 304"/>
                  <a:gd name="T45" fmla="*/ 28 h 74"/>
                  <a:gd name="T46" fmla="*/ 86 w 304"/>
                  <a:gd name="T47" fmla="*/ 23 h 74"/>
                  <a:gd name="T48" fmla="*/ 103 w 304"/>
                  <a:gd name="T49" fmla="*/ 20 h 74"/>
                  <a:gd name="T50" fmla="*/ 120 w 304"/>
                  <a:gd name="T51" fmla="*/ 17 h 74"/>
                  <a:gd name="T52" fmla="*/ 137 w 304"/>
                  <a:gd name="T53" fmla="*/ 17 h 74"/>
                  <a:gd name="T54" fmla="*/ 155 w 304"/>
                  <a:gd name="T55" fmla="*/ 18 h 74"/>
                  <a:gd name="T56" fmla="*/ 173 w 304"/>
                  <a:gd name="T57" fmla="*/ 21 h 74"/>
                  <a:gd name="T58" fmla="*/ 191 w 304"/>
                  <a:gd name="T59" fmla="*/ 25 h 74"/>
                  <a:gd name="T60" fmla="*/ 211 w 304"/>
                  <a:gd name="T61" fmla="*/ 32 h 74"/>
                  <a:gd name="T62" fmla="*/ 230 w 304"/>
                  <a:gd name="T63" fmla="*/ 39 h 74"/>
                  <a:gd name="T64" fmla="*/ 250 w 304"/>
                  <a:gd name="T65" fmla="*/ 49 h 74"/>
                  <a:gd name="T66" fmla="*/ 271 w 304"/>
                  <a:gd name="T67" fmla="*/ 60 h 74"/>
                  <a:gd name="T68" fmla="*/ 292 w 304"/>
                  <a:gd name="T69" fmla="*/ 73 h 74"/>
                  <a:gd name="T70" fmla="*/ 290 w 304"/>
                  <a:gd name="T71" fmla="*/ 71 h 74"/>
                  <a:gd name="T72" fmla="*/ 292 w 304"/>
                  <a:gd name="T73" fmla="*/ 73 h 74"/>
                  <a:gd name="T74" fmla="*/ 294 w 304"/>
                  <a:gd name="T75" fmla="*/ 74 h 74"/>
                  <a:gd name="T76" fmla="*/ 298 w 304"/>
                  <a:gd name="T77" fmla="*/ 74 h 74"/>
                  <a:gd name="T78" fmla="*/ 301 w 304"/>
                  <a:gd name="T79" fmla="*/ 71 h 74"/>
                  <a:gd name="T80" fmla="*/ 303 w 304"/>
                  <a:gd name="T81" fmla="*/ 70 h 74"/>
                  <a:gd name="T82" fmla="*/ 304 w 304"/>
                  <a:gd name="T83" fmla="*/ 67 h 74"/>
                  <a:gd name="T84" fmla="*/ 304 w 304"/>
                  <a:gd name="T85" fmla="*/ 63 h 74"/>
                  <a:gd name="T86" fmla="*/ 303 w 304"/>
                  <a:gd name="T87" fmla="*/ 60 h 74"/>
                  <a:gd name="T88" fmla="*/ 300 w 304"/>
                  <a:gd name="T89" fmla="*/ 57 h 74"/>
                  <a:gd name="T90" fmla="*/ 303 w 304"/>
                  <a:gd name="T91" fmla="*/ 59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4"/>
                  <a:gd name="T139" fmla="*/ 0 h 74"/>
                  <a:gd name="T140" fmla="*/ 304 w 304"/>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4" h="74">
                    <a:moveTo>
                      <a:pt x="303" y="59"/>
                    </a:moveTo>
                    <a:lnTo>
                      <a:pt x="300" y="57"/>
                    </a:lnTo>
                    <a:lnTo>
                      <a:pt x="279" y="45"/>
                    </a:lnTo>
                    <a:lnTo>
                      <a:pt x="258" y="34"/>
                    </a:lnTo>
                    <a:lnTo>
                      <a:pt x="237" y="24"/>
                    </a:lnTo>
                    <a:lnTo>
                      <a:pt x="216" y="16"/>
                    </a:lnTo>
                    <a:lnTo>
                      <a:pt x="195" y="10"/>
                    </a:lnTo>
                    <a:lnTo>
                      <a:pt x="176" y="4"/>
                    </a:lnTo>
                    <a:lnTo>
                      <a:pt x="156" y="2"/>
                    </a:lnTo>
                    <a:lnTo>
                      <a:pt x="138" y="0"/>
                    </a:lnTo>
                    <a:lnTo>
                      <a:pt x="119" y="0"/>
                    </a:lnTo>
                    <a:lnTo>
                      <a:pt x="100" y="3"/>
                    </a:lnTo>
                    <a:lnTo>
                      <a:pt x="82" y="7"/>
                    </a:lnTo>
                    <a:lnTo>
                      <a:pt x="66" y="13"/>
                    </a:lnTo>
                    <a:lnTo>
                      <a:pt x="47" y="20"/>
                    </a:lnTo>
                    <a:lnTo>
                      <a:pt x="32" y="28"/>
                    </a:lnTo>
                    <a:lnTo>
                      <a:pt x="15" y="39"/>
                    </a:lnTo>
                    <a:lnTo>
                      <a:pt x="0" y="52"/>
                    </a:lnTo>
                    <a:lnTo>
                      <a:pt x="11" y="64"/>
                    </a:lnTo>
                    <a:lnTo>
                      <a:pt x="25" y="53"/>
                    </a:lnTo>
                    <a:lnTo>
                      <a:pt x="40" y="43"/>
                    </a:lnTo>
                    <a:lnTo>
                      <a:pt x="56" y="35"/>
                    </a:lnTo>
                    <a:lnTo>
                      <a:pt x="71" y="28"/>
                    </a:lnTo>
                    <a:lnTo>
                      <a:pt x="86" y="23"/>
                    </a:lnTo>
                    <a:lnTo>
                      <a:pt x="103" y="20"/>
                    </a:lnTo>
                    <a:lnTo>
                      <a:pt x="120" y="17"/>
                    </a:lnTo>
                    <a:lnTo>
                      <a:pt x="137" y="17"/>
                    </a:lnTo>
                    <a:lnTo>
                      <a:pt x="155" y="18"/>
                    </a:lnTo>
                    <a:lnTo>
                      <a:pt x="173" y="21"/>
                    </a:lnTo>
                    <a:lnTo>
                      <a:pt x="191" y="25"/>
                    </a:lnTo>
                    <a:lnTo>
                      <a:pt x="211" y="32"/>
                    </a:lnTo>
                    <a:lnTo>
                      <a:pt x="230" y="39"/>
                    </a:lnTo>
                    <a:lnTo>
                      <a:pt x="250" y="49"/>
                    </a:lnTo>
                    <a:lnTo>
                      <a:pt x="271" y="60"/>
                    </a:lnTo>
                    <a:lnTo>
                      <a:pt x="292" y="73"/>
                    </a:lnTo>
                    <a:lnTo>
                      <a:pt x="290" y="71"/>
                    </a:lnTo>
                    <a:lnTo>
                      <a:pt x="292" y="73"/>
                    </a:lnTo>
                    <a:lnTo>
                      <a:pt x="294" y="74"/>
                    </a:lnTo>
                    <a:lnTo>
                      <a:pt x="298" y="74"/>
                    </a:lnTo>
                    <a:lnTo>
                      <a:pt x="301" y="71"/>
                    </a:lnTo>
                    <a:lnTo>
                      <a:pt x="303" y="70"/>
                    </a:lnTo>
                    <a:lnTo>
                      <a:pt x="304" y="67"/>
                    </a:lnTo>
                    <a:lnTo>
                      <a:pt x="304" y="63"/>
                    </a:lnTo>
                    <a:lnTo>
                      <a:pt x="303" y="60"/>
                    </a:lnTo>
                    <a:lnTo>
                      <a:pt x="300" y="57"/>
                    </a:lnTo>
                    <a:lnTo>
                      <a:pt x="303" y="59"/>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57" name="Freeform 170"/>
              <p:cNvSpPr>
                <a:spLocks/>
              </p:cNvSpPr>
              <p:nvPr/>
            </p:nvSpPr>
            <p:spPr bwMode="auto">
              <a:xfrm>
                <a:off x="3989" y="2482"/>
                <a:ext cx="68" cy="219"/>
              </a:xfrm>
              <a:custGeom>
                <a:avLst/>
                <a:gdLst>
                  <a:gd name="T0" fmla="*/ 63 w 68"/>
                  <a:gd name="T1" fmla="*/ 212 h 219"/>
                  <a:gd name="T2" fmla="*/ 63 w 68"/>
                  <a:gd name="T3" fmla="*/ 212 h 219"/>
                  <a:gd name="T4" fmla="*/ 67 w 68"/>
                  <a:gd name="T5" fmla="*/ 182 h 219"/>
                  <a:gd name="T6" fmla="*/ 68 w 68"/>
                  <a:gd name="T7" fmla="*/ 153 h 219"/>
                  <a:gd name="T8" fmla="*/ 68 w 68"/>
                  <a:gd name="T9" fmla="*/ 139 h 219"/>
                  <a:gd name="T10" fmla="*/ 67 w 68"/>
                  <a:gd name="T11" fmla="*/ 125 h 219"/>
                  <a:gd name="T12" fmla="*/ 66 w 68"/>
                  <a:gd name="T13" fmla="*/ 111 h 219"/>
                  <a:gd name="T14" fmla="*/ 63 w 68"/>
                  <a:gd name="T15" fmla="*/ 97 h 219"/>
                  <a:gd name="T16" fmla="*/ 60 w 68"/>
                  <a:gd name="T17" fmla="*/ 85 h 219"/>
                  <a:gd name="T18" fmla="*/ 56 w 68"/>
                  <a:gd name="T19" fmla="*/ 71 h 219"/>
                  <a:gd name="T20" fmla="*/ 50 w 68"/>
                  <a:gd name="T21" fmla="*/ 58 h 219"/>
                  <a:gd name="T22" fmla="*/ 45 w 68"/>
                  <a:gd name="T23" fmla="*/ 47 h 219"/>
                  <a:gd name="T24" fmla="*/ 38 w 68"/>
                  <a:gd name="T25" fmla="*/ 35 h 219"/>
                  <a:gd name="T26" fmla="*/ 31 w 68"/>
                  <a:gd name="T27" fmla="*/ 23 h 219"/>
                  <a:gd name="T28" fmla="*/ 21 w 68"/>
                  <a:gd name="T29" fmla="*/ 11 h 219"/>
                  <a:gd name="T30" fmla="*/ 13 w 68"/>
                  <a:gd name="T31" fmla="*/ 0 h 219"/>
                  <a:gd name="T32" fmla="*/ 0 w 68"/>
                  <a:gd name="T33" fmla="*/ 12 h 219"/>
                  <a:gd name="T34" fmla="*/ 8 w 68"/>
                  <a:gd name="T35" fmla="*/ 22 h 219"/>
                  <a:gd name="T36" fmla="*/ 17 w 68"/>
                  <a:gd name="T37" fmla="*/ 33 h 219"/>
                  <a:gd name="T38" fmla="*/ 24 w 68"/>
                  <a:gd name="T39" fmla="*/ 43 h 219"/>
                  <a:gd name="T40" fmla="*/ 29 w 68"/>
                  <a:gd name="T41" fmla="*/ 54 h 219"/>
                  <a:gd name="T42" fmla="*/ 35 w 68"/>
                  <a:gd name="T43" fmla="*/ 65 h 219"/>
                  <a:gd name="T44" fmla="*/ 39 w 68"/>
                  <a:gd name="T45" fmla="*/ 78 h 219"/>
                  <a:gd name="T46" fmla="*/ 43 w 68"/>
                  <a:gd name="T47" fmla="*/ 89 h 219"/>
                  <a:gd name="T48" fmla="*/ 46 w 68"/>
                  <a:gd name="T49" fmla="*/ 102 h 219"/>
                  <a:gd name="T50" fmla="*/ 49 w 68"/>
                  <a:gd name="T51" fmla="*/ 114 h 219"/>
                  <a:gd name="T52" fmla="*/ 50 w 68"/>
                  <a:gd name="T53" fmla="*/ 127 h 219"/>
                  <a:gd name="T54" fmla="*/ 52 w 68"/>
                  <a:gd name="T55" fmla="*/ 139 h 219"/>
                  <a:gd name="T56" fmla="*/ 52 w 68"/>
                  <a:gd name="T57" fmla="*/ 153 h 219"/>
                  <a:gd name="T58" fmla="*/ 50 w 68"/>
                  <a:gd name="T59" fmla="*/ 180 h 219"/>
                  <a:gd name="T60" fmla="*/ 46 w 68"/>
                  <a:gd name="T61" fmla="*/ 209 h 219"/>
                  <a:gd name="T62" fmla="*/ 46 w 68"/>
                  <a:gd name="T63" fmla="*/ 209 h 219"/>
                  <a:gd name="T64" fmla="*/ 46 w 68"/>
                  <a:gd name="T65" fmla="*/ 209 h 219"/>
                  <a:gd name="T66" fmla="*/ 46 w 68"/>
                  <a:gd name="T67" fmla="*/ 213 h 219"/>
                  <a:gd name="T68" fmla="*/ 48 w 68"/>
                  <a:gd name="T69" fmla="*/ 216 h 219"/>
                  <a:gd name="T70" fmla="*/ 50 w 68"/>
                  <a:gd name="T71" fmla="*/ 217 h 219"/>
                  <a:gd name="T72" fmla="*/ 53 w 68"/>
                  <a:gd name="T73" fmla="*/ 219 h 219"/>
                  <a:gd name="T74" fmla="*/ 56 w 68"/>
                  <a:gd name="T75" fmla="*/ 219 h 219"/>
                  <a:gd name="T76" fmla="*/ 59 w 68"/>
                  <a:gd name="T77" fmla="*/ 217 h 219"/>
                  <a:gd name="T78" fmla="*/ 61 w 68"/>
                  <a:gd name="T79" fmla="*/ 216 h 219"/>
                  <a:gd name="T80" fmla="*/ 63 w 68"/>
                  <a:gd name="T81" fmla="*/ 212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219"/>
                  <a:gd name="T125" fmla="*/ 68 w 68"/>
                  <a:gd name="T126" fmla="*/ 219 h 2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219">
                    <a:moveTo>
                      <a:pt x="63" y="212"/>
                    </a:moveTo>
                    <a:lnTo>
                      <a:pt x="63" y="212"/>
                    </a:lnTo>
                    <a:lnTo>
                      <a:pt x="67" y="182"/>
                    </a:lnTo>
                    <a:lnTo>
                      <a:pt x="68" y="153"/>
                    </a:lnTo>
                    <a:lnTo>
                      <a:pt x="68" y="139"/>
                    </a:lnTo>
                    <a:lnTo>
                      <a:pt x="67" y="125"/>
                    </a:lnTo>
                    <a:lnTo>
                      <a:pt x="66" y="111"/>
                    </a:lnTo>
                    <a:lnTo>
                      <a:pt x="63" y="97"/>
                    </a:lnTo>
                    <a:lnTo>
                      <a:pt x="60" y="85"/>
                    </a:lnTo>
                    <a:lnTo>
                      <a:pt x="56" y="71"/>
                    </a:lnTo>
                    <a:lnTo>
                      <a:pt x="50" y="58"/>
                    </a:lnTo>
                    <a:lnTo>
                      <a:pt x="45" y="47"/>
                    </a:lnTo>
                    <a:lnTo>
                      <a:pt x="38" y="35"/>
                    </a:lnTo>
                    <a:lnTo>
                      <a:pt x="31" y="23"/>
                    </a:lnTo>
                    <a:lnTo>
                      <a:pt x="21" y="11"/>
                    </a:lnTo>
                    <a:lnTo>
                      <a:pt x="13" y="0"/>
                    </a:lnTo>
                    <a:lnTo>
                      <a:pt x="0" y="12"/>
                    </a:lnTo>
                    <a:lnTo>
                      <a:pt x="8" y="22"/>
                    </a:lnTo>
                    <a:lnTo>
                      <a:pt x="17" y="33"/>
                    </a:lnTo>
                    <a:lnTo>
                      <a:pt x="24" y="43"/>
                    </a:lnTo>
                    <a:lnTo>
                      <a:pt x="29" y="54"/>
                    </a:lnTo>
                    <a:lnTo>
                      <a:pt x="35" y="65"/>
                    </a:lnTo>
                    <a:lnTo>
                      <a:pt x="39" y="78"/>
                    </a:lnTo>
                    <a:lnTo>
                      <a:pt x="43" y="89"/>
                    </a:lnTo>
                    <a:lnTo>
                      <a:pt x="46" y="102"/>
                    </a:lnTo>
                    <a:lnTo>
                      <a:pt x="49" y="114"/>
                    </a:lnTo>
                    <a:lnTo>
                      <a:pt x="50" y="127"/>
                    </a:lnTo>
                    <a:lnTo>
                      <a:pt x="52" y="139"/>
                    </a:lnTo>
                    <a:lnTo>
                      <a:pt x="52" y="153"/>
                    </a:lnTo>
                    <a:lnTo>
                      <a:pt x="50" y="180"/>
                    </a:lnTo>
                    <a:lnTo>
                      <a:pt x="46" y="209"/>
                    </a:lnTo>
                    <a:lnTo>
                      <a:pt x="46" y="213"/>
                    </a:lnTo>
                    <a:lnTo>
                      <a:pt x="48" y="216"/>
                    </a:lnTo>
                    <a:lnTo>
                      <a:pt x="50" y="217"/>
                    </a:lnTo>
                    <a:lnTo>
                      <a:pt x="53" y="219"/>
                    </a:lnTo>
                    <a:lnTo>
                      <a:pt x="56" y="219"/>
                    </a:lnTo>
                    <a:lnTo>
                      <a:pt x="59" y="217"/>
                    </a:lnTo>
                    <a:lnTo>
                      <a:pt x="61" y="216"/>
                    </a:lnTo>
                    <a:lnTo>
                      <a:pt x="63" y="212"/>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58" name="Freeform 171"/>
              <p:cNvSpPr>
                <a:spLocks/>
              </p:cNvSpPr>
              <p:nvPr/>
            </p:nvSpPr>
            <p:spPr bwMode="auto">
              <a:xfrm>
                <a:off x="3857" y="2691"/>
                <a:ext cx="195" cy="234"/>
              </a:xfrm>
              <a:custGeom>
                <a:avLst/>
                <a:gdLst>
                  <a:gd name="T0" fmla="*/ 2 w 195"/>
                  <a:gd name="T1" fmla="*/ 231 h 234"/>
                  <a:gd name="T2" fmla="*/ 12 w 195"/>
                  <a:gd name="T3" fmla="*/ 231 h 234"/>
                  <a:gd name="T4" fmla="*/ 48 w 195"/>
                  <a:gd name="T5" fmla="*/ 203 h 234"/>
                  <a:gd name="T6" fmla="*/ 82 w 195"/>
                  <a:gd name="T7" fmla="*/ 176 h 234"/>
                  <a:gd name="T8" fmla="*/ 97 w 195"/>
                  <a:gd name="T9" fmla="*/ 162 h 234"/>
                  <a:gd name="T10" fmla="*/ 111 w 195"/>
                  <a:gd name="T11" fmla="*/ 148 h 234"/>
                  <a:gd name="T12" fmla="*/ 125 w 195"/>
                  <a:gd name="T13" fmla="*/ 134 h 234"/>
                  <a:gd name="T14" fmla="*/ 136 w 195"/>
                  <a:gd name="T15" fmla="*/ 120 h 234"/>
                  <a:gd name="T16" fmla="*/ 147 w 195"/>
                  <a:gd name="T17" fmla="*/ 106 h 234"/>
                  <a:gd name="T18" fmla="*/ 159 w 195"/>
                  <a:gd name="T19" fmla="*/ 90 h 234"/>
                  <a:gd name="T20" fmla="*/ 167 w 195"/>
                  <a:gd name="T21" fmla="*/ 77 h 234"/>
                  <a:gd name="T22" fmla="*/ 175 w 195"/>
                  <a:gd name="T23" fmla="*/ 61 h 234"/>
                  <a:gd name="T24" fmla="*/ 182 w 195"/>
                  <a:gd name="T25" fmla="*/ 47 h 234"/>
                  <a:gd name="T26" fmla="*/ 188 w 195"/>
                  <a:gd name="T27" fmla="*/ 32 h 234"/>
                  <a:gd name="T28" fmla="*/ 192 w 195"/>
                  <a:gd name="T29" fmla="*/ 18 h 234"/>
                  <a:gd name="T30" fmla="*/ 195 w 195"/>
                  <a:gd name="T31" fmla="*/ 3 h 234"/>
                  <a:gd name="T32" fmla="*/ 178 w 195"/>
                  <a:gd name="T33" fmla="*/ 0 h 234"/>
                  <a:gd name="T34" fmla="*/ 175 w 195"/>
                  <a:gd name="T35" fmla="*/ 14 h 234"/>
                  <a:gd name="T36" fmla="*/ 171 w 195"/>
                  <a:gd name="T37" fmla="*/ 26 h 234"/>
                  <a:gd name="T38" fmla="*/ 166 w 195"/>
                  <a:gd name="T39" fmla="*/ 40 h 234"/>
                  <a:gd name="T40" fmla="*/ 160 w 195"/>
                  <a:gd name="T41" fmla="*/ 54 h 234"/>
                  <a:gd name="T42" fmla="*/ 153 w 195"/>
                  <a:gd name="T43" fmla="*/ 68 h 234"/>
                  <a:gd name="T44" fmla="*/ 143 w 195"/>
                  <a:gd name="T45" fmla="*/ 81 h 234"/>
                  <a:gd name="T46" fmla="*/ 134 w 195"/>
                  <a:gd name="T47" fmla="*/ 95 h 234"/>
                  <a:gd name="T48" fmla="*/ 124 w 195"/>
                  <a:gd name="T49" fmla="*/ 109 h 234"/>
                  <a:gd name="T50" fmla="*/ 111 w 195"/>
                  <a:gd name="T51" fmla="*/ 123 h 234"/>
                  <a:gd name="T52" fmla="*/ 99 w 195"/>
                  <a:gd name="T53" fmla="*/ 136 h 234"/>
                  <a:gd name="T54" fmla="*/ 85 w 195"/>
                  <a:gd name="T55" fmla="*/ 149 h 234"/>
                  <a:gd name="T56" fmla="*/ 71 w 195"/>
                  <a:gd name="T57" fmla="*/ 163 h 234"/>
                  <a:gd name="T58" fmla="*/ 39 w 195"/>
                  <a:gd name="T59" fmla="*/ 191 h 234"/>
                  <a:gd name="T60" fmla="*/ 2 w 195"/>
                  <a:gd name="T61" fmla="*/ 217 h 234"/>
                  <a:gd name="T62" fmla="*/ 12 w 195"/>
                  <a:gd name="T63" fmla="*/ 219 h 234"/>
                  <a:gd name="T64" fmla="*/ 2 w 195"/>
                  <a:gd name="T65" fmla="*/ 217 h 234"/>
                  <a:gd name="T66" fmla="*/ 0 w 195"/>
                  <a:gd name="T67" fmla="*/ 220 h 234"/>
                  <a:gd name="T68" fmla="*/ 0 w 195"/>
                  <a:gd name="T69" fmla="*/ 224 h 234"/>
                  <a:gd name="T70" fmla="*/ 0 w 195"/>
                  <a:gd name="T71" fmla="*/ 227 h 234"/>
                  <a:gd name="T72" fmla="*/ 1 w 195"/>
                  <a:gd name="T73" fmla="*/ 230 h 234"/>
                  <a:gd name="T74" fmla="*/ 2 w 195"/>
                  <a:gd name="T75" fmla="*/ 233 h 234"/>
                  <a:gd name="T76" fmla="*/ 5 w 195"/>
                  <a:gd name="T77" fmla="*/ 234 h 234"/>
                  <a:gd name="T78" fmla="*/ 9 w 195"/>
                  <a:gd name="T79" fmla="*/ 234 h 234"/>
                  <a:gd name="T80" fmla="*/ 12 w 195"/>
                  <a:gd name="T81" fmla="*/ 231 h 234"/>
                  <a:gd name="T82" fmla="*/ 2 w 195"/>
                  <a:gd name="T83" fmla="*/ 231 h 2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5"/>
                  <a:gd name="T127" fmla="*/ 0 h 234"/>
                  <a:gd name="T128" fmla="*/ 195 w 195"/>
                  <a:gd name="T129" fmla="*/ 234 h 2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5" h="234">
                    <a:moveTo>
                      <a:pt x="2" y="231"/>
                    </a:moveTo>
                    <a:lnTo>
                      <a:pt x="12" y="231"/>
                    </a:lnTo>
                    <a:lnTo>
                      <a:pt x="48" y="203"/>
                    </a:lnTo>
                    <a:lnTo>
                      <a:pt x="82" y="176"/>
                    </a:lnTo>
                    <a:lnTo>
                      <a:pt x="97" y="162"/>
                    </a:lnTo>
                    <a:lnTo>
                      <a:pt x="111" y="148"/>
                    </a:lnTo>
                    <a:lnTo>
                      <a:pt x="125" y="134"/>
                    </a:lnTo>
                    <a:lnTo>
                      <a:pt x="136" y="120"/>
                    </a:lnTo>
                    <a:lnTo>
                      <a:pt x="147" y="106"/>
                    </a:lnTo>
                    <a:lnTo>
                      <a:pt x="159" y="90"/>
                    </a:lnTo>
                    <a:lnTo>
                      <a:pt x="167" y="77"/>
                    </a:lnTo>
                    <a:lnTo>
                      <a:pt x="175" y="61"/>
                    </a:lnTo>
                    <a:lnTo>
                      <a:pt x="182" y="47"/>
                    </a:lnTo>
                    <a:lnTo>
                      <a:pt x="188" y="32"/>
                    </a:lnTo>
                    <a:lnTo>
                      <a:pt x="192" y="18"/>
                    </a:lnTo>
                    <a:lnTo>
                      <a:pt x="195" y="3"/>
                    </a:lnTo>
                    <a:lnTo>
                      <a:pt x="178" y="0"/>
                    </a:lnTo>
                    <a:lnTo>
                      <a:pt x="175" y="14"/>
                    </a:lnTo>
                    <a:lnTo>
                      <a:pt x="171" y="26"/>
                    </a:lnTo>
                    <a:lnTo>
                      <a:pt x="166" y="40"/>
                    </a:lnTo>
                    <a:lnTo>
                      <a:pt x="160" y="54"/>
                    </a:lnTo>
                    <a:lnTo>
                      <a:pt x="153" y="68"/>
                    </a:lnTo>
                    <a:lnTo>
                      <a:pt x="143" y="81"/>
                    </a:lnTo>
                    <a:lnTo>
                      <a:pt x="134" y="95"/>
                    </a:lnTo>
                    <a:lnTo>
                      <a:pt x="124" y="109"/>
                    </a:lnTo>
                    <a:lnTo>
                      <a:pt x="111" y="123"/>
                    </a:lnTo>
                    <a:lnTo>
                      <a:pt x="99" y="136"/>
                    </a:lnTo>
                    <a:lnTo>
                      <a:pt x="85" y="149"/>
                    </a:lnTo>
                    <a:lnTo>
                      <a:pt x="71" y="163"/>
                    </a:lnTo>
                    <a:lnTo>
                      <a:pt x="39" y="191"/>
                    </a:lnTo>
                    <a:lnTo>
                      <a:pt x="2" y="217"/>
                    </a:lnTo>
                    <a:lnTo>
                      <a:pt x="12" y="219"/>
                    </a:lnTo>
                    <a:lnTo>
                      <a:pt x="2" y="217"/>
                    </a:lnTo>
                    <a:lnTo>
                      <a:pt x="0" y="220"/>
                    </a:lnTo>
                    <a:lnTo>
                      <a:pt x="0" y="224"/>
                    </a:lnTo>
                    <a:lnTo>
                      <a:pt x="0" y="227"/>
                    </a:lnTo>
                    <a:lnTo>
                      <a:pt x="1" y="230"/>
                    </a:lnTo>
                    <a:lnTo>
                      <a:pt x="2" y="233"/>
                    </a:lnTo>
                    <a:lnTo>
                      <a:pt x="5" y="234"/>
                    </a:lnTo>
                    <a:lnTo>
                      <a:pt x="9" y="234"/>
                    </a:lnTo>
                    <a:lnTo>
                      <a:pt x="12" y="231"/>
                    </a:lnTo>
                    <a:lnTo>
                      <a:pt x="2" y="231"/>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59" name="Freeform 172"/>
              <p:cNvSpPr>
                <a:spLocks/>
              </p:cNvSpPr>
              <p:nvPr/>
            </p:nvSpPr>
            <p:spPr bwMode="auto">
              <a:xfrm>
                <a:off x="3705" y="2737"/>
                <a:ext cx="164" cy="185"/>
              </a:xfrm>
              <a:custGeom>
                <a:avLst/>
                <a:gdLst>
                  <a:gd name="T0" fmla="*/ 1 w 164"/>
                  <a:gd name="T1" fmla="*/ 12 h 185"/>
                  <a:gd name="T2" fmla="*/ 1 w 164"/>
                  <a:gd name="T3" fmla="*/ 14 h 185"/>
                  <a:gd name="T4" fmla="*/ 18 w 164"/>
                  <a:gd name="T5" fmla="*/ 38 h 185"/>
                  <a:gd name="T6" fmla="*/ 33 w 164"/>
                  <a:gd name="T7" fmla="*/ 61 h 185"/>
                  <a:gd name="T8" fmla="*/ 51 w 164"/>
                  <a:gd name="T9" fmla="*/ 84 h 185"/>
                  <a:gd name="T10" fmla="*/ 69 w 164"/>
                  <a:gd name="T11" fmla="*/ 106 h 185"/>
                  <a:gd name="T12" fmla="*/ 89 w 164"/>
                  <a:gd name="T13" fmla="*/ 127 h 185"/>
                  <a:gd name="T14" fmla="*/ 110 w 164"/>
                  <a:gd name="T15" fmla="*/ 148 h 185"/>
                  <a:gd name="T16" fmla="*/ 131 w 164"/>
                  <a:gd name="T17" fmla="*/ 167 h 185"/>
                  <a:gd name="T18" fmla="*/ 154 w 164"/>
                  <a:gd name="T19" fmla="*/ 185 h 185"/>
                  <a:gd name="T20" fmla="*/ 164 w 164"/>
                  <a:gd name="T21" fmla="*/ 173 h 185"/>
                  <a:gd name="T22" fmla="*/ 142 w 164"/>
                  <a:gd name="T23" fmla="*/ 153 h 185"/>
                  <a:gd name="T24" fmla="*/ 121 w 164"/>
                  <a:gd name="T25" fmla="*/ 135 h 185"/>
                  <a:gd name="T26" fmla="*/ 101 w 164"/>
                  <a:gd name="T27" fmla="*/ 114 h 185"/>
                  <a:gd name="T28" fmla="*/ 82 w 164"/>
                  <a:gd name="T29" fmla="*/ 95 h 185"/>
                  <a:gd name="T30" fmla="*/ 64 w 164"/>
                  <a:gd name="T31" fmla="*/ 72 h 185"/>
                  <a:gd name="T32" fmla="*/ 47 w 164"/>
                  <a:gd name="T33" fmla="*/ 50 h 185"/>
                  <a:gd name="T34" fmla="*/ 32 w 164"/>
                  <a:gd name="T35" fmla="*/ 28 h 185"/>
                  <a:gd name="T36" fmla="*/ 15 w 164"/>
                  <a:gd name="T37" fmla="*/ 4 h 185"/>
                  <a:gd name="T38" fmla="*/ 16 w 164"/>
                  <a:gd name="T39" fmla="*/ 5 h 185"/>
                  <a:gd name="T40" fmla="*/ 15 w 164"/>
                  <a:gd name="T41" fmla="*/ 4 h 185"/>
                  <a:gd name="T42" fmla="*/ 14 w 164"/>
                  <a:gd name="T43" fmla="*/ 1 h 185"/>
                  <a:gd name="T44" fmla="*/ 9 w 164"/>
                  <a:gd name="T45" fmla="*/ 0 h 185"/>
                  <a:gd name="T46" fmla="*/ 7 w 164"/>
                  <a:gd name="T47" fmla="*/ 0 h 185"/>
                  <a:gd name="T48" fmla="*/ 4 w 164"/>
                  <a:gd name="T49" fmla="*/ 1 h 185"/>
                  <a:gd name="T50" fmla="*/ 1 w 164"/>
                  <a:gd name="T51" fmla="*/ 4 h 185"/>
                  <a:gd name="T52" fmla="*/ 0 w 164"/>
                  <a:gd name="T53" fmla="*/ 7 h 185"/>
                  <a:gd name="T54" fmla="*/ 0 w 164"/>
                  <a:gd name="T55" fmla="*/ 10 h 185"/>
                  <a:gd name="T56" fmla="*/ 1 w 164"/>
                  <a:gd name="T57" fmla="*/ 14 h 185"/>
                  <a:gd name="T58" fmla="*/ 1 w 164"/>
                  <a:gd name="T59" fmla="*/ 12 h 1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4"/>
                  <a:gd name="T91" fmla="*/ 0 h 185"/>
                  <a:gd name="T92" fmla="*/ 164 w 164"/>
                  <a:gd name="T93" fmla="*/ 185 h 1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4" h="185">
                    <a:moveTo>
                      <a:pt x="1" y="12"/>
                    </a:moveTo>
                    <a:lnTo>
                      <a:pt x="1" y="14"/>
                    </a:lnTo>
                    <a:lnTo>
                      <a:pt x="18" y="38"/>
                    </a:lnTo>
                    <a:lnTo>
                      <a:pt x="33" y="61"/>
                    </a:lnTo>
                    <a:lnTo>
                      <a:pt x="51" y="84"/>
                    </a:lnTo>
                    <a:lnTo>
                      <a:pt x="69" y="106"/>
                    </a:lnTo>
                    <a:lnTo>
                      <a:pt x="89" y="127"/>
                    </a:lnTo>
                    <a:lnTo>
                      <a:pt x="110" y="148"/>
                    </a:lnTo>
                    <a:lnTo>
                      <a:pt x="131" y="167"/>
                    </a:lnTo>
                    <a:lnTo>
                      <a:pt x="154" y="185"/>
                    </a:lnTo>
                    <a:lnTo>
                      <a:pt x="164" y="173"/>
                    </a:lnTo>
                    <a:lnTo>
                      <a:pt x="142" y="153"/>
                    </a:lnTo>
                    <a:lnTo>
                      <a:pt x="121" y="135"/>
                    </a:lnTo>
                    <a:lnTo>
                      <a:pt x="101" y="114"/>
                    </a:lnTo>
                    <a:lnTo>
                      <a:pt x="82" y="95"/>
                    </a:lnTo>
                    <a:lnTo>
                      <a:pt x="64" y="72"/>
                    </a:lnTo>
                    <a:lnTo>
                      <a:pt x="47" y="50"/>
                    </a:lnTo>
                    <a:lnTo>
                      <a:pt x="32" y="28"/>
                    </a:lnTo>
                    <a:lnTo>
                      <a:pt x="15" y="4"/>
                    </a:lnTo>
                    <a:lnTo>
                      <a:pt x="16" y="5"/>
                    </a:lnTo>
                    <a:lnTo>
                      <a:pt x="15" y="4"/>
                    </a:lnTo>
                    <a:lnTo>
                      <a:pt x="14" y="1"/>
                    </a:lnTo>
                    <a:lnTo>
                      <a:pt x="9" y="0"/>
                    </a:lnTo>
                    <a:lnTo>
                      <a:pt x="7" y="0"/>
                    </a:lnTo>
                    <a:lnTo>
                      <a:pt x="4" y="1"/>
                    </a:lnTo>
                    <a:lnTo>
                      <a:pt x="1" y="4"/>
                    </a:lnTo>
                    <a:lnTo>
                      <a:pt x="0" y="7"/>
                    </a:lnTo>
                    <a:lnTo>
                      <a:pt x="0" y="10"/>
                    </a:lnTo>
                    <a:lnTo>
                      <a:pt x="1" y="14"/>
                    </a:lnTo>
                    <a:lnTo>
                      <a:pt x="1" y="12"/>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60" name="Freeform 173"/>
              <p:cNvSpPr>
                <a:spLocks/>
              </p:cNvSpPr>
              <p:nvPr/>
            </p:nvSpPr>
            <p:spPr bwMode="auto">
              <a:xfrm>
                <a:off x="3661" y="2473"/>
                <a:ext cx="60" cy="276"/>
              </a:xfrm>
              <a:custGeom>
                <a:avLst/>
                <a:gdLst>
                  <a:gd name="T0" fmla="*/ 38 w 60"/>
                  <a:gd name="T1" fmla="*/ 2 h 276"/>
                  <a:gd name="T2" fmla="*/ 37 w 60"/>
                  <a:gd name="T3" fmla="*/ 3 h 276"/>
                  <a:gd name="T4" fmla="*/ 27 w 60"/>
                  <a:gd name="T5" fmla="*/ 17 h 276"/>
                  <a:gd name="T6" fmla="*/ 18 w 60"/>
                  <a:gd name="T7" fmla="*/ 32 h 276"/>
                  <a:gd name="T8" fmla="*/ 12 w 60"/>
                  <a:gd name="T9" fmla="*/ 46 h 276"/>
                  <a:gd name="T10" fmla="*/ 7 w 60"/>
                  <a:gd name="T11" fmla="*/ 62 h 276"/>
                  <a:gd name="T12" fmla="*/ 3 w 60"/>
                  <a:gd name="T13" fmla="*/ 78 h 276"/>
                  <a:gd name="T14" fmla="*/ 2 w 60"/>
                  <a:gd name="T15" fmla="*/ 94 h 276"/>
                  <a:gd name="T16" fmla="*/ 0 w 60"/>
                  <a:gd name="T17" fmla="*/ 111 h 276"/>
                  <a:gd name="T18" fmla="*/ 0 w 60"/>
                  <a:gd name="T19" fmla="*/ 127 h 276"/>
                  <a:gd name="T20" fmla="*/ 3 w 60"/>
                  <a:gd name="T21" fmla="*/ 145 h 276"/>
                  <a:gd name="T22" fmla="*/ 6 w 60"/>
                  <a:gd name="T23" fmla="*/ 164 h 276"/>
                  <a:gd name="T24" fmla="*/ 10 w 60"/>
                  <a:gd name="T25" fmla="*/ 182 h 276"/>
                  <a:gd name="T26" fmla="*/ 14 w 60"/>
                  <a:gd name="T27" fmla="*/ 200 h 276"/>
                  <a:gd name="T28" fmla="*/ 21 w 60"/>
                  <a:gd name="T29" fmla="*/ 218 h 276"/>
                  <a:gd name="T30" fmla="*/ 28 w 60"/>
                  <a:gd name="T31" fmla="*/ 237 h 276"/>
                  <a:gd name="T32" fmla="*/ 35 w 60"/>
                  <a:gd name="T33" fmla="*/ 257 h 276"/>
                  <a:gd name="T34" fmla="*/ 45 w 60"/>
                  <a:gd name="T35" fmla="*/ 276 h 276"/>
                  <a:gd name="T36" fmla="*/ 60 w 60"/>
                  <a:gd name="T37" fmla="*/ 269 h 276"/>
                  <a:gd name="T38" fmla="*/ 52 w 60"/>
                  <a:gd name="T39" fmla="*/ 250 h 276"/>
                  <a:gd name="T40" fmla="*/ 44 w 60"/>
                  <a:gd name="T41" fmla="*/ 230 h 276"/>
                  <a:gd name="T42" fmla="*/ 37 w 60"/>
                  <a:gd name="T43" fmla="*/ 212 h 276"/>
                  <a:gd name="T44" fmla="*/ 31 w 60"/>
                  <a:gd name="T45" fmla="*/ 194 h 276"/>
                  <a:gd name="T46" fmla="*/ 27 w 60"/>
                  <a:gd name="T47" fmla="*/ 177 h 276"/>
                  <a:gd name="T48" fmla="*/ 23 w 60"/>
                  <a:gd name="T49" fmla="*/ 159 h 276"/>
                  <a:gd name="T50" fmla="*/ 20 w 60"/>
                  <a:gd name="T51" fmla="*/ 143 h 276"/>
                  <a:gd name="T52" fmla="*/ 18 w 60"/>
                  <a:gd name="T53" fmla="*/ 127 h 276"/>
                  <a:gd name="T54" fmla="*/ 17 w 60"/>
                  <a:gd name="T55" fmla="*/ 111 h 276"/>
                  <a:gd name="T56" fmla="*/ 18 w 60"/>
                  <a:gd name="T57" fmla="*/ 95 h 276"/>
                  <a:gd name="T58" fmla="*/ 20 w 60"/>
                  <a:gd name="T59" fmla="*/ 81 h 276"/>
                  <a:gd name="T60" fmla="*/ 24 w 60"/>
                  <a:gd name="T61" fmla="*/ 67 h 276"/>
                  <a:gd name="T62" fmla="*/ 28 w 60"/>
                  <a:gd name="T63" fmla="*/ 53 h 276"/>
                  <a:gd name="T64" fmla="*/ 34 w 60"/>
                  <a:gd name="T65" fmla="*/ 39 h 276"/>
                  <a:gd name="T66" fmla="*/ 41 w 60"/>
                  <a:gd name="T67" fmla="*/ 27 h 276"/>
                  <a:gd name="T68" fmla="*/ 51 w 60"/>
                  <a:gd name="T69" fmla="*/ 14 h 276"/>
                  <a:gd name="T70" fmla="*/ 49 w 60"/>
                  <a:gd name="T71" fmla="*/ 14 h 276"/>
                  <a:gd name="T72" fmla="*/ 51 w 60"/>
                  <a:gd name="T73" fmla="*/ 14 h 276"/>
                  <a:gd name="T74" fmla="*/ 52 w 60"/>
                  <a:gd name="T75" fmla="*/ 10 h 276"/>
                  <a:gd name="T76" fmla="*/ 52 w 60"/>
                  <a:gd name="T77" fmla="*/ 7 h 276"/>
                  <a:gd name="T78" fmla="*/ 51 w 60"/>
                  <a:gd name="T79" fmla="*/ 5 h 276"/>
                  <a:gd name="T80" fmla="*/ 48 w 60"/>
                  <a:gd name="T81" fmla="*/ 2 h 276"/>
                  <a:gd name="T82" fmla="*/ 45 w 60"/>
                  <a:gd name="T83" fmla="*/ 0 h 276"/>
                  <a:gd name="T84" fmla="*/ 42 w 60"/>
                  <a:gd name="T85" fmla="*/ 0 h 276"/>
                  <a:gd name="T86" fmla="*/ 39 w 60"/>
                  <a:gd name="T87" fmla="*/ 0 h 276"/>
                  <a:gd name="T88" fmla="*/ 37 w 60"/>
                  <a:gd name="T89" fmla="*/ 3 h 276"/>
                  <a:gd name="T90" fmla="*/ 38 w 60"/>
                  <a:gd name="T91" fmla="*/ 2 h 2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276"/>
                  <a:gd name="T140" fmla="*/ 60 w 60"/>
                  <a:gd name="T141" fmla="*/ 276 h 2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276">
                    <a:moveTo>
                      <a:pt x="38" y="2"/>
                    </a:moveTo>
                    <a:lnTo>
                      <a:pt x="37" y="3"/>
                    </a:lnTo>
                    <a:lnTo>
                      <a:pt x="27" y="17"/>
                    </a:lnTo>
                    <a:lnTo>
                      <a:pt x="18" y="32"/>
                    </a:lnTo>
                    <a:lnTo>
                      <a:pt x="12" y="46"/>
                    </a:lnTo>
                    <a:lnTo>
                      <a:pt x="7" y="62"/>
                    </a:lnTo>
                    <a:lnTo>
                      <a:pt x="3" y="78"/>
                    </a:lnTo>
                    <a:lnTo>
                      <a:pt x="2" y="94"/>
                    </a:lnTo>
                    <a:lnTo>
                      <a:pt x="0" y="111"/>
                    </a:lnTo>
                    <a:lnTo>
                      <a:pt x="0" y="127"/>
                    </a:lnTo>
                    <a:lnTo>
                      <a:pt x="3" y="145"/>
                    </a:lnTo>
                    <a:lnTo>
                      <a:pt x="6" y="164"/>
                    </a:lnTo>
                    <a:lnTo>
                      <a:pt x="10" y="182"/>
                    </a:lnTo>
                    <a:lnTo>
                      <a:pt x="14" y="200"/>
                    </a:lnTo>
                    <a:lnTo>
                      <a:pt x="21" y="218"/>
                    </a:lnTo>
                    <a:lnTo>
                      <a:pt x="28" y="237"/>
                    </a:lnTo>
                    <a:lnTo>
                      <a:pt x="35" y="257"/>
                    </a:lnTo>
                    <a:lnTo>
                      <a:pt x="45" y="276"/>
                    </a:lnTo>
                    <a:lnTo>
                      <a:pt x="60" y="269"/>
                    </a:lnTo>
                    <a:lnTo>
                      <a:pt x="52" y="250"/>
                    </a:lnTo>
                    <a:lnTo>
                      <a:pt x="44" y="230"/>
                    </a:lnTo>
                    <a:lnTo>
                      <a:pt x="37" y="212"/>
                    </a:lnTo>
                    <a:lnTo>
                      <a:pt x="31" y="194"/>
                    </a:lnTo>
                    <a:lnTo>
                      <a:pt x="27" y="177"/>
                    </a:lnTo>
                    <a:lnTo>
                      <a:pt x="23" y="159"/>
                    </a:lnTo>
                    <a:lnTo>
                      <a:pt x="20" y="143"/>
                    </a:lnTo>
                    <a:lnTo>
                      <a:pt x="18" y="127"/>
                    </a:lnTo>
                    <a:lnTo>
                      <a:pt x="17" y="111"/>
                    </a:lnTo>
                    <a:lnTo>
                      <a:pt x="18" y="95"/>
                    </a:lnTo>
                    <a:lnTo>
                      <a:pt x="20" y="81"/>
                    </a:lnTo>
                    <a:lnTo>
                      <a:pt x="24" y="67"/>
                    </a:lnTo>
                    <a:lnTo>
                      <a:pt x="28" y="53"/>
                    </a:lnTo>
                    <a:lnTo>
                      <a:pt x="34" y="39"/>
                    </a:lnTo>
                    <a:lnTo>
                      <a:pt x="41" y="27"/>
                    </a:lnTo>
                    <a:lnTo>
                      <a:pt x="51" y="14"/>
                    </a:lnTo>
                    <a:lnTo>
                      <a:pt x="49" y="14"/>
                    </a:lnTo>
                    <a:lnTo>
                      <a:pt x="51" y="14"/>
                    </a:lnTo>
                    <a:lnTo>
                      <a:pt x="52" y="10"/>
                    </a:lnTo>
                    <a:lnTo>
                      <a:pt x="52" y="7"/>
                    </a:lnTo>
                    <a:lnTo>
                      <a:pt x="51" y="5"/>
                    </a:lnTo>
                    <a:lnTo>
                      <a:pt x="48" y="2"/>
                    </a:lnTo>
                    <a:lnTo>
                      <a:pt x="45" y="0"/>
                    </a:lnTo>
                    <a:lnTo>
                      <a:pt x="42" y="0"/>
                    </a:lnTo>
                    <a:lnTo>
                      <a:pt x="39" y="0"/>
                    </a:lnTo>
                    <a:lnTo>
                      <a:pt x="37" y="3"/>
                    </a:lnTo>
                    <a:lnTo>
                      <a:pt x="38" y="2"/>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61" name="Freeform 174"/>
              <p:cNvSpPr>
                <a:spLocks/>
              </p:cNvSpPr>
              <p:nvPr/>
            </p:nvSpPr>
            <p:spPr bwMode="auto">
              <a:xfrm>
                <a:off x="2894" y="2631"/>
                <a:ext cx="63" cy="82"/>
              </a:xfrm>
              <a:custGeom>
                <a:avLst/>
                <a:gdLst>
                  <a:gd name="T0" fmla="*/ 17 w 63"/>
                  <a:gd name="T1" fmla="*/ 70 h 82"/>
                  <a:gd name="T2" fmla="*/ 17 w 63"/>
                  <a:gd name="T3" fmla="*/ 74 h 82"/>
                  <a:gd name="T4" fmla="*/ 18 w 63"/>
                  <a:gd name="T5" fmla="*/ 64 h 82"/>
                  <a:gd name="T6" fmla="*/ 20 w 63"/>
                  <a:gd name="T7" fmla="*/ 56 h 82"/>
                  <a:gd name="T8" fmla="*/ 23 w 63"/>
                  <a:gd name="T9" fmla="*/ 49 h 82"/>
                  <a:gd name="T10" fmla="*/ 27 w 63"/>
                  <a:gd name="T11" fmla="*/ 42 h 82"/>
                  <a:gd name="T12" fmla="*/ 34 w 63"/>
                  <a:gd name="T13" fmla="*/ 35 h 82"/>
                  <a:gd name="T14" fmla="*/ 41 w 63"/>
                  <a:gd name="T15" fmla="*/ 28 h 82"/>
                  <a:gd name="T16" fmla="*/ 50 w 63"/>
                  <a:gd name="T17" fmla="*/ 22 h 82"/>
                  <a:gd name="T18" fmla="*/ 63 w 63"/>
                  <a:gd name="T19" fmla="*/ 17 h 82"/>
                  <a:gd name="T20" fmla="*/ 56 w 63"/>
                  <a:gd name="T21" fmla="*/ 0 h 82"/>
                  <a:gd name="T22" fmla="*/ 44 w 63"/>
                  <a:gd name="T23" fmla="*/ 7 h 82"/>
                  <a:gd name="T24" fmla="*/ 31 w 63"/>
                  <a:gd name="T25" fmla="*/ 14 h 82"/>
                  <a:gd name="T26" fmla="*/ 21 w 63"/>
                  <a:gd name="T27" fmla="*/ 22 h 82"/>
                  <a:gd name="T28" fmla="*/ 14 w 63"/>
                  <a:gd name="T29" fmla="*/ 31 h 82"/>
                  <a:gd name="T30" fmla="*/ 7 w 63"/>
                  <a:gd name="T31" fmla="*/ 40 h 82"/>
                  <a:gd name="T32" fmla="*/ 3 w 63"/>
                  <a:gd name="T33" fmla="*/ 52 h 82"/>
                  <a:gd name="T34" fmla="*/ 2 w 63"/>
                  <a:gd name="T35" fmla="*/ 63 h 82"/>
                  <a:gd name="T36" fmla="*/ 0 w 63"/>
                  <a:gd name="T37" fmla="*/ 74 h 82"/>
                  <a:gd name="T38" fmla="*/ 2 w 63"/>
                  <a:gd name="T39" fmla="*/ 78 h 82"/>
                  <a:gd name="T40" fmla="*/ 0 w 63"/>
                  <a:gd name="T41" fmla="*/ 74 h 82"/>
                  <a:gd name="T42" fmla="*/ 2 w 63"/>
                  <a:gd name="T43" fmla="*/ 78 h 82"/>
                  <a:gd name="T44" fmla="*/ 3 w 63"/>
                  <a:gd name="T45" fmla="*/ 81 h 82"/>
                  <a:gd name="T46" fmla="*/ 6 w 63"/>
                  <a:gd name="T47" fmla="*/ 82 h 82"/>
                  <a:gd name="T48" fmla="*/ 10 w 63"/>
                  <a:gd name="T49" fmla="*/ 82 h 82"/>
                  <a:gd name="T50" fmla="*/ 13 w 63"/>
                  <a:gd name="T51" fmla="*/ 82 h 82"/>
                  <a:gd name="T52" fmla="*/ 16 w 63"/>
                  <a:gd name="T53" fmla="*/ 81 h 82"/>
                  <a:gd name="T54" fmla="*/ 17 w 63"/>
                  <a:gd name="T55" fmla="*/ 78 h 82"/>
                  <a:gd name="T56" fmla="*/ 17 w 63"/>
                  <a:gd name="T57" fmla="*/ 74 h 82"/>
                  <a:gd name="T58" fmla="*/ 17 w 63"/>
                  <a:gd name="T59" fmla="*/ 70 h 8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3"/>
                  <a:gd name="T91" fmla="*/ 0 h 82"/>
                  <a:gd name="T92" fmla="*/ 63 w 63"/>
                  <a:gd name="T93" fmla="*/ 82 h 8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3" h="82">
                    <a:moveTo>
                      <a:pt x="17" y="70"/>
                    </a:moveTo>
                    <a:lnTo>
                      <a:pt x="17" y="74"/>
                    </a:lnTo>
                    <a:lnTo>
                      <a:pt x="18" y="64"/>
                    </a:lnTo>
                    <a:lnTo>
                      <a:pt x="20" y="56"/>
                    </a:lnTo>
                    <a:lnTo>
                      <a:pt x="23" y="49"/>
                    </a:lnTo>
                    <a:lnTo>
                      <a:pt x="27" y="42"/>
                    </a:lnTo>
                    <a:lnTo>
                      <a:pt x="34" y="35"/>
                    </a:lnTo>
                    <a:lnTo>
                      <a:pt x="41" y="28"/>
                    </a:lnTo>
                    <a:lnTo>
                      <a:pt x="50" y="22"/>
                    </a:lnTo>
                    <a:lnTo>
                      <a:pt x="63" y="17"/>
                    </a:lnTo>
                    <a:lnTo>
                      <a:pt x="56" y="0"/>
                    </a:lnTo>
                    <a:lnTo>
                      <a:pt x="44" y="7"/>
                    </a:lnTo>
                    <a:lnTo>
                      <a:pt x="31" y="14"/>
                    </a:lnTo>
                    <a:lnTo>
                      <a:pt x="21" y="22"/>
                    </a:lnTo>
                    <a:lnTo>
                      <a:pt x="14" y="31"/>
                    </a:lnTo>
                    <a:lnTo>
                      <a:pt x="7" y="40"/>
                    </a:lnTo>
                    <a:lnTo>
                      <a:pt x="3" y="52"/>
                    </a:lnTo>
                    <a:lnTo>
                      <a:pt x="2" y="63"/>
                    </a:lnTo>
                    <a:lnTo>
                      <a:pt x="0" y="74"/>
                    </a:lnTo>
                    <a:lnTo>
                      <a:pt x="2" y="78"/>
                    </a:lnTo>
                    <a:lnTo>
                      <a:pt x="0" y="74"/>
                    </a:lnTo>
                    <a:lnTo>
                      <a:pt x="2" y="78"/>
                    </a:lnTo>
                    <a:lnTo>
                      <a:pt x="3" y="81"/>
                    </a:lnTo>
                    <a:lnTo>
                      <a:pt x="6" y="82"/>
                    </a:lnTo>
                    <a:lnTo>
                      <a:pt x="10" y="82"/>
                    </a:lnTo>
                    <a:lnTo>
                      <a:pt x="13" y="82"/>
                    </a:lnTo>
                    <a:lnTo>
                      <a:pt x="16" y="81"/>
                    </a:lnTo>
                    <a:lnTo>
                      <a:pt x="17" y="78"/>
                    </a:lnTo>
                    <a:lnTo>
                      <a:pt x="17" y="74"/>
                    </a:lnTo>
                    <a:lnTo>
                      <a:pt x="17" y="70"/>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62" name="Freeform 175"/>
              <p:cNvSpPr>
                <a:spLocks/>
              </p:cNvSpPr>
              <p:nvPr/>
            </p:nvSpPr>
            <p:spPr bwMode="auto">
              <a:xfrm>
                <a:off x="2896" y="2701"/>
                <a:ext cx="81" cy="54"/>
              </a:xfrm>
              <a:custGeom>
                <a:avLst/>
                <a:gdLst>
                  <a:gd name="T0" fmla="*/ 75 w 81"/>
                  <a:gd name="T1" fmla="*/ 37 h 54"/>
                  <a:gd name="T2" fmla="*/ 76 w 81"/>
                  <a:gd name="T3" fmla="*/ 39 h 54"/>
                  <a:gd name="T4" fmla="*/ 67 w 81"/>
                  <a:gd name="T5" fmla="*/ 33 h 54"/>
                  <a:gd name="T6" fmla="*/ 58 w 81"/>
                  <a:gd name="T7" fmla="*/ 29 h 54"/>
                  <a:gd name="T8" fmla="*/ 48 w 81"/>
                  <a:gd name="T9" fmla="*/ 26 h 54"/>
                  <a:gd name="T10" fmla="*/ 40 w 81"/>
                  <a:gd name="T11" fmla="*/ 22 h 54"/>
                  <a:gd name="T12" fmla="*/ 33 w 81"/>
                  <a:gd name="T13" fmla="*/ 18 h 54"/>
                  <a:gd name="T14" fmla="*/ 26 w 81"/>
                  <a:gd name="T15" fmla="*/ 14 h 54"/>
                  <a:gd name="T16" fmla="*/ 21 w 81"/>
                  <a:gd name="T17" fmla="*/ 7 h 54"/>
                  <a:gd name="T18" fmla="*/ 15 w 81"/>
                  <a:gd name="T19" fmla="*/ 0 h 54"/>
                  <a:gd name="T20" fmla="*/ 0 w 81"/>
                  <a:gd name="T21" fmla="*/ 8 h 54"/>
                  <a:gd name="T22" fmla="*/ 7 w 81"/>
                  <a:gd name="T23" fmla="*/ 19 h 54"/>
                  <a:gd name="T24" fmla="*/ 15 w 81"/>
                  <a:gd name="T25" fmla="*/ 26 h 54"/>
                  <a:gd name="T26" fmla="*/ 25 w 81"/>
                  <a:gd name="T27" fmla="*/ 33 h 54"/>
                  <a:gd name="T28" fmla="*/ 33 w 81"/>
                  <a:gd name="T29" fmla="*/ 37 h 54"/>
                  <a:gd name="T30" fmla="*/ 43 w 81"/>
                  <a:gd name="T31" fmla="*/ 41 h 54"/>
                  <a:gd name="T32" fmla="*/ 51 w 81"/>
                  <a:gd name="T33" fmla="*/ 46 h 54"/>
                  <a:gd name="T34" fmla="*/ 60 w 81"/>
                  <a:gd name="T35" fmla="*/ 48 h 54"/>
                  <a:gd name="T36" fmla="*/ 68 w 81"/>
                  <a:gd name="T37" fmla="*/ 53 h 54"/>
                  <a:gd name="T38" fmla="*/ 69 w 81"/>
                  <a:gd name="T39" fmla="*/ 54 h 54"/>
                  <a:gd name="T40" fmla="*/ 68 w 81"/>
                  <a:gd name="T41" fmla="*/ 53 h 54"/>
                  <a:gd name="T42" fmla="*/ 71 w 81"/>
                  <a:gd name="T43" fmla="*/ 54 h 54"/>
                  <a:gd name="T44" fmla="*/ 75 w 81"/>
                  <a:gd name="T45" fmla="*/ 54 h 54"/>
                  <a:gd name="T46" fmla="*/ 78 w 81"/>
                  <a:gd name="T47" fmla="*/ 53 h 54"/>
                  <a:gd name="T48" fmla="*/ 79 w 81"/>
                  <a:gd name="T49" fmla="*/ 50 h 54"/>
                  <a:gd name="T50" fmla="*/ 81 w 81"/>
                  <a:gd name="T51" fmla="*/ 47 h 54"/>
                  <a:gd name="T52" fmla="*/ 81 w 81"/>
                  <a:gd name="T53" fmla="*/ 44 h 54"/>
                  <a:gd name="T54" fmla="*/ 79 w 81"/>
                  <a:gd name="T55" fmla="*/ 41 h 54"/>
                  <a:gd name="T56" fmla="*/ 76 w 81"/>
                  <a:gd name="T57" fmla="*/ 39 h 54"/>
                  <a:gd name="T58" fmla="*/ 75 w 81"/>
                  <a:gd name="T59" fmla="*/ 37 h 5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1"/>
                  <a:gd name="T91" fmla="*/ 0 h 54"/>
                  <a:gd name="T92" fmla="*/ 81 w 81"/>
                  <a:gd name="T93" fmla="*/ 54 h 5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1" h="54">
                    <a:moveTo>
                      <a:pt x="75" y="37"/>
                    </a:moveTo>
                    <a:lnTo>
                      <a:pt x="76" y="39"/>
                    </a:lnTo>
                    <a:lnTo>
                      <a:pt x="67" y="33"/>
                    </a:lnTo>
                    <a:lnTo>
                      <a:pt x="58" y="29"/>
                    </a:lnTo>
                    <a:lnTo>
                      <a:pt x="48" y="26"/>
                    </a:lnTo>
                    <a:lnTo>
                      <a:pt x="40" y="22"/>
                    </a:lnTo>
                    <a:lnTo>
                      <a:pt x="33" y="18"/>
                    </a:lnTo>
                    <a:lnTo>
                      <a:pt x="26" y="14"/>
                    </a:lnTo>
                    <a:lnTo>
                      <a:pt x="21" y="7"/>
                    </a:lnTo>
                    <a:lnTo>
                      <a:pt x="15" y="0"/>
                    </a:lnTo>
                    <a:lnTo>
                      <a:pt x="0" y="8"/>
                    </a:lnTo>
                    <a:lnTo>
                      <a:pt x="7" y="19"/>
                    </a:lnTo>
                    <a:lnTo>
                      <a:pt x="15" y="26"/>
                    </a:lnTo>
                    <a:lnTo>
                      <a:pt x="25" y="33"/>
                    </a:lnTo>
                    <a:lnTo>
                      <a:pt x="33" y="37"/>
                    </a:lnTo>
                    <a:lnTo>
                      <a:pt x="43" y="41"/>
                    </a:lnTo>
                    <a:lnTo>
                      <a:pt x="51" y="46"/>
                    </a:lnTo>
                    <a:lnTo>
                      <a:pt x="60" y="48"/>
                    </a:lnTo>
                    <a:lnTo>
                      <a:pt x="68" y="53"/>
                    </a:lnTo>
                    <a:lnTo>
                      <a:pt x="69" y="54"/>
                    </a:lnTo>
                    <a:lnTo>
                      <a:pt x="68" y="53"/>
                    </a:lnTo>
                    <a:lnTo>
                      <a:pt x="71" y="54"/>
                    </a:lnTo>
                    <a:lnTo>
                      <a:pt x="75" y="54"/>
                    </a:lnTo>
                    <a:lnTo>
                      <a:pt x="78" y="53"/>
                    </a:lnTo>
                    <a:lnTo>
                      <a:pt x="79" y="50"/>
                    </a:lnTo>
                    <a:lnTo>
                      <a:pt x="81" y="47"/>
                    </a:lnTo>
                    <a:lnTo>
                      <a:pt x="81" y="44"/>
                    </a:lnTo>
                    <a:lnTo>
                      <a:pt x="79" y="41"/>
                    </a:lnTo>
                    <a:lnTo>
                      <a:pt x="76" y="39"/>
                    </a:lnTo>
                    <a:lnTo>
                      <a:pt x="75" y="37"/>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63" name="Freeform 176"/>
              <p:cNvSpPr>
                <a:spLocks/>
              </p:cNvSpPr>
              <p:nvPr/>
            </p:nvSpPr>
            <p:spPr bwMode="auto">
              <a:xfrm>
                <a:off x="2965" y="2738"/>
                <a:ext cx="543" cy="155"/>
              </a:xfrm>
              <a:custGeom>
                <a:avLst/>
                <a:gdLst>
                  <a:gd name="T0" fmla="*/ 535 w 543"/>
                  <a:gd name="T1" fmla="*/ 138 h 155"/>
                  <a:gd name="T2" fmla="*/ 535 w 543"/>
                  <a:gd name="T3" fmla="*/ 138 h 155"/>
                  <a:gd name="T4" fmla="*/ 504 w 543"/>
                  <a:gd name="T5" fmla="*/ 138 h 155"/>
                  <a:gd name="T6" fmla="*/ 473 w 543"/>
                  <a:gd name="T7" fmla="*/ 137 h 155"/>
                  <a:gd name="T8" fmla="*/ 443 w 543"/>
                  <a:gd name="T9" fmla="*/ 134 h 155"/>
                  <a:gd name="T10" fmla="*/ 410 w 543"/>
                  <a:gd name="T11" fmla="*/ 130 h 155"/>
                  <a:gd name="T12" fmla="*/ 380 w 543"/>
                  <a:gd name="T13" fmla="*/ 124 h 155"/>
                  <a:gd name="T14" fmla="*/ 348 w 543"/>
                  <a:gd name="T15" fmla="*/ 117 h 155"/>
                  <a:gd name="T16" fmla="*/ 316 w 543"/>
                  <a:gd name="T17" fmla="*/ 109 h 155"/>
                  <a:gd name="T18" fmla="*/ 284 w 543"/>
                  <a:gd name="T19" fmla="*/ 99 h 155"/>
                  <a:gd name="T20" fmla="*/ 217 w 543"/>
                  <a:gd name="T21" fmla="*/ 78 h 155"/>
                  <a:gd name="T22" fmla="*/ 148 w 543"/>
                  <a:gd name="T23" fmla="*/ 53 h 155"/>
                  <a:gd name="T24" fmla="*/ 79 w 543"/>
                  <a:gd name="T25" fmla="*/ 28 h 155"/>
                  <a:gd name="T26" fmla="*/ 6 w 543"/>
                  <a:gd name="T27" fmla="*/ 0 h 155"/>
                  <a:gd name="T28" fmla="*/ 0 w 543"/>
                  <a:gd name="T29" fmla="*/ 17 h 155"/>
                  <a:gd name="T30" fmla="*/ 73 w 543"/>
                  <a:gd name="T31" fmla="*/ 43 h 155"/>
                  <a:gd name="T32" fmla="*/ 143 w 543"/>
                  <a:gd name="T33" fmla="*/ 70 h 155"/>
                  <a:gd name="T34" fmla="*/ 211 w 543"/>
                  <a:gd name="T35" fmla="*/ 94 h 155"/>
                  <a:gd name="T36" fmla="*/ 278 w 543"/>
                  <a:gd name="T37" fmla="*/ 116 h 155"/>
                  <a:gd name="T38" fmla="*/ 311 w 543"/>
                  <a:gd name="T39" fmla="*/ 126 h 155"/>
                  <a:gd name="T40" fmla="*/ 344 w 543"/>
                  <a:gd name="T41" fmla="*/ 134 h 155"/>
                  <a:gd name="T42" fmla="*/ 376 w 543"/>
                  <a:gd name="T43" fmla="*/ 141 h 155"/>
                  <a:gd name="T44" fmla="*/ 408 w 543"/>
                  <a:gd name="T45" fmla="*/ 147 h 155"/>
                  <a:gd name="T46" fmla="*/ 440 w 543"/>
                  <a:gd name="T47" fmla="*/ 151 h 155"/>
                  <a:gd name="T48" fmla="*/ 472 w 543"/>
                  <a:gd name="T49" fmla="*/ 155 h 155"/>
                  <a:gd name="T50" fmla="*/ 504 w 543"/>
                  <a:gd name="T51" fmla="*/ 155 h 155"/>
                  <a:gd name="T52" fmla="*/ 535 w 543"/>
                  <a:gd name="T53" fmla="*/ 155 h 155"/>
                  <a:gd name="T54" fmla="*/ 535 w 543"/>
                  <a:gd name="T55" fmla="*/ 155 h 155"/>
                  <a:gd name="T56" fmla="*/ 535 w 543"/>
                  <a:gd name="T57" fmla="*/ 155 h 155"/>
                  <a:gd name="T58" fmla="*/ 539 w 543"/>
                  <a:gd name="T59" fmla="*/ 154 h 155"/>
                  <a:gd name="T60" fmla="*/ 542 w 543"/>
                  <a:gd name="T61" fmla="*/ 152 h 155"/>
                  <a:gd name="T62" fmla="*/ 543 w 543"/>
                  <a:gd name="T63" fmla="*/ 149 h 155"/>
                  <a:gd name="T64" fmla="*/ 543 w 543"/>
                  <a:gd name="T65" fmla="*/ 147 h 155"/>
                  <a:gd name="T66" fmla="*/ 542 w 543"/>
                  <a:gd name="T67" fmla="*/ 142 h 155"/>
                  <a:gd name="T68" fmla="*/ 540 w 543"/>
                  <a:gd name="T69" fmla="*/ 141 h 155"/>
                  <a:gd name="T70" fmla="*/ 537 w 543"/>
                  <a:gd name="T71" fmla="*/ 138 h 155"/>
                  <a:gd name="T72" fmla="*/ 535 w 543"/>
                  <a:gd name="T73" fmla="*/ 138 h 1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43"/>
                  <a:gd name="T112" fmla="*/ 0 h 155"/>
                  <a:gd name="T113" fmla="*/ 543 w 543"/>
                  <a:gd name="T114" fmla="*/ 155 h 1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43" h="155">
                    <a:moveTo>
                      <a:pt x="535" y="138"/>
                    </a:moveTo>
                    <a:lnTo>
                      <a:pt x="535" y="138"/>
                    </a:lnTo>
                    <a:lnTo>
                      <a:pt x="504" y="138"/>
                    </a:lnTo>
                    <a:lnTo>
                      <a:pt x="473" y="137"/>
                    </a:lnTo>
                    <a:lnTo>
                      <a:pt x="443" y="134"/>
                    </a:lnTo>
                    <a:lnTo>
                      <a:pt x="410" y="130"/>
                    </a:lnTo>
                    <a:lnTo>
                      <a:pt x="380" y="124"/>
                    </a:lnTo>
                    <a:lnTo>
                      <a:pt x="348" y="117"/>
                    </a:lnTo>
                    <a:lnTo>
                      <a:pt x="316" y="109"/>
                    </a:lnTo>
                    <a:lnTo>
                      <a:pt x="284" y="99"/>
                    </a:lnTo>
                    <a:lnTo>
                      <a:pt x="217" y="78"/>
                    </a:lnTo>
                    <a:lnTo>
                      <a:pt x="148" y="53"/>
                    </a:lnTo>
                    <a:lnTo>
                      <a:pt x="79" y="28"/>
                    </a:lnTo>
                    <a:lnTo>
                      <a:pt x="6" y="0"/>
                    </a:lnTo>
                    <a:lnTo>
                      <a:pt x="0" y="17"/>
                    </a:lnTo>
                    <a:lnTo>
                      <a:pt x="73" y="43"/>
                    </a:lnTo>
                    <a:lnTo>
                      <a:pt x="143" y="70"/>
                    </a:lnTo>
                    <a:lnTo>
                      <a:pt x="211" y="94"/>
                    </a:lnTo>
                    <a:lnTo>
                      <a:pt x="278" y="116"/>
                    </a:lnTo>
                    <a:lnTo>
                      <a:pt x="311" y="126"/>
                    </a:lnTo>
                    <a:lnTo>
                      <a:pt x="344" y="134"/>
                    </a:lnTo>
                    <a:lnTo>
                      <a:pt x="376" y="141"/>
                    </a:lnTo>
                    <a:lnTo>
                      <a:pt x="408" y="147"/>
                    </a:lnTo>
                    <a:lnTo>
                      <a:pt x="440" y="151"/>
                    </a:lnTo>
                    <a:lnTo>
                      <a:pt x="472" y="155"/>
                    </a:lnTo>
                    <a:lnTo>
                      <a:pt x="504" y="155"/>
                    </a:lnTo>
                    <a:lnTo>
                      <a:pt x="535" y="155"/>
                    </a:lnTo>
                    <a:lnTo>
                      <a:pt x="539" y="154"/>
                    </a:lnTo>
                    <a:lnTo>
                      <a:pt x="542" y="152"/>
                    </a:lnTo>
                    <a:lnTo>
                      <a:pt x="543" y="149"/>
                    </a:lnTo>
                    <a:lnTo>
                      <a:pt x="543" y="147"/>
                    </a:lnTo>
                    <a:lnTo>
                      <a:pt x="542" y="142"/>
                    </a:lnTo>
                    <a:lnTo>
                      <a:pt x="540" y="141"/>
                    </a:lnTo>
                    <a:lnTo>
                      <a:pt x="537" y="138"/>
                    </a:lnTo>
                    <a:lnTo>
                      <a:pt x="535" y="138"/>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64" name="Freeform 177"/>
              <p:cNvSpPr>
                <a:spLocks/>
              </p:cNvSpPr>
              <p:nvPr/>
            </p:nvSpPr>
            <p:spPr bwMode="auto">
              <a:xfrm>
                <a:off x="3500" y="2674"/>
                <a:ext cx="412" cy="219"/>
              </a:xfrm>
              <a:custGeom>
                <a:avLst/>
                <a:gdLst>
                  <a:gd name="T0" fmla="*/ 396 w 412"/>
                  <a:gd name="T1" fmla="*/ 10 h 219"/>
                  <a:gd name="T2" fmla="*/ 396 w 412"/>
                  <a:gd name="T3" fmla="*/ 7 h 219"/>
                  <a:gd name="T4" fmla="*/ 394 w 412"/>
                  <a:gd name="T5" fmla="*/ 14 h 219"/>
                  <a:gd name="T6" fmla="*/ 391 w 412"/>
                  <a:gd name="T7" fmla="*/ 22 h 219"/>
                  <a:gd name="T8" fmla="*/ 389 w 412"/>
                  <a:gd name="T9" fmla="*/ 31 h 219"/>
                  <a:gd name="T10" fmla="*/ 385 w 412"/>
                  <a:gd name="T11" fmla="*/ 38 h 219"/>
                  <a:gd name="T12" fmla="*/ 373 w 412"/>
                  <a:gd name="T13" fmla="*/ 56 h 219"/>
                  <a:gd name="T14" fmla="*/ 359 w 412"/>
                  <a:gd name="T15" fmla="*/ 73 h 219"/>
                  <a:gd name="T16" fmla="*/ 343 w 412"/>
                  <a:gd name="T17" fmla="*/ 89 h 219"/>
                  <a:gd name="T18" fmla="*/ 322 w 412"/>
                  <a:gd name="T19" fmla="*/ 105 h 219"/>
                  <a:gd name="T20" fmla="*/ 299 w 412"/>
                  <a:gd name="T21" fmla="*/ 121 h 219"/>
                  <a:gd name="T22" fmla="*/ 274 w 412"/>
                  <a:gd name="T23" fmla="*/ 137 h 219"/>
                  <a:gd name="T24" fmla="*/ 246 w 412"/>
                  <a:gd name="T25" fmla="*/ 151 h 219"/>
                  <a:gd name="T26" fmla="*/ 216 w 412"/>
                  <a:gd name="T27" fmla="*/ 163 h 219"/>
                  <a:gd name="T28" fmla="*/ 184 w 412"/>
                  <a:gd name="T29" fmla="*/ 174 h 219"/>
                  <a:gd name="T30" fmla="*/ 150 w 412"/>
                  <a:gd name="T31" fmla="*/ 184 h 219"/>
                  <a:gd name="T32" fmla="*/ 114 w 412"/>
                  <a:gd name="T33" fmla="*/ 193 h 219"/>
                  <a:gd name="T34" fmla="*/ 78 w 412"/>
                  <a:gd name="T35" fmla="*/ 198 h 219"/>
                  <a:gd name="T36" fmla="*/ 39 w 412"/>
                  <a:gd name="T37" fmla="*/ 201 h 219"/>
                  <a:gd name="T38" fmla="*/ 0 w 412"/>
                  <a:gd name="T39" fmla="*/ 202 h 219"/>
                  <a:gd name="T40" fmla="*/ 0 w 412"/>
                  <a:gd name="T41" fmla="*/ 219 h 219"/>
                  <a:gd name="T42" fmla="*/ 40 w 412"/>
                  <a:gd name="T43" fmla="*/ 218 h 219"/>
                  <a:gd name="T44" fmla="*/ 79 w 412"/>
                  <a:gd name="T45" fmla="*/ 215 h 219"/>
                  <a:gd name="T46" fmla="*/ 118 w 412"/>
                  <a:gd name="T47" fmla="*/ 209 h 219"/>
                  <a:gd name="T48" fmla="*/ 154 w 412"/>
                  <a:gd name="T49" fmla="*/ 201 h 219"/>
                  <a:gd name="T50" fmla="*/ 189 w 412"/>
                  <a:gd name="T51" fmla="*/ 191 h 219"/>
                  <a:gd name="T52" fmla="*/ 223 w 412"/>
                  <a:gd name="T53" fmla="*/ 179 h 219"/>
                  <a:gd name="T54" fmla="*/ 253 w 412"/>
                  <a:gd name="T55" fmla="*/ 166 h 219"/>
                  <a:gd name="T56" fmla="*/ 281 w 412"/>
                  <a:gd name="T57" fmla="*/ 151 h 219"/>
                  <a:gd name="T58" fmla="*/ 308 w 412"/>
                  <a:gd name="T59" fmla="*/ 135 h 219"/>
                  <a:gd name="T60" fmla="*/ 333 w 412"/>
                  <a:gd name="T61" fmla="*/ 119 h 219"/>
                  <a:gd name="T62" fmla="*/ 354 w 412"/>
                  <a:gd name="T63" fmla="*/ 102 h 219"/>
                  <a:gd name="T64" fmla="*/ 372 w 412"/>
                  <a:gd name="T65" fmla="*/ 84 h 219"/>
                  <a:gd name="T66" fmla="*/ 387 w 412"/>
                  <a:gd name="T67" fmla="*/ 66 h 219"/>
                  <a:gd name="T68" fmla="*/ 398 w 412"/>
                  <a:gd name="T69" fmla="*/ 48 h 219"/>
                  <a:gd name="T70" fmla="*/ 404 w 412"/>
                  <a:gd name="T71" fmla="*/ 38 h 219"/>
                  <a:gd name="T72" fmla="*/ 408 w 412"/>
                  <a:gd name="T73" fmla="*/ 28 h 219"/>
                  <a:gd name="T74" fmla="*/ 411 w 412"/>
                  <a:gd name="T75" fmla="*/ 18 h 219"/>
                  <a:gd name="T76" fmla="*/ 412 w 412"/>
                  <a:gd name="T77" fmla="*/ 10 h 219"/>
                  <a:gd name="T78" fmla="*/ 412 w 412"/>
                  <a:gd name="T79" fmla="*/ 7 h 219"/>
                  <a:gd name="T80" fmla="*/ 412 w 412"/>
                  <a:gd name="T81" fmla="*/ 10 h 219"/>
                  <a:gd name="T82" fmla="*/ 412 w 412"/>
                  <a:gd name="T83" fmla="*/ 6 h 219"/>
                  <a:gd name="T84" fmla="*/ 411 w 412"/>
                  <a:gd name="T85" fmla="*/ 3 h 219"/>
                  <a:gd name="T86" fmla="*/ 408 w 412"/>
                  <a:gd name="T87" fmla="*/ 0 h 219"/>
                  <a:gd name="T88" fmla="*/ 405 w 412"/>
                  <a:gd name="T89" fmla="*/ 0 h 219"/>
                  <a:gd name="T90" fmla="*/ 403 w 412"/>
                  <a:gd name="T91" fmla="*/ 0 h 219"/>
                  <a:gd name="T92" fmla="*/ 400 w 412"/>
                  <a:gd name="T93" fmla="*/ 2 h 219"/>
                  <a:gd name="T94" fmla="*/ 397 w 412"/>
                  <a:gd name="T95" fmla="*/ 3 h 219"/>
                  <a:gd name="T96" fmla="*/ 396 w 412"/>
                  <a:gd name="T97" fmla="*/ 7 h 219"/>
                  <a:gd name="T98" fmla="*/ 396 w 412"/>
                  <a:gd name="T99" fmla="*/ 10 h 21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12"/>
                  <a:gd name="T151" fmla="*/ 0 h 219"/>
                  <a:gd name="T152" fmla="*/ 412 w 412"/>
                  <a:gd name="T153" fmla="*/ 219 h 21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12" h="219">
                    <a:moveTo>
                      <a:pt x="396" y="10"/>
                    </a:moveTo>
                    <a:lnTo>
                      <a:pt x="396" y="7"/>
                    </a:lnTo>
                    <a:lnTo>
                      <a:pt x="394" y="14"/>
                    </a:lnTo>
                    <a:lnTo>
                      <a:pt x="391" y="22"/>
                    </a:lnTo>
                    <a:lnTo>
                      <a:pt x="389" y="31"/>
                    </a:lnTo>
                    <a:lnTo>
                      <a:pt x="385" y="38"/>
                    </a:lnTo>
                    <a:lnTo>
                      <a:pt x="373" y="56"/>
                    </a:lnTo>
                    <a:lnTo>
                      <a:pt x="359" y="73"/>
                    </a:lnTo>
                    <a:lnTo>
                      <a:pt x="343" y="89"/>
                    </a:lnTo>
                    <a:lnTo>
                      <a:pt x="322" y="105"/>
                    </a:lnTo>
                    <a:lnTo>
                      <a:pt x="299" y="121"/>
                    </a:lnTo>
                    <a:lnTo>
                      <a:pt x="274" y="137"/>
                    </a:lnTo>
                    <a:lnTo>
                      <a:pt x="246" y="151"/>
                    </a:lnTo>
                    <a:lnTo>
                      <a:pt x="216" y="163"/>
                    </a:lnTo>
                    <a:lnTo>
                      <a:pt x="184" y="174"/>
                    </a:lnTo>
                    <a:lnTo>
                      <a:pt x="150" y="184"/>
                    </a:lnTo>
                    <a:lnTo>
                      <a:pt x="114" y="193"/>
                    </a:lnTo>
                    <a:lnTo>
                      <a:pt x="78" y="198"/>
                    </a:lnTo>
                    <a:lnTo>
                      <a:pt x="39" y="201"/>
                    </a:lnTo>
                    <a:lnTo>
                      <a:pt x="0" y="202"/>
                    </a:lnTo>
                    <a:lnTo>
                      <a:pt x="0" y="219"/>
                    </a:lnTo>
                    <a:lnTo>
                      <a:pt x="40" y="218"/>
                    </a:lnTo>
                    <a:lnTo>
                      <a:pt x="79" y="215"/>
                    </a:lnTo>
                    <a:lnTo>
                      <a:pt x="118" y="209"/>
                    </a:lnTo>
                    <a:lnTo>
                      <a:pt x="154" y="201"/>
                    </a:lnTo>
                    <a:lnTo>
                      <a:pt x="189" y="191"/>
                    </a:lnTo>
                    <a:lnTo>
                      <a:pt x="223" y="179"/>
                    </a:lnTo>
                    <a:lnTo>
                      <a:pt x="253" y="166"/>
                    </a:lnTo>
                    <a:lnTo>
                      <a:pt x="281" y="151"/>
                    </a:lnTo>
                    <a:lnTo>
                      <a:pt x="308" y="135"/>
                    </a:lnTo>
                    <a:lnTo>
                      <a:pt x="333" y="119"/>
                    </a:lnTo>
                    <a:lnTo>
                      <a:pt x="354" y="102"/>
                    </a:lnTo>
                    <a:lnTo>
                      <a:pt x="372" y="84"/>
                    </a:lnTo>
                    <a:lnTo>
                      <a:pt x="387" y="66"/>
                    </a:lnTo>
                    <a:lnTo>
                      <a:pt x="398" y="48"/>
                    </a:lnTo>
                    <a:lnTo>
                      <a:pt x="404" y="38"/>
                    </a:lnTo>
                    <a:lnTo>
                      <a:pt x="408" y="28"/>
                    </a:lnTo>
                    <a:lnTo>
                      <a:pt x="411" y="18"/>
                    </a:lnTo>
                    <a:lnTo>
                      <a:pt x="412" y="10"/>
                    </a:lnTo>
                    <a:lnTo>
                      <a:pt x="412" y="7"/>
                    </a:lnTo>
                    <a:lnTo>
                      <a:pt x="412" y="10"/>
                    </a:lnTo>
                    <a:lnTo>
                      <a:pt x="412" y="6"/>
                    </a:lnTo>
                    <a:lnTo>
                      <a:pt x="411" y="3"/>
                    </a:lnTo>
                    <a:lnTo>
                      <a:pt x="408" y="0"/>
                    </a:lnTo>
                    <a:lnTo>
                      <a:pt x="405" y="0"/>
                    </a:lnTo>
                    <a:lnTo>
                      <a:pt x="403" y="0"/>
                    </a:lnTo>
                    <a:lnTo>
                      <a:pt x="400" y="2"/>
                    </a:lnTo>
                    <a:lnTo>
                      <a:pt x="397" y="3"/>
                    </a:lnTo>
                    <a:lnTo>
                      <a:pt x="396" y="7"/>
                    </a:lnTo>
                    <a:lnTo>
                      <a:pt x="396" y="10"/>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65" name="Freeform 178"/>
              <p:cNvSpPr>
                <a:spLocks/>
              </p:cNvSpPr>
              <p:nvPr/>
            </p:nvSpPr>
            <p:spPr bwMode="auto">
              <a:xfrm>
                <a:off x="3553" y="2529"/>
                <a:ext cx="359" cy="155"/>
              </a:xfrm>
              <a:custGeom>
                <a:avLst/>
                <a:gdLst>
                  <a:gd name="T0" fmla="*/ 8 w 359"/>
                  <a:gd name="T1" fmla="*/ 17 h 155"/>
                  <a:gd name="T2" fmla="*/ 8 w 359"/>
                  <a:gd name="T3" fmla="*/ 17 h 155"/>
                  <a:gd name="T4" fmla="*/ 47 w 359"/>
                  <a:gd name="T5" fmla="*/ 20 h 155"/>
                  <a:gd name="T6" fmla="*/ 83 w 359"/>
                  <a:gd name="T7" fmla="*/ 22 h 155"/>
                  <a:gd name="T8" fmla="*/ 118 w 359"/>
                  <a:gd name="T9" fmla="*/ 27 h 155"/>
                  <a:gd name="T10" fmla="*/ 150 w 359"/>
                  <a:gd name="T11" fmla="*/ 31 h 155"/>
                  <a:gd name="T12" fmla="*/ 179 w 359"/>
                  <a:gd name="T13" fmla="*/ 36 h 155"/>
                  <a:gd name="T14" fmla="*/ 206 w 359"/>
                  <a:gd name="T15" fmla="*/ 43 h 155"/>
                  <a:gd name="T16" fmla="*/ 231 w 359"/>
                  <a:gd name="T17" fmla="*/ 50 h 155"/>
                  <a:gd name="T18" fmla="*/ 252 w 359"/>
                  <a:gd name="T19" fmla="*/ 59 h 155"/>
                  <a:gd name="T20" fmla="*/ 272 w 359"/>
                  <a:gd name="T21" fmla="*/ 68 h 155"/>
                  <a:gd name="T22" fmla="*/ 290 w 359"/>
                  <a:gd name="T23" fmla="*/ 78 h 155"/>
                  <a:gd name="T24" fmla="*/ 304 w 359"/>
                  <a:gd name="T25" fmla="*/ 89 h 155"/>
                  <a:gd name="T26" fmla="*/ 316 w 359"/>
                  <a:gd name="T27" fmla="*/ 101 h 155"/>
                  <a:gd name="T28" fmla="*/ 326 w 359"/>
                  <a:gd name="T29" fmla="*/ 113 h 155"/>
                  <a:gd name="T30" fmla="*/ 334 w 359"/>
                  <a:gd name="T31" fmla="*/ 126 h 155"/>
                  <a:gd name="T32" fmla="*/ 340 w 359"/>
                  <a:gd name="T33" fmla="*/ 140 h 155"/>
                  <a:gd name="T34" fmla="*/ 343 w 359"/>
                  <a:gd name="T35" fmla="*/ 155 h 155"/>
                  <a:gd name="T36" fmla="*/ 359 w 359"/>
                  <a:gd name="T37" fmla="*/ 152 h 155"/>
                  <a:gd name="T38" fmla="*/ 355 w 359"/>
                  <a:gd name="T39" fmla="*/ 134 h 155"/>
                  <a:gd name="T40" fmla="*/ 350 w 359"/>
                  <a:gd name="T41" fmla="*/ 119 h 155"/>
                  <a:gd name="T42" fmla="*/ 340 w 359"/>
                  <a:gd name="T43" fmla="*/ 103 h 155"/>
                  <a:gd name="T44" fmla="*/ 329 w 359"/>
                  <a:gd name="T45" fmla="*/ 88 h 155"/>
                  <a:gd name="T46" fmla="*/ 315 w 359"/>
                  <a:gd name="T47" fmla="*/ 75 h 155"/>
                  <a:gd name="T48" fmla="*/ 298 w 359"/>
                  <a:gd name="T49" fmla="*/ 64 h 155"/>
                  <a:gd name="T50" fmla="*/ 280 w 359"/>
                  <a:gd name="T51" fmla="*/ 53 h 155"/>
                  <a:gd name="T52" fmla="*/ 259 w 359"/>
                  <a:gd name="T53" fmla="*/ 43 h 155"/>
                  <a:gd name="T54" fmla="*/ 235 w 359"/>
                  <a:gd name="T55" fmla="*/ 35 h 155"/>
                  <a:gd name="T56" fmla="*/ 210 w 359"/>
                  <a:gd name="T57" fmla="*/ 27 h 155"/>
                  <a:gd name="T58" fmla="*/ 182 w 359"/>
                  <a:gd name="T59" fmla="*/ 20 h 155"/>
                  <a:gd name="T60" fmla="*/ 153 w 359"/>
                  <a:gd name="T61" fmla="*/ 14 h 155"/>
                  <a:gd name="T62" fmla="*/ 120 w 359"/>
                  <a:gd name="T63" fmla="*/ 10 h 155"/>
                  <a:gd name="T64" fmla="*/ 85 w 359"/>
                  <a:gd name="T65" fmla="*/ 6 h 155"/>
                  <a:gd name="T66" fmla="*/ 48 w 359"/>
                  <a:gd name="T67" fmla="*/ 3 h 155"/>
                  <a:gd name="T68" fmla="*/ 9 w 359"/>
                  <a:gd name="T69" fmla="*/ 0 h 155"/>
                  <a:gd name="T70" fmla="*/ 9 w 359"/>
                  <a:gd name="T71" fmla="*/ 0 h 155"/>
                  <a:gd name="T72" fmla="*/ 9 w 359"/>
                  <a:gd name="T73" fmla="*/ 0 h 155"/>
                  <a:gd name="T74" fmla="*/ 5 w 359"/>
                  <a:gd name="T75" fmla="*/ 2 h 155"/>
                  <a:gd name="T76" fmla="*/ 2 w 359"/>
                  <a:gd name="T77" fmla="*/ 3 h 155"/>
                  <a:gd name="T78" fmla="*/ 1 w 359"/>
                  <a:gd name="T79" fmla="*/ 6 h 155"/>
                  <a:gd name="T80" fmla="*/ 0 w 359"/>
                  <a:gd name="T81" fmla="*/ 9 h 155"/>
                  <a:gd name="T82" fmla="*/ 1 w 359"/>
                  <a:gd name="T83" fmla="*/ 11 h 155"/>
                  <a:gd name="T84" fmla="*/ 2 w 359"/>
                  <a:gd name="T85" fmla="*/ 14 h 155"/>
                  <a:gd name="T86" fmla="*/ 4 w 359"/>
                  <a:gd name="T87" fmla="*/ 17 h 155"/>
                  <a:gd name="T88" fmla="*/ 8 w 359"/>
                  <a:gd name="T89" fmla="*/ 17 h 15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59"/>
                  <a:gd name="T136" fmla="*/ 0 h 155"/>
                  <a:gd name="T137" fmla="*/ 359 w 359"/>
                  <a:gd name="T138" fmla="*/ 155 h 15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59" h="155">
                    <a:moveTo>
                      <a:pt x="8" y="17"/>
                    </a:moveTo>
                    <a:lnTo>
                      <a:pt x="8" y="17"/>
                    </a:lnTo>
                    <a:lnTo>
                      <a:pt x="47" y="20"/>
                    </a:lnTo>
                    <a:lnTo>
                      <a:pt x="83" y="22"/>
                    </a:lnTo>
                    <a:lnTo>
                      <a:pt x="118" y="27"/>
                    </a:lnTo>
                    <a:lnTo>
                      <a:pt x="150" y="31"/>
                    </a:lnTo>
                    <a:lnTo>
                      <a:pt x="179" y="36"/>
                    </a:lnTo>
                    <a:lnTo>
                      <a:pt x="206" y="43"/>
                    </a:lnTo>
                    <a:lnTo>
                      <a:pt x="231" y="50"/>
                    </a:lnTo>
                    <a:lnTo>
                      <a:pt x="252" y="59"/>
                    </a:lnTo>
                    <a:lnTo>
                      <a:pt x="272" y="68"/>
                    </a:lnTo>
                    <a:lnTo>
                      <a:pt x="290" y="78"/>
                    </a:lnTo>
                    <a:lnTo>
                      <a:pt x="304" y="89"/>
                    </a:lnTo>
                    <a:lnTo>
                      <a:pt x="316" y="101"/>
                    </a:lnTo>
                    <a:lnTo>
                      <a:pt x="326" y="113"/>
                    </a:lnTo>
                    <a:lnTo>
                      <a:pt x="334" y="126"/>
                    </a:lnTo>
                    <a:lnTo>
                      <a:pt x="340" y="140"/>
                    </a:lnTo>
                    <a:lnTo>
                      <a:pt x="343" y="155"/>
                    </a:lnTo>
                    <a:lnTo>
                      <a:pt x="359" y="152"/>
                    </a:lnTo>
                    <a:lnTo>
                      <a:pt x="355" y="134"/>
                    </a:lnTo>
                    <a:lnTo>
                      <a:pt x="350" y="119"/>
                    </a:lnTo>
                    <a:lnTo>
                      <a:pt x="340" y="103"/>
                    </a:lnTo>
                    <a:lnTo>
                      <a:pt x="329" y="88"/>
                    </a:lnTo>
                    <a:lnTo>
                      <a:pt x="315" y="75"/>
                    </a:lnTo>
                    <a:lnTo>
                      <a:pt x="298" y="64"/>
                    </a:lnTo>
                    <a:lnTo>
                      <a:pt x="280" y="53"/>
                    </a:lnTo>
                    <a:lnTo>
                      <a:pt x="259" y="43"/>
                    </a:lnTo>
                    <a:lnTo>
                      <a:pt x="235" y="35"/>
                    </a:lnTo>
                    <a:lnTo>
                      <a:pt x="210" y="27"/>
                    </a:lnTo>
                    <a:lnTo>
                      <a:pt x="182" y="20"/>
                    </a:lnTo>
                    <a:lnTo>
                      <a:pt x="153" y="14"/>
                    </a:lnTo>
                    <a:lnTo>
                      <a:pt x="120" y="10"/>
                    </a:lnTo>
                    <a:lnTo>
                      <a:pt x="85" y="6"/>
                    </a:lnTo>
                    <a:lnTo>
                      <a:pt x="48" y="3"/>
                    </a:lnTo>
                    <a:lnTo>
                      <a:pt x="9" y="0"/>
                    </a:lnTo>
                    <a:lnTo>
                      <a:pt x="5" y="2"/>
                    </a:lnTo>
                    <a:lnTo>
                      <a:pt x="2" y="3"/>
                    </a:lnTo>
                    <a:lnTo>
                      <a:pt x="1" y="6"/>
                    </a:lnTo>
                    <a:lnTo>
                      <a:pt x="0" y="9"/>
                    </a:lnTo>
                    <a:lnTo>
                      <a:pt x="1" y="11"/>
                    </a:lnTo>
                    <a:lnTo>
                      <a:pt x="2" y="14"/>
                    </a:lnTo>
                    <a:lnTo>
                      <a:pt x="4" y="17"/>
                    </a:lnTo>
                    <a:lnTo>
                      <a:pt x="8" y="17"/>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66" name="Freeform 179"/>
              <p:cNvSpPr>
                <a:spLocks/>
              </p:cNvSpPr>
              <p:nvPr/>
            </p:nvSpPr>
            <p:spPr bwMode="auto">
              <a:xfrm>
                <a:off x="2944" y="2528"/>
                <a:ext cx="618" cy="120"/>
              </a:xfrm>
              <a:custGeom>
                <a:avLst/>
                <a:gdLst>
                  <a:gd name="T0" fmla="*/ 13 w 618"/>
                  <a:gd name="T1" fmla="*/ 120 h 120"/>
                  <a:gd name="T2" fmla="*/ 12 w 618"/>
                  <a:gd name="T3" fmla="*/ 120 h 120"/>
                  <a:gd name="T4" fmla="*/ 70 w 618"/>
                  <a:gd name="T5" fmla="*/ 103 h 120"/>
                  <a:gd name="T6" fmla="*/ 125 w 618"/>
                  <a:gd name="T7" fmla="*/ 89 h 120"/>
                  <a:gd name="T8" fmla="*/ 176 w 618"/>
                  <a:gd name="T9" fmla="*/ 76 h 120"/>
                  <a:gd name="T10" fmla="*/ 224 w 618"/>
                  <a:gd name="T11" fmla="*/ 64 h 120"/>
                  <a:gd name="T12" fmla="*/ 270 w 618"/>
                  <a:gd name="T13" fmla="*/ 54 h 120"/>
                  <a:gd name="T14" fmla="*/ 312 w 618"/>
                  <a:gd name="T15" fmla="*/ 46 h 120"/>
                  <a:gd name="T16" fmla="*/ 351 w 618"/>
                  <a:gd name="T17" fmla="*/ 39 h 120"/>
                  <a:gd name="T18" fmla="*/ 388 w 618"/>
                  <a:gd name="T19" fmla="*/ 32 h 120"/>
                  <a:gd name="T20" fmla="*/ 423 w 618"/>
                  <a:gd name="T21" fmla="*/ 28 h 120"/>
                  <a:gd name="T22" fmla="*/ 457 w 618"/>
                  <a:gd name="T23" fmla="*/ 23 h 120"/>
                  <a:gd name="T24" fmla="*/ 487 w 618"/>
                  <a:gd name="T25" fmla="*/ 21 h 120"/>
                  <a:gd name="T26" fmla="*/ 517 w 618"/>
                  <a:gd name="T27" fmla="*/ 19 h 120"/>
                  <a:gd name="T28" fmla="*/ 570 w 618"/>
                  <a:gd name="T29" fmla="*/ 18 h 120"/>
                  <a:gd name="T30" fmla="*/ 617 w 618"/>
                  <a:gd name="T31" fmla="*/ 18 h 120"/>
                  <a:gd name="T32" fmla="*/ 618 w 618"/>
                  <a:gd name="T33" fmla="*/ 1 h 120"/>
                  <a:gd name="T34" fmla="*/ 570 w 618"/>
                  <a:gd name="T35" fmla="*/ 0 h 120"/>
                  <a:gd name="T36" fmla="*/ 515 w 618"/>
                  <a:gd name="T37" fmla="*/ 1 h 120"/>
                  <a:gd name="T38" fmla="*/ 486 w 618"/>
                  <a:gd name="T39" fmla="*/ 4 h 120"/>
                  <a:gd name="T40" fmla="*/ 455 w 618"/>
                  <a:gd name="T41" fmla="*/ 7 h 120"/>
                  <a:gd name="T42" fmla="*/ 422 w 618"/>
                  <a:gd name="T43" fmla="*/ 11 h 120"/>
                  <a:gd name="T44" fmla="*/ 385 w 618"/>
                  <a:gd name="T45" fmla="*/ 15 h 120"/>
                  <a:gd name="T46" fmla="*/ 348 w 618"/>
                  <a:gd name="T47" fmla="*/ 22 h 120"/>
                  <a:gd name="T48" fmla="*/ 309 w 618"/>
                  <a:gd name="T49" fmla="*/ 29 h 120"/>
                  <a:gd name="T50" fmla="*/ 265 w 618"/>
                  <a:gd name="T51" fmla="*/ 37 h 120"/>
                  <a:gd name="T52" fmla="*/ 219 w 618"/>
                  <a:gd name="T53" fmla="*/ 47 h 120"/>
                  <a:gd name="T54" fmla="*/ 172 w 618"/>
                  <a:gd name="T55" fmla="*/ 60 h 120"/>
                  <a:gd name="T56" fmla="*/ 120 w 618"/>
                  <a:gd name="T57" fmla="*/ 72 h 120"/>
                  <a:gd name="T58" fmla="*/ 65 w 618"/>
                  <a:gd name="T59" fmla="*/ 86 h 120"/>
                  <a:gd name="T60" fmla="*/ 7 w 618"/>
                  <a:gd name="T61" fmla="*/ 103 h 120"/>
                  <a:gd name="T62" fmla="*/ 6 w 618"/>
                  <a:gd name="T63" fmla="*/ 103 h 120"/>
                  <a:gd name="T64" fmla="*/ 7 w 618"/>
                  <a:gd name="T65" fmla="*/ 103 h 120"/>
                  <a:gd name="T66" fmla="*/ 3 w 618"/>
                  <a:gd name="T67" fmla="*/ 104 h 120"/>
                  <a:gd name="T68" fmla="*/ 2 w 618"/>
                  <a:gd name="T69" fmla="*/ 107 h 120"/>
                  <a:gd name="T70" fmla="*/ 0 w 618"/>
                  <a:gd name="T71" fmla="*/ 110 h 120"/>
                  <a:gd name="T72" fmla="*/ 2 w 618"/>
                  <a:gd name="T73" fmla="*/ 114 h 120"/>
                  <a:gd name="T74" fmla="*/ 2 w 618"/>
                  <a:gd name="T75" fmla="*/ 117 h 120"/>
                  <a:gd name="T76" fmla="*/ 5 w 618"/>
                  <a:gd name="T77" fmla="*/ 118 h 120"/>
                  <a:gd name="T78" fmla="*/ 7 w 618"/>
                  <a:gd name="T79" fmla="*/ 120 h 120"/>
                  <a:gd name="T80" fmla="*/ 12 w 618"/>
                  <a:gd name="T81" fmla="*/ 120 h 120"/>
                  <a:gd name="T82" fmla="*/ 13 w 618"/>
                  <a:gd name="T83" fmla="*/ 120 h 1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8"/>
                  <a:gd name="T127" fmla="*/ 0 h 120"/>
                  <a:gd name="T128" fmla="*/ 618 w 618"/>
                  <a:gd name="T129" fmla="*/ 120 h 1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8" h="120">
                    <a:moveTo>
                      <a:pt x="13" y="120"/>
                    </a:moveTo>
                    <a:lnTo>
                      <a:pt x="12" y="120"/>
                    </a:lnTo>
                    <a:lnTo>
                      <a:pt x="70" y="103"/>
                    </a:lnTo>
                    <a:lnTo>
                      <a:pt x="125" y="89"/>
                    </a:lnTo>
                    <a:lnTo>
                      <a:pt x="176" y="76"/>
                    </a:lnTo>
                    <a:lnTo>
                      <a:pt x="224" y="64"/>
                    </a:lnTo>
                    <a:lnTo>
                      <a:pt x="270" y="54"/>
                    </a:lnTo>
                    <a:lnTo>
                      <a:pt x="312" y="46"/>
                    </a:lnTo>
                    <a:lnTo>
                      <a:pt x="351" y="39"/>
                    </a:lnTo>
                    <a:lnTo>
                      <a:pt x="388" y="32"/>
                    </a:lnTo>
                    <a:lnTo>
                      <a:pt x="423" y="28"/>
                    </a:lnTo>
                    <a:lnTo>
                      <a:pt x="457" y="23"/>
                    </a:lnTo>
                    <a:lnTo>
                      <a:pt x="487" y="21"/>
                    </a:lnTo>
                    <a:lnTo>
                      <a:pt x="517" y="19"/>
                    </a:lnTo>
                    <a:lnTo>
                      <a:pt x="570" y="18"/>
                    </a:lnTo>
                    <a:lnTo>
                      <a:pt x="617" y="18"/>
                    </a:lnTo>
                    <a:lnTo>
                      <a:pt x="618" y="1"/>
                    </a:lnTo>
                    <a:lnTo>
                      <a:pt x="570" y="0"/>
                    </a:lnTo>
                    <a:lnTo>
                      <a:pt x="515" y="1"/>
                    </a:lnTo>
                    <a:lnTo>
                      <a:pt x="486" y="4"/>
                    </a:lnTo>
                    <a:lnTo>
                      <a:pt x="455" y="7"/>
                    </a:lnTo>
                    <a:lnTo>
                      <a:pt x="422" y="11"/>
                    </a:lnTo>
                    <a:lnTo>
                      <a:pt x="385" y="15"/>
                    </a:lnTo>
                    <a:lnTo>
                      <a:pt x="348" y="22"/>
                    </a:lnTo>
                    <a:lnTo>
                      <a:pt x="309" y="29"/>
                    </a:lnTo>
                    <a:lnTo>
                      <a:pt x="265" y="37"/>
                    </a:lnTo>
                    <a:lnTo>
                      <a:pt x="219" y="47"/>
                    </a:lnTo>
                    <a:lnTo>
                      <a:pt x="172" y="60"/>
                    </a:lnTo>
                    <a:lnTo>
                      <a:pt x="120" y="72"/>
                    </a:lnTo>
                    <a:lnTo>
                      <a:pt x="65" y="86"/>
                    </a:lnTo>
                    <a:lnTo>
                      <a:pt x="7" y="103"/>
                    </a:lnTo>
                    <a:lnTo>
                      <a:pt x="6" y="103"/>
                    </a:lnTo>
                    <a:lnTo>
                      <a:pt x="7" y="103"/>
                    </a:lnTo>
                    <a:lnTo>
                      <a:pt x="3" y="104"/>
                    </a:lnTo>
                    <a:lnTo>
                      <a:pt x="2" y="107"/>
                    </a:lnTo>
                    <a:lnTo>
                      <a:pt x="0" y="110"/>
                    </a:lnTo>
                    <a:lnTo>
                      <a:pt x="2" y="114"/>
                    </a:lnTo>
                    <a:lnTo>
                      <a:pt x="2" y="117"/>
                    </a:lnTo>
                    <a:lnTo>
                      <a:pt x="5" y="118"/>
                    </a:lnTo>
                    <a:lnTo>
                      <a:pt x="7" y="120"/>
                    </a:lnTo>
                    <a:lnTo>
                      <a:pt x="12" y="120"/>
                    </a:lnTo>
                    <a:lnTo>
                      <a:pt x="13" y="120"/>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67" name="Freeform 180"/>
              <p:cNvSpPr>
                <a:spLocks/>
              </p:cNvSpPr>
              <p:nvPr/>
            </p:nvSpPr>
            <p:spPr bwMode="auto">
              <a:xfrm>
                <a:off x="3700" y="1546"/>
                <a:ext cx="211" cy="48"/>
              </a:xfrm>
              <a:custGeom>
                <a:avLst/>
                <a:gdLst>
                  <a:gd name="T0" fmla="*/ 201 w 211"/>
                  <a:gd name="T1" fmla="*/ 0 h 48"/>
                  <a:gd name="T2" fmla="*/ 201 w 211"/>
                  <a:gd name="T3" fmla="*/ 0 h 48"/>
                  <a:gd name="T4" fmla="*/ 176 w 211"/>
                  <a:gd name="T5" fmla="*/ 5 h 48"/>
                  <a:gd name="T6" fmla="*/ 151 w 211"/>
                  <a:gd name="T7" fmla="*/ 9 h 48"/>
                  <a:gd name="T8" fmla="*/ 126 w 211"/>
                  <a:gd name="T9" fmla="*/ 12 h 48"/>
                  <a:gd name="T10" fmla="*/ 101 w 211"/>
                  <a:gd name="T11" fmla="*/ 16 h 48"/>
                  <a:gd name="T12" fmla="*/ 76 w 211"/>
                  <a:gd name="T13" fmla="*/ 20 h 48"/>
                  <a:gd name="T14" fmla="*/ 51 w 211"/>
                  <a:gd name="T15" fmla="*/ 24 h 48"/>
                  <a:gd name="T16" fmla="*/ 26 w 211"/>
                  <a:gd name="T17" fmla="*/ 27 h 48"/>
                  <a:gd name="T18" fmla="*/ 0 w 211"/>
                  <a:gd name="T19" fmla="*/ 31 h 48"/>
                  <a:gd name="T20" fmla="*/ 3 w 211"/>
                  <a:gd name="T21" fmla="*/ 48 h 48"/>
                  <a:gd name="T22" fmla="*/ 28 w 211"/>
                  <a:gd name="T23" fmla="*/ 44 h 48"/>
                  <a:gd name="T24" fmla="*/ 53 w 211"/>
                  <a:gd name="T25" fmla="*/ 41 h 48"/>
                  <a:gd name="T26" fmla="*/ 79 w 211"/>
                  <a:gd name="T27" fmla="*/ 37 h 48"/>
                  <a:gd name="T28" fmla="*/ 104 w 211"/>
                  <a:gd name="T29" fmla="*/ 32 h 48"/>
                  <a:gd name="T30" fmla="*/ 129 w 211"/>
                  <a:gd name="T31" fmla="*/ 28 h 48"/>
                  <a:gd name="T32" fmla="*/ 154 w 211"/>
                  <a:gd name="T33" fmla="*/ 25 h 48"/>
                  <a:gd name="T34" fmla="*/ 179 w 211"/>
                  <a:gd name="T35" fmla="*/ 21 h 48"/>
                  <a:gd name="T36" fmla="*/ 204 w 211"/>
                  <a:gd name="T37" fmla="*/ 17 h 48"/>
                  <a:gd name="T38" fmla="*/ 204 w 211"/>
                  <a:gd name="T39" fmla="*/ 17 h 48"/>
                  <a:gd name="T40" fmla="*/ 204 w 211"/>
                  <a:gd name="T41" fmla="*/ 17 h 48"/>
                  <a:gd name="T42" fmla="*/ 207 w 211"/>
                  <a:gd name="T43" fmla="*/ 16 h 48"/>
                  <a:gd name="T44" fmla="*/ 210 w 211"/>
                  <a:gd name="T45" fmla="*/ 13 h 48"/>
                  <a:gd name="T46" fmla="*/ 211 w 211"/>
                  <a:gd name="T47" fmla="*/ 10 h 48"/>
                  <a:gd name="T48" fmla="*/ 211 w 211"/>
                  <a:gd name="T49" fmla="*/ 7 h 48"/>
                  <a:gd name="T50" fmla="*/ 210 w 211"/>
                  <a:gd name="T51" fmla="*/ 5 h 48"/>
                  <a:gd name="T52" fmla="*/ 208 w 211"/>
                  <a:gd name="T53" fmla="*/ 2 h 48"/>
                  <a:gd name="T54" fmla="*/ 205 w 211"/>
                  <a:gd name="T55" fmla="*/ 0 h 48"/>
                  <a:gd name="T56" fmla="*/ 201 w 211"/>
                  <a:gd name="T57" fmla="*/ 0 h 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1"/>
                  <a:gd name="T88" fmla="*/ 0 h 48"/>
                  <a:gd name="T89" fmla="*/ 211 w 211"/>
                  <a:gd name="T90" fmla="*/ 48 h 4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1" h="48">
                    <a:moveTo>
                      <a:pt x="201" y="0"/>
                    </a:moveTo>
                    <a:lnTo>
                      <a:pt x="201" y="0"/>
                    </a:lnTo>
                    <a:lnTo>
                      <a:pt x="176" y="5"/>
                    </a:lnTo>
                    <a:lnTo>
                      <a:pt x="151" y="9"/>
                    </a:lnTo>
                    <a:lnTo>
                      <a:pt x="126" y="12"/>
                    </a:lnTo>
                    <a:lnTo>
                      <a:pt x="101" y="16"/>
                    </a:lnTo>
                    <a:lnTo>
                      <a:pt x="76" y="20"/>
                    </a:lnTo>
                    <a:lnTo>
                      <a:pt x="51" y="24"/>
                    </a:lnTo>
                    <a:lnTo>
                      <a:pt x="26" y="27"/>
                    </a:lnTo>
                    <a:lnTo>
                      <a:pt x="0" y="31"/>
                    </a:lnTo>
                    <a:lnTo>
                      <a:pt x="3" y="48"/>
                    </a:lnTo>
                    <a:lnTo>
                      <a:pt x="28" y="44"/>
                    </a:lnTo>
                    <a:lnTo>
                      <a:pt x="53" y="41"/>
                    </a:lnTo>
                    <a:lnTo>
                      <a:pt x="79" y="37"/>
                    </a:lnTo>
                    <a:lnTo>
                      <a:pt x="104" y="32"/>
                    </a:lnTo>
                    <a:lnTo>
                      <a:pt x="129" y="28"/>
                    </a:lnTo>
                    <a:lnTo>
                      <a:pt x="154" y="25"/>
                    </a:lnTo>
                    <a:lnTo>
                      <a:pt x="179" y="21"/>
                    </a:lnTo>
                    <a:lnTo>
                      <a:pt x="204" y="17"/>
                    </a:lnTo>
                    <a:lnTo>
                      <a:pt x="207" y="16"/>
                    </a:lnTo>
                    <a:lnTo>
                      <a:pt x="210" y="13"/>
                    </a:lnTo>
                    <a:lnTo>
                      <a:pt x="211" y="10"/>
                    </a:lnTo>
                    <a:lnTo>
                      <a:pt x="211" y="7"/>
                    </a:lnTo>
                    <a:lnTo>
                      <a:pt x="210" y="5"/>
                    </a:lnTo>
                    <a:lnTo>
                      <a:pt x="208" y="2"/>
                    </a:lnTo>
                    <a:lnTo>
                      <a:pt x="205" y="0"/>
                    </a:lnTo>
                    <a:lnTo>
                      <a:pt x="201" y="0"/>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68" name="Freeform 181"/>
              <p:cNvSpPr>
                <a:spLocks/>
              </p:cNvSpPr>
              <p:nvPr/>
            </p:nvSpPr>
            <p:spPr bwMode="auto">
              <a:xfrm>
                <a:off x="3901" y="1481"/>
                <a:ext cx="102" cy="82"/>
              </a:xfrm>
              <a:custGeom>
                <a:avLst/>
                <a:gdLst>
                  <a:gd name="T0" fmla="*/ 85 w 102"/>
                  <a:gd name="T1" fmla="*/ 4 h 82"/>
                  <a:gd name="T2" fmla="*/ 85 w 102"/>
                  <a:gd name="T3" fmla="*/ 5 h 82"/>
                  <a:gd name="T4" fmla="*/ 80 w 102"/>
                  <a:gd name="T5" fmla="*/ 17 h 82"/>
                  <a:gd name="T6" fmla="*/ 73 w 102"/>
                  <a:gd name="T7" fmla="*/ 28 h 82"/>
                  <a:gd name="T8" fmla="*/ 66 w 102"/>
                  <a:gd name="T9" fmla="*/ 37 h 82"/>
                  <a:gd name="T10" fmla="*/ 56 w 102"/>
                  <a:gd name="T11" fmla="*/ 46 h 82"/>
                  <a:gd name="T12" fmla="*/ 45 w 102"/>
                  <a:gd name="T13" fmla="*/ 53 h 82"/>
                  <a:gd name="T14" fmla="*/ 31 w 102"/>
                  <a:gd name="T15" fmla="*/ 58 h 82"/>
                  <a:gd name="T16" fmla="*/ 17 w 102"/>
                  <a:gd name="T17" fmla="*/ 63 h 82"/>
                  <a:gd name="T18" fmla="*/ 0 w 102"/>
                  <a:gd name="T19" fmla="*/ 65 h 82"/>
                  <a:gd name="T20" fmla="*/ 3 w 102"/>
                  <a:gd name="T21" fmla="*/ 82 h 82"/>
                  <a:gd name="T22" fmla="*/ 21 w 102"/>
                  <a:gd name="T23" fmla="*/ 79 h 82"/>
                  <a:gd name="T24" fmla="*/ 38 w 102"/>
                  <a:gd name="T25" fmla="*/ 74 h 82"/>
                  <a:gd name="T26" fmla="*/ 52 w 102"/>
                  <a:gd name="T27" fmla="*/ 67 h 82"/>
                  <a:gd name="T28" fmla="*/ 66 w 102"/>
                  <a:gd name="T29" fmla="*/ 60 h 82"/>
                  <a:gd name="T30" fmla="*/ 77 w 102"/>
                  <a:gd name="T31" fmla="*/ 50 h 82"/>
                  <a:gd name="T32" fmla="*/ 87 w 102"/>
                  <a:gd name="T33" fmla="*/ 37 h 82"/>
                  <a:gd name="T34" fmla="*/ 95 w 102"/>
                  <a:gd name="T35" fmla="*/ 25 h 82"/>
                  <a:gd name="T36" fmla="*/ 101 w 102"/>
                  <a:gd name="T37" fmla="*/ 11 h 82"/>
                  <a:gd name="T38" fmla="*/ 101 w 102"/>
                  <a:gd name="T39" fmla="*/ 11 h 82"/>
                  <a:gd name="T40" fmla="*/ 101 w 102"/>
                  <a:gd name="T41" fmla="*/ 11 h 82"/>
                  <a:gd name="T42" fmla="*/ 102 w 102"/>
                  <a:gd name="T43" fmla="*/ 7 h 82"/>
                  <a:gd name="T44" fmla="*/ 101 w 102"/>
                  <a:gd name="T45" fmla="*/ 4 h 82"/>
                  <a:gd name="T46" fmla="*/ 99 w 102"/>
                  <a:gd name="T47" fmla="*/ 1 h 82"/>
                  <a:gd name="T48" fmla="*/ 96 w 102"/>
                  <a:gd name="T49" fmla="*/ 0 h 82"/>
                  <a:gd name="T50" fmla="*/ 94 w 102"/>
                  <a:gd name="T51" fmla="*/ 0 h 82"/>
                  <a:gd name="T52" fmla="*/ 90 w 102"/>
                  <a:gd name="T53" fmla="*/ 0 h 82"/>
                  <a:gd name="T54" fmla="*/ 87 w 102"/>
                  <a:gd name="T55" fmla="*/ 1 h 82"/>
                  <a:gd name="T56" fmla="*/ 85 w 102"/>
                  <a:gd name="T57" fmla="*/ 5 h 82"/>
                  <a:gd name="T58" fmla="*/ 85 w 102"/>
                  <a:gd name="T59" fmla="*/ 4 h 8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2"/>
                  <a:gd name="T91" fmla="*/ 0 h 82"/>
                  <a:gd name="T92" fmla="*/ 102 w 102"/>
                  <a:gd name="T93" fmla="*/ 82 h 8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2" h="82">
                    <a:moveTo>
                      <a:pt x="85" y="4"/>
                    </a:moveTo>
                    <a:lnTo>
                      <a:pt x="85" y="5"/>
                    </a:lnTo>
                    <a:lnTo>
                      <a:pt x="80" y="17"/>
                    </a:lnTo>
                    <a:lnTo>
                      <a:pt x="73" y="28"/>
                    </a:lnTo>
                    <a:lnTo>
                      <a:pt x="66" y="37"/>
                    </a:lnTo>
                    <a:lnTo>
                      <a:pt x="56" y="46"/>
                    </a:lnTo>
                    <a:lnTo>
                      <a:pt x="45" y="53"/>
                    </a:lnTo>
                    <a:lnTo>
                      <a:pt x="31" y="58"/>
                    </a:lnTo>
                    <a:lnTo>
                      <a:pt x="17" y="63"/>
                    </a:lnTo>
                    <a:lnTo>
                      <a:pt x="0" y="65"/>
                    </a:lnTo>
                    <a:lnTo>
                      <a:pt x="3" y="82"/>
                    </a:lnTo>
                    <a:lnTo>
                      <a:pt x="21" y="79"/>
                    </a:lnTo>
                    <a:lnTo>
                      <a:pt x="38" y="74"/>
                    </a:lnTo>
                    <a:lnTo>
                      <a:pt x="52" y="67"/>
                    </a:lnTo>
                    <a:lnTo>
                      <a:pt x="66" y="60"/>
                    </a:lnTo>
                    <a:lnTo>
                      <a:pt x="77" y="50"/>
                    </a:lnTo>
                    <a:lnTo>
                      <a:pt x="87" y="37"/>
                    </a:lnTo>
                    <a:lnTo>
                      <a:pt x="95" y="25"/>
                    </a:lnTo>
                    <a:lnTo>
                      <a:pt x="101" y="11"/>
                    </a:lnTo>
                    <a:lnTo>
                      <a:pt x="102" y="7"/>
                    </a:lnTo>
                    <a:lnTo>
                      <a:pt x="101" y="4"/>
                    </a:lnTo>
                    <a:lnTo>
                      <a:pt x="99" y="1"/>
                    </a:lnTo>
                    <a:lnTo>
                      <a:pt x="96" y="0"/>
                    </a:lnTo>
                    <a:lnTo>
                      <a:pt x="94" y="0"/>
                    </a:lnTo>
                    <a:lnTo>
                      <a:pt x="90" y="0"/>
                    </a:lnTo>
                    <a:lnTo>
                      <a:pt x="87" y="1"/>
                    </a:lnTo>
                    <a:lnTo>
                      <a:pt x="85" y="5"/>
                    </a:lnTo>
                    <a:lnTo>
                      <a:pt x="85" y="4"/>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69" name="Freeform 182"/>
              <p:cNvSpPr>
                <a:spLocks/>
              </p:cNvSpPr>
              <p:nvPr/>
            </p:nvSpPr>
            <p:spPr bwMode="auto">
              <a:xfrm>
                <a:off x="3986" y="1224"/>
                <a:ext cx="55" cy="268"/>
              </a:xfrm>
              <a:custGeom>
                <a:avLst/>
                <a:gdLst>
                  <a:gd name="T0" fmla="*/ 34 w 55"/>
                  <a:gd name="T1" fmla="*/ 11 h 268"/>
                  <a:gd name="T2" fmla="*/ 34 w 55"/>
                  <a:gd name="T3" fmla="*/ 9 h 268"/>
                  <a:gd name="T4" fmla="*/ 37 w 55"/>
                  <a:gd name="T5" fmla="*/ 44 h 268"/>
                  <a:gd name="T6" fmla="*/ 38 w 55"/>
                  <a:gd name="T7" fmla="*/ 76 h 268"/>
                  <a:gd name="T8" fmla="*/ 37 w 55"/>
                  <a:gd name="T9" fmla="*/ 109 h 268"/>
                  <a:gd name="T10" fmla="*/ 34 w 55"/>
                  <a:gd name="T11" fmla="*/ 141 h 268"/>
                  <a:gd name="T12" fmla="*/ 30 w 55"/>
                  <a:gd name="T13" fmla="*/ 172 h 268"/>
                  <a:gd name="T14" fmla="*/ 23 w 55"/>
                  <a:gd name="T15" fmla="*/ 202 h 268"/>
                  <a:gd name="T16" fmla="*/ 18 w 55"/>
                  <a:gd name="T17" fmla="*/ 218 h 268"/>
                  <a:gd name="T18" fmla="*/ 13 w 55"/>
                  <a:gd name="T19" fmla="*/ 232 h 268"/>
                  <a:gd name="T20" fmla="*/ 7 w 55"/>
                  <a:gd name="T21" fmla="*/ 247 h 268"/>
                  <a:gd name="T22" fmla="*/ 0 w 55"/>
                  <a:gd name="T23" fmla="*/ 261 h 268"/>
                  <a:gd name="T24" fmla="*/ 16 w 55"/>
                  <a:gd name="T25" fmla="*/ 268 h 268"/>
                  <a:gd name="T26" fmla="*/ 23 w 55"/>
                  <a:gd name="T27" fmla="*/ 254 h 268"/>
                  <a:gd name="T28" fmla="*/ 30 w 55"/>
                  <a:gd name="T29" fmla="*/ 239 h 268"/>
                  <a:gd name="T30" fmla="*/ 34 w 55"/>
                  <a:gd name="T31" fmla="*/ 222 h 268"/>
                  <a:gd name="T32" fmla="*/ 39 w 55"/>
                  <a:gd name="T33" fmla="*/ 207 h 268"/>
                  <a:gd name="T34" fmla="*/ 46 w 55"/>
                  <a:gd name="T35" fmla="*/ 175 h 268"/>
                  <a:gd name="T36" fmla="*/ 51 w 55"/>
                  <a:gd name="T37" fmla="*/ 143 h 268"/>
                  <a:gd name="T38" fmla="*/ 53 w 55"/>
                  <a:gd name="T39" fmla="*/ 109 h 268"/>
                  <a:gd name="T40" fmla="*/ 55 w 55"/>
                  <a:gd name="T41" fmla="*/ 76 h 268"/>
                  <a:gd name="T42" fmla="*/ 53 w 55"/>
                  <a:gd name="T43" fmla="*/ 42 h 268"/>
                  <a:gd name="T44" fmla="*/ 51 w 55"/>
                  <a:gd name="T45" fmla="*/ 7 h 268"/>
                  <a:gd name="T46" fmla="*/ 51 w 55"/>
                  <a:gd name="T47" fmla="*/ 6 h 268"/>
                  <a:gd name="T48" fmla="*/ 51 w 55"/>
                  <a:gd name="T49" fmla="*/ 7 h 268"/>
                  <a:gd name="T50" fmla="*/ 49 w 55"/>
                  <a:gd name="T51" fmla="*/ 5 h 268"/>
                  <a:gd name="T52" fmla="*/ 48 w 55"/>
                  <a:gd name="T53" fmla="*/ 2 h 268"/>
                  <a:gd name="T54" fmla="*/ 45 w 55"/>
                  <a:gd name="T55" fmla="*/ 0 h 268"/>
                  <a:gd name="T56" fmla="*/ 42 w 55"/>
                  <a:gd name="T57" fmla="*/ 0 h 268"/>
                  <a:gd name="T58" fmla="*/ 38 w 55"/>
                  <a:gd name="T59" fmla="*/ 0 h 268"/>
                  <a:gd name="T60" fmla="*/ 37 w 55"/>
                  <a:gd name="T61" fmla="*/ 3 h 268"/>
                  <a:gd name="T62" fmla="*/ 34 w 55"/>
                  <a:gd name="T63" fmla="*/ 6 h 268"/>
                  <a:gd name="T64" fmla="*/ 34 w 55"/>
                  <a:gd name="T65" fmla="*/ 9 h 268"/>
                  <a:gd name="T66" fmla="*/ 34 w 55"/>
                  <a:gd name="T67" fmla="*/ 11 h 2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
                  <a:gd name="T103" fmla="*/ 0 h 268"/>
                  <a:gd name="T104" fmla="*/ 55 w 55"/>
                  <a:gd name="T105" fmla="*/ 268 h 2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 h="268">
                    <a:moveTo>
                      <a:pt x="34" y="11"/>
                    </a:moveTo>
                    <a:lnTo>
                      <a:pt x="34" y="9"/>
                    </a:lnTo>
                    <a:lnTo>
                      <a:pt x="37" y="44"/>
                    </a:lnTo>
                    <a:lnTo>
                      <a:pt x="38" y="76"/>
                    </a:lnTo>
                    <a:lnTo>
                      <a:pt x="37" y="109"/>
                    </a:lnTo>
                    <a:lnTo>
                      <a:pt x="34" y="141"/>
                    </a:lnTo>
                    <a:lnTo>
                      <a:pt x="30" y="172"/>
                    </a:lnTo>
                    <a:lnTo>
                      <a:pt x="23" y="202"/>
                    </a:lnTo>
                    <a:lnTo>
                      <a:pt x="18" y="218"/>
                    </a:lnTo>
                    <a:lnTo>
                      <a:pt x="13" y="232"/>
                    </a:lnTo>
                    <a:lnTo>
                      <a:pt x="7" y="247"/>
                    </a:lnTo>
                    <a:lnTo>
                      <a:pt x="0" y="261"/>
                    </a:lnTo>
                    <a:lnTo>
                      <a:pt x="16" y="268"/>
                    </a:lnTo>
                    <a:lnTo>
                      <a:pt x="23" y="254"/>
                    </a:lnTo>
                    <a:lnTo>
                      <a:pt x="30" y="239"/>
                    </a:lnTo>
                    <a:lnTo>
                      <a:pt x="34" y="222"/>
                    </a:lnTo>
                    <a:lnTo>
                      <a:pt x="39" y="207"/>
                    </a:lnTo>
                    <a:lnTo>
                      <a:pt x="46" y="175"/>
                    </a:lnTo>
                    <a:lnTo>
                      <a:pt x="51" y="143"/>
                    </a:lnTo>
                    <a:lnTo>
                      <a:pt x="53" y="109"/>
                    </a:lnTo>
                    <a:lnTo>
                      <a:pt x="55" y="76"/>
                    </a:lnTo>
                    <a:lnTo>
                      <a:pt x="53" y="42"/>
                    </a:lnTo>
                    <a:lnTo>
                      <a:pt x="51" y="7"/>
                    </a:lnTo>
                    <a:lnTo>
                      <a:pt x="51" y="6"/>
                    </a:lnTo>
                    <a:lnTo>
                      <a:pt x="51" y="7"/>
                    </a:lnTo>
                    <a:lnTo>
                      <a:pt x="49" y="5"/>
                    </a:lnTo>
                    <a:lnTo>
                      <a:pt x="48" y="2"/>
                    </a:lnTo>
                    <a:lnTo>
                      <a:pt x="45" y="0"/>
                    </a:lnTo>
                    <a:lnTo>
                      <a:pt x="42" y="0"/>
                    </a:lnTo>
                    <a:lnTo>
                      <a:pt x="38" y="0"/>
                    </a:lnTo>
                    <a:lnTo>
                      <a:pt x="37" y="3"/>
                    </a:lnTo>
                    <a:lnTo>
                      <a:pt x="34" y="6"/>
                    </a:lnTo>
                    <a:lnTo>
                      <a:pt x="34" y="9"/>
                    </a:lnTo>
                    <a:lnTo>
                      <a:pt x="34" y="11"/>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70" name="Freeform 183"/>
              <p:cNvSpPr>
                <a:spLocks/>
              </p:cNvSpPr>
              <p:nvPr/>
            </p:nvSpPr>
            <p:spPr bwMode="auto">
              <a:xfrm>
                <a:off x="3848" y="1078"/>
                <a:ext cx="189" cy="157"/>
              </a:xfrm>
              <a:custGeom>
                <a:avLst/>
                <a:gdLst>
                  <a:gd name="T0" fmla="*/ 9 w 189"/>
                  <a:gd name="T1" fmla="*/ 18 h 157"/>
                  <a:gd name="T2" fmla="*/ 9 w 189"/>
                  <a:gd name="T3" fmla="*/ 18 h 157"/>
                  <a:gd name="T4" fmla="*/ 24 w 189"/>
                  <a:gd name="T5" fmla="*/ 19 h 157"/>
                  <a:gd name="T6" fmla="*/ 39 w 189"/>
                  <a:gd name="T7" fmla="*/ 22 h 157"/>
                  <a:gd name="T8" fmla="*/ 53 w 189"/>
                  <a:gd name="T9" fmla="*/ 25 h 157"/>
                  <a:gd name="T10" fmla="*/ 66 w 189"/>
                  <a:gd name="T11" fmla="*/ 31 h 157"/>
                  <a:gd name="T12" fmla="*/ 78 w 189"/>
                  <a:gd name="T13" fmla="*/ 36 h 157"/>
                  <a:gd name="T14" fmla="*/ 91 w 189"/>
                  <a:gd name="T15" fmla="*/ 43 h 157"/>
                  <a:gd name="T16" fmla="*/ 101 w 189"/>
                  <a:gd name="T17" fmla="*/ 50 h 157"/>
                  <a:gd name="T18" fmla="*/ 112 w 189"/>
                  <a:gd name="T19" fmla="*/ 60 h 157"/>
                  <a:gd name="T20" fmla="*/ 122 w 189"/>
                  <a:gd name="T21" fmla="*/ 68 h 157"/>
                  <a:gd name="T22" fmla="*/ 130 w 189"/>
                  <a:gd name="T23" fmla="*/ 79 h 157"/>
                  <a:gd name="T24" fmla="*/ 138 w 189"/>
                  <a:gd name="T25" fmla="*/ 91 h 157"/>
                  <a:gd name="T26" fmla="*/ 147 w 189"/>
                  <a:gd name="T27" fmla="*/ 102 h 157"/>
                  <a:gd name="T28" fmla="*/ 154 w 189"/>
                  <a:gd name="T29" fmla="*/ 116 h 157"/>
                  <a:gd name="T30" fmla="*/ 161 w 189"/>
                  <a:gd name="T31" fmla="*/ 128 h 157"/>
                  <a:gd name="T32" fmla="*/ 166 w 189"/>
                  <a:gd name="T33" fmla="*/ 142 h 157"/>
                  <a:gd name="T34" fmla="*/ 172 w 189"/>
                  <a:gd name="T35" fmla="*/ 157 h 157"/>
                  <a:gd name="T36" fmla="*/ 189 w 189"/>
                  <a:gd name="T37" fmla="*/ 152 h 157"/>
                  <a:gd name="T38" fmla="*/ 183 w 189"/>
                  <a:gd name="T39" fmla="*/ 137 h 157"/>
                  <a:gd name="T40" fmla="*/ 176 w 189"/>
                  <a:gd name="T41" fmla="*/ 121 h 157"/>
                  <a:gd name="T42" fmla="*/ 169 w 189"/>
                  <a:gd name="T43" fmla="*/ 107 h 157"/>
                  <a:gd name="T44" fmla="*/ 161 w 189"/>
                  <a:gd name="T45" fmla="*/ 93 h 157"/>
                  <a:gd name="T46" fmla="*/ 152 w 189"/>
                  <a:gd name="T47" fmla="*/ 81 h 157"/>
                  <a:gd name="T48" fmla="*/ 143 w 189"/>
                  <a:gd name="T49" fmla="*/ 68 h 157"/>
                  <a:gd name="T50" fmla="*/ 133 w 189"/>
                  <a:gd name="T51" fmla="*/ 57 h 157"/>
                  <a:gd name="T52" fmla="*/ 123 w 189"/>
                  <a:gd name="T53" fmla="*/ 47 h 157"/>
                  <a:gd name="T54" fmla="*/ 112 w 189"/>
                  <a:gd name="T55" fmla="*/ 38 h 157"/>
                  <a:gd name="T56" fmla="*/ 99 w 189"/>
                  <a:gd name="T57" fmla="*/ 29 h 157"/>
                  <a:gd name="T58" fmla="*/ 87 w 189"/>
                  <a:gd name="T59" fmla="*/ 21 h 157"/>
                  <a:gd name="T60" fmla="*/ 73 w 189"/>
                  <a:gd name="T61" fmla="*/ 15 h 157"/>
                  <a:gd name="T62" fmla="*/ 59 w 189"/>
                  <a:gd name="T63" fmla="*/ 10 h 157"/>
                  <a:gd name="T64" fmla="*/ 43 w 189"/>
                  <a:gd name="T65" fmla="*/ 6 h 157"/>
                  <a:gd name="T66" fmla="*/ 27 w 189"/>
                  <a:gd name="T67" fmla="*/ 3 h 157"/>
                  <a:gd name="T68" fmla="*/ 10 w 189"/>
                  <a:gd name="T69" fmla="*/ 0 h 157"/>
                  <a:gd name="T70" fmla="*/ 10 w 189"/>
                  <a:gd name="T71" fmla="*/ 1 h 157"/>
                  <a:gd name="T72" fmla="*/ 10 w 189"/>
                  <a:gd name="T73" fmla="*/ 0 h 157"/>
                  <a:gd name="T74" fmla="*/ 6 w 189"/>
                  <a:gd name="T75" fmla="*/ 1 h 157"/>
                  <a:gd name="T76" fmla="*/ 3 w 189"/>
                  <a:gd name="T77" fmla="*/ 3 h 157"/>
                  <a:gd name="T78" fmla="*/ 2 w 189"/>
                  <a:gd name="T79" fmla="*/ 6 h 157"/>
                  <a:gd name="T80" fmla="*/ 0 w 189"/>
                  <a:gd name="T81" fmla="*/ 8 h 157"/>
                  <a:gd name="T82" fmla="*/ 2 w 189"/>
                  <a:gd name="T83" fmla="*/ 11 h 157"/>
                  <a:gd name="T84" fmla="*/ 3 w 189"/>
                  <a:gd name="T85" fmla="*/ 14 h 157"/>
                  <a:gd name="T86" fmla="*/ 4 w 189"/>
                  <a:gd name="T87" fmla="*/ 17 h 157"/>
                  <a:gd name="T88" fmla="*/ 9 w 189"/>
                  <a:gd name="T89" fmla="*/ 18 h 1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9"/>
                  <a:gd name="T136" fmla="*/ 0 h 157"/>
                  <a:gd name="T137" fmla="*/ 189 w 189"/>
                  <a:gd name="T138" fmla="*/ 157 h 1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9" h="157">
                    <a:moveTo>
                      <a:pt x="9" y="18"/>
                    </a:moveTo>
                    <a:lnTo>
                      <a:pt x="9" y="18"/>
                    </a:lnTo>
                    <a:lnTo>
                      <a:pt x="24" y="19"/>
                    </a:lnTo>
                    <a:lnTo>
                      <a:pt x="39" y="22"/>
                    </a:lnTo>
                    <a:lnTo>
                      <a:pt x="53" y="25"/>
                    </a:lnTo>
                    <a:lnTo>
                      <a:pt x="66" y="31"/>
                    </a:lnTo>
                    <a:lnTo>
                      <a:pt x="78" y="36"/>
                    </a:lnTo>
                    <a:lnTo>
                      <a:pt x="91" y="43"/>
                    </a:lnTo>
                    <a:lnTo>
                      <a:pt x="101" y="50"/>
                    </a:lnTo>
                    <a:lnTo>
                      <a:pt x="112" y="60"/>
                    </a:lnTo>
                    <a:lnTo>
                      <a:pt x="122" y="68"/>
                    </a:lnTo>
                    <a:lnTo>
                      <a:pt x="130" y="79"/>
                    </a:lnTo>
                    <a:lnTo>
                      <a:pt x="138" y="91"/>
                    </a:lnTo>
                    <a:lnTo>
                      <a:pt x="147" y="102"/>
                    </a:lnTo>
                    <a:lnTo>
                      <a:pt x="154" y="116"/>
                    </a:lnTo>
                    <a:lnTo>
                      <a:pt x="161" y="128"/>
                    </a:lnTo>
                    <a:lnTo>
                      <a:pt x="166" y="142"/>
                    </a:lnTo>
                    <a:lnTo>
                      <a:pt x="172" y="157"/>
                    </a:lnTo>
                    <a:lnTo>
                      <a:pt x="189" y="152"/>
                    </a:lnTo>
                    <a:lnTo>
                      <a:pt x="183" y="137"/>
                    </a:lnTo>
                    <a:lnTo>
                      <a:pt x="176" y="121"/>
                    </a:lnTo>
                    <a:lnTo>
                      <a:pt x="169" y="107"/>
                    </a:lnTo>
                    <a:lnTo>
                      <a:pt x="161" y="93"/>
                    </a:lnTo>
                    <a:lnTo>
                      <a:pt x="152" y="81"/>
                    </a:lnTo>
                    <a:lnTo>
                      <a:pt x="143" y="68"/>
                    </a:lnTo>
                    <a:lnTo>
                      <a:pt x="133" y="57"/>
                    </a:lnTo>
                    <a:lnTo>
                      <a:pt x="123" y="47"/>
                    </a:lnTo>
                    <a:lnTo>
                      <a:pt x="112" y="38"/>
                    </a:lnTo>
                    <a:lnTo>
                      <a:pt x="99" y="29"/>
                    </a:lnTo>
                    <a:lnTo>
                      <a:pt x="87" y="21"/>
                    </a:lnTo>
                    <a:lnTo>
                      <a:pt x="73" y="15"/>
                    </a:lnTo>
                    <a:lnTo>
                      <a:pt x="59" y="10"/>
                    </a:lnTo>
                    <a:lnTo>
                      <a:pt x="43" y="6"/>
                    </a:lnTo>
                    <a:lnTo>
                      <a:pt x="27" y="3"/>
                    </a:lnTo>
                    <a:lnTo>
                      <a:pt x="10" y="0"/>
                    </a:lnTo>
                    <a:lnTo>
                      <a:pt x="10" y="1"/>
                    </a:lnTo>
                    <a:lnTo>
                      <a:pt x="10" y="0"/>
                    </a:lnTo>
                    <a:lnTo>
                      <a:pt x="6" y="1"/>
                    </a:lnTo>
                    <a:lnTo>
                      <a:pt x="3" y="3"/>
                    </a:lnTo>
                    <a:lnTo>
                      <a:pt x="2" y="6"/>
                    </a:lnTo>
                    <a:lnTo>
                      <a:pt x="0" y="8"/>
                    </a:lnTo>
                    <a:lnTo>
                      <a:pt x="2" y="11"/>
                    </a:lnTo>
                    <a:lnTo>
                      <a:pt x="3" y="14"/>
                    </a:lnTo>
                    <a:lnTo>
                      <a:pt x="4" y="17"/>
                    </a:lnTo>
                    <a:lnTo>
                      <a:pt x="9" y="18"/>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71" name="Freeform 184"/>
              <p:cNvSpPr>
                <a:spLocks/>
              </p:cNvSpPr>
              <p:nvPr/>
            </p:nvSpPr>
            <p:spPr bwMode="auto">
              <a:xfrm>
                <a:off x="3726" y="1078"/>
                <a:ext cx="132" cy="43"/>
              </a:xfrm>
              <a:custGeom>
                <a:avLst/>
                <a:gdLst>
                  <a:gd name="T0" fmla="*/ 13 w 132"/>
                  <a:gd name="T1" fmla="*/ 42 h 43"/>
                  <a:gd name="T2" fmla="*/ 12 w 132"/>
                  <a:gd name="T3" fmla="*/ 43 h 43"/>
                  <a:gd name="T4" fmla="*/ 27 w 132"/>
                  <a:gd name="T5" fmla="*/ 36 h 43"/>
                  <a:gd name="T6" fmla="*/ 41 w 132"/>
                  <a:gd name="T7" fmla="*/ 31 h 43"/>
                  <a:gd name="T8" fmla="*/ 57 w 132"/>
                  <a:gd name="T9" fmla="*/ 25 h 43"/>
                  <a:gd name="T10" fmla="*/ 72 w 132"/>
                  <a:gd name="T11" fmla="*/ 21 h 43"/>
                  <a:gd name="T12" fmla="*/ 86 w 132"/>
                  <a:gd name="T13" fmla="*/ 18 h 43"/>
                  <a:gd name="T14" fmla="*/ 101 w 132"/>
                  <a:gd name="T15" fmla="*/ 17 h 43"/>
                  <a:gd name="T16" fmla="*/ 115 w 132"/>
                  <a:gd name="T17" fmla="*/ 17 h 43"/>
                  <a:gd name="T18" fmla="*/ 131 w 132"/>
                  <a:gd name="T19" fmla="*/ 18 h 43"/>
                  <a:gd name="T20" fmla="*/ 132 w 132"/>
                  <a:gd name="T21" fmla="*/ 1 h 43"/>
                  <a:gd name="T22" fmla="*/ 117 w 132"/>
                  <a:gd name="T23" fmla="*/ 0 h 43"/>
                  <a:gd name="T24" fmla="*/ 100 w 132"/>
                  <a:gd name="T25" fmla="*/ 0 h 43"/>
                  <a:gd name="T26" fmla="*/ 83 w 132"/>
                  <a:gd name="T27" fmla="*/ 1 h 43"/>
                  <a:gd name="T28" fmla="*/ 68 w 132"/>
                  <a:gd name="T29" fmla="*/ 4 h 43"/>
                  <a:gd name="T30" fmla="*/ 53 w 132"/>
                  <a:gd name="T31" fmla="*/ 8 h 43"/>
                  <a:gd name="T32" fmla="*/ 36 w 132"/>
                  <a:gd name="T33" fmla="*/ 14 h 43"/>
                  <a:gd name="T34" fmla="*/ 20 w 132"/>
                  <a:gd name="T35" fmla="*/ 21 h 43"/>
                  <a:gd name="T36" fmla="*/ 5 w 132"/>
                  <a:gd name="T37" fmla="*/ 28 h 43"/>
                  <a:gd name="T38" fmla="*/ 2 w 132"/>
                  <a:gd name="T39" fmla="*/ 29 h 43"/>
                  <a:gd name="T40" fmla="*/ 5 w 132"/>
                  <a:gd name="T41" fmla="*/ 28 h 43"/>
                  <a:gd name="T42" fmla="*/ 2 w 132"/>
                  <a:gd name="T43" fmla="*/ 29 h 43"/>
                  <a:gd name="T44" fmla="*/ 0 w 132"/>
                  <a:gd name="T45" fmla="*/ 32 h 43"/>
                  <a:gd name="T46" fmla="*/ 0 w 132"/>
                  <a:gd name="T47" fmla="*/ 36 h 43"/>
                  <a:gd name="T48" fmla="*/ 1 w 132"/>
                  <a:gd name="T49" fmla="*/ 39 h 43"/>
                  <a:gd name="T50" fmla="*/ 2 w 132"/>
                  <a:gd name="T51" fmla="*/ 42 h 43"/>
                  <a:gd name="T52" fmla="*/ 5 w 132"/>
                  <a:gd name="T53" fmla="*/ 43 h 43"/>
                  <a:gd name="T54" fmla="*/ 8 w 132"/>
                  <a:gd name="T55" fmla="*/ 43 h 43"/>
                  <a:gd name="T56" fmla="*/ 12 w 132"/>
                  <a:gd name="T57" fmla="*/ 43 h 43"/>
                  <a:gd name="T58" fmla="*/ 13 w 132"/>
                  <a:gd name="T59" fmla="*/ 42 h 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2"/>
                  <a:gd name="T91" fmla="*/ 0 h 43"/>
                  <a:gd name="T92" fmla="*/ 132 w 132"/>
                  <a:gd name="T93" fmla="*/ 43 h 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2" h="43">
                    <a:moveTo>
                      <a:pt x="13" y="42"/>
                    </a:moveTo>
                    <a:lnTo>
                      <a:pt x="12" y="43"/>
                    </a:lnTo>
                    <a:lnTo>
                      <a:pt x="27" y="36"/>
                    </a:lnTo>
                    <a:lnTo>
                      <a:pt x="41" y="31"/>
                    </a:lnTo>
                    <a:lnTo>
                      <a:pt x="57" y="25"/>
                    </a:lnTo>
                    <a:lnTo>
                      <a:pt x="72" y="21"/>
                    </a:lnTo>
                    <a:lnTo>
                      <a:pt x="86" y="18"/>
                    </a:lnTo>
                    <a:lnTo>
                      <a:pt x="101" y="17"/>
                    </a:lnTo>
                    <a:lnTo>
                      <a:pt x="115" y="17"/>
                    </a:lnTo>
                    <a:lnTo>
                      <a:pt x="131" y="18"/>
                    </a:lnTo>
                    <a:lnTo>
                      <a:pt x="132" y="1"/>
                    </a:lnTo>
                    <a:lnTo>
                      <a:pt x="117" y="0"/>
                    </a:lnTo>
                    <a:lnTo>
                      <a:pt x="100" y="0"/>
                    </a:lnTo>
                    <a:lnTo>
                      <a:pt x="83" y="1"/>
                    </a:lnTo>
                    <a:lnTo>
                      <a:pt x="68" y="4"/>
                    </a:lnTo>
                    <a:lnTo>
                      <a:pt x="53" y="8"/>
                    </a:lnTo>
                    <a:lnTo>
                      <a:pt x="36" y="14"/>
                    </a:lnTo>
                    <a:lnTo>
                      <a:pt x="20" y="21"/>
                    </a:lnTo>
                    <a:lnTo>
                      <a:pt x="5" y="28"/>
                    </a:lnTo>
                    <a:lnTo>
                      <a:pt x="2" y="29"/>
                    </a:lnTo>
                    <a:lnTo>
                      <a:pt x="5" y="28"/>
                    </a:lnTo>
                    <a:lnTo>
                      <a:pt x="2" y="29"/>
                    </a:lnTo>
                    <a:lnTo>
                      <a:pt x="0" y="32"/>
                    </a:lnTo>
                    <a:lnTo>
                      <a:pt x="0" y="36"/>
                    </a:lnTo>
                    <a:lnTo>
                      <a:pt x="1" y="39"/>
                    </a:lnTo>
                    <a:lnTo>
                      <a:pt x="2" y="42"/>
                    </a:lnTo>
                    <a:lnTo>
                      <a:pt x="5" y="43"/>
                    </a:lnTo>
                    <a:lnTo>
                      <a:pt x="8" y="43"/>
                    </a:lnTo>
                    <a:lnTo>
                      <a:pt x="12" y="43"/>
                    </a:lnTo>
                    <a:lnTo>
                      <a:pt x="13" y="42"/>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72" name="Freeform 185"/>
              <p:cNvSpPr>
                <a:spLocks/>
              </p:cNvSpPr>
              <p:nvPr/>
            </p:nvSpPr>
            <p:spPr bwMode="auto">
              <a:xfrm>
                <a:off x="3610" y="1107"/>
                <a:ext cx="129" cy="190"/>
              </a:xfrm>
              <a:custGeom>
                <a:avLst/>
                <a:gdLst>
                  <a:gd name="T0" fmla="*/ 16 w 129"/>
                  <a:gd name="T1" fmla="*/ 181 h 190"/>
                  <a:gd name="T2" fmla="*/ 16 w 129"/>
                  <a:gd name="T3" fmla="*/ 183 h 190"/>
                  <a:gd name="T4" fmla="*/ 21 w 129"/>
                  <a:gd name="T5" fmla="*/ 168 h 190"/>
                  <a:gd name="T6" fmla="*/ 23 w 129"/>
                  <a:gd name="T7" fmla="*/ 155 h 190"/>
                  <a:gd name="T8" fmla="*/ 28 w 129"/>
                  <a:gd name="T9" fmla="*/ 141 h 190"/>
                  <a:gd name="T10" fmla="*/ 33 w 129"/>
                  <a:gd name="T11" fmla="*/ 128 h 190"/>
                  <a:gd name="T12" fmla="*/ 39 w 129"/>
                  <a:gd name="T13" fmla="*/ 117 h 190"/>
                  <a:gd name="T14" fmla="*/ 44 w 129"/>
                  <a:gd name="T15" fmla="*/ 106 h 190"/>
                  <a:gd name="T16" fmla="*/ 51 w 129"/>
                  <a:gd name="T17" fmla="*/ 95 h 190"/>
                  <a:gd name="T18" fmla="*/ 58 w 129"/>
                  <a:gd name="T19" fmla="*/ 85 h 190"/>
                  <a:gd name="T20" fmla="*/ 75 w 129"/>
                  <a:gd name="T21" fmla="*/ 64 h 190"/>
                  <a:gd name="T22" fmla="*/ 92 w 129"/>
                  <a:gd name="T23" fmla="*/ 46 h 190"/>
                  <a:gd name="T24" fmla="*/ 110 w 129"/>
                  <a:gd name="T25" fmla="*/ 30 h 190"/>
                  <a:gd name="T26" fmla="*/ 129 w 129"/>
                  <a:gd name="T27" fmla="*/ 13 h 190"/>
                  <a:gd name="T28" fmla="*/ 118 w 129"/>
                  <a:gd name="T29" fmla="*/ 0 h 190"/>
                  <a:gd name="T30" fmla="*/ 99 w 129"/>
                  <a:gd name="T31" fmla="*/ 17 h 190"/>
                  <a:gd name="T32" fmla="*/ 81 w 129"/>
                  <a:gd name="T33" fmla="*/ 35 h 190"/>
                  <a:gd name="T34" fmla="*/ 63 w 129"/>
                  <a:gd name="T35" fmla="*/ 53 h 190"/>
                  <a:gd name="T36" fmla="*/ 46 w 129"/>
                  <a:gd name="T37" fmla="*/ 74 h 190"/>
                  <a:gd name="T38" fmla="*/ 37 w 129"/>
                  <a:gd name="T39" fmla="*/ 85 h 190"/>
                  <a:gd name="T40" fmla="*/ 30 w 129"/>
                  <a:gd name="T41" fmla="*/ 96 h 190"/>
                  <a:gd name="T42" fmla="*/ 23 w 129"/>
                  <a:gd name="T43" fmla="*/ 109 h 190"/>
                  <a:gd name="T44" fmla="*/ 18 w 129"/>
                  <a:gd name="T45" fmla="*/ 122 h 190"/>
                  <a:gd name="T46" fmla="*/ 12 w 129"/>
                  <a:gd name="T47" fmla="*/ 135 h 190"/>
                  <a:gd name="T48" fmla="*/ 8 w 129"/>
                  <a:gd name="T49" fmla="*/ 149 h 190"/>
                  <a:gd name="T50" fmla="*/ 4 w 129"/>
                  <a:gd name="T51" fmla="*/ 165 h 190"/>
                  <a:gd name="T52" fmla="*/ 0 w 129"/>
                  <a:gd name="T53" fmla="*/ 180 h 190"/>
                  <a:gd name="T54" fmla="*/ 0 w 129"/>
                  <a:gd name="T55" fmla="*/ 181 h 190"/>
                  <a:gd name="T56" fmla="*/ 0 w 129"/>
                  <a:gd name="T57" fmla="*/ 180 h 190"/>
                  <a:gd name="T58" fmla="*/ 0 w 129"/>
                  <a:gd name="T59" fmla="*/ 183 h 190"/>
                  <a:gd name="T60" fmla="*/ 1 w 129"/>
                  <a:gd name="T61" fmla="*/ 187 h 190"/>
                  <a:gd name="T62" fmla="*/ 4 w 129"/>
                  <a:gd name="T63" fmla="*/ 188 h 190"/>
                  <a:gd name="T64" fmla="*/ 7 w 129"/>
                  <a:gd name="T65" fmla="*/ 190 h 190"/>
                  <a:gd name="T66" fmla="*/ 11 w 129"/>
                  <a:gd name="T67" fmla="*/ 190 h 190"/>
                  <a:gd name="T68" fmla="*/ 14 w 129"/>
                  <a:gd name="T69" fmla="*/ 188 h 190"/>
                  <a:gd name="T70" fmla="*/ 15 w 129"/>
                  <a:gd name="T71" fmla="*/ 186 h 190"/>
                  <a:gd name="T72" fmla="*/ 16 w 129"/>
                  <a:gd name="T73" fmla="*/ 183 h 190"/>
                  <a:gd name="T74" fmla="*/ 16 w 129"/>
                  <a:gd name="T75" fmla="*/ 181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9"/>
                  <a:gd name="T115" fmla="*/ 0 h 190"/>
                  <a:gd name="T116" fmla="*/ 129 w 129"/>
                  <a:gd name="T117" fmla="*/ 190 h 1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9" h="190">
                    <a:moveTo>
                      <a:pt x="16" y="181"/>
                    </a:moveTo>
                    <a:lnTo>
                      <a:pt x="16" y="183"/>
                    </a:lnTo>
                    <a:lnTo>
                      <a:pt x="21" y="168"/>
                    </a:lnTo>
                    <a:lnTo>
                      <a:pt x="23" y="155"/>
                    </a:lnTo>
                    <a:lnTo>
                      <a:pt x="28" y="141"/>
                    </a:lnTo>
                    <a:lnTo>
                      <a:pt x="33" y="128"/>
                    </a:lnTo>
                    <a:lnTo>
                      <a:pt x="39" y="117"/>
                    </a:lnTo>
                    <a:lnTo>
                      <a:pt x="44" y="106"/>
                    </a:lnTo>
                    <a:lnTo>
                      <a:pt x="51" y="95"/>
                    </a:lnTo>
                    <a:lnTo>
                      <a:pt x="58" y="85"/>
                    </a:lnTo>
                    <a:lnTo>
                      <a:pt x="75" y="64"/>
                    </a:lnTo>
                    <a:lnTo>
                      <a:pt x="92" y="46"/>
                    </a:lnTo>
                    <a:lnTo>
                      <a:pt x="110" y="30"/>
                    </a:lnTo>
                    <a:lnTo>
                      <a:pt x="129" y="13"/>
                    </a:lnTo>
                    <a:lnTo>
                      <a:pt x="118" y="0"/>
                    </a:lnTo>
                    <a:lnTo>
                      <a:pt x="99" y="17"/>
                    </a:lnTo>
                    <a:lnTo>
                      <a:pt x="81" y="35"/>
                    </a:lnTo>
                    <a:lnTo>
                      <a:pt x="63" y="53"/>
                    </a:lnTo>
                    <a:lnTo>
                      <a:pt x="46" y="74"/>
                    </a:lnTo>
                    <a:lnTo>
                      <a:pt x="37" y="85"/>
                    </a:lnTo>
                    <a:lnTo>
                      <a:pt x="30" y="96"/>
                    </a:lnTo>
                    <a:lnTo>
                      <a:pt x="23" y="109"/>
                    </a:lnTo>
                    <a:lnTo>
                      <a:pt x="18" y="122"/>
                    </a:lnTo>
                    <a:lnTo>
                      <a:pt x="12" y="135"/>
                    </a:lnTo>
                    <a:lnTo>
                      <a:pt x="8" y="149"/>
                    </a:lnTo>
                    <a:lnTo>
                      <a:pt x="4" y="165"/>
                    </a:lnTo>
                    <a:lnTo>
                      <a:pt x="0" y="180"/>
                    </a:lnTo>
                    <a:lnTo>
                      <a:pt x="0" y="181"/>
                    </a:lnTo>
                    <a:lnTo>
                      <a:pt x="0" y="180"/>
                    </a:lnTo>
                    <a:lnTo>
                      <a:pt x="0" y="183"/>
                    </a:lnTo>
                    <a:lnTo>
                      <a:pt x="1" y="187"/>
                    </a:lnTo>
                    <a:lnTo>
                      <a:pt x="4" y="188"/>
                    </a:lnTo>
                    <a:lnTo>
                      <a:pt x="7" y="190"/>
                    </a:lnTo>
                    <a:lnTo>
                      <a:pt x="11" y="190"/>
                    </a:lnTo>
                    <a:lnTo>
                      <a:pt x="14" y="188"/>
                    </a:lnTo>
                    <a:lnTo>
                      <a:pt x="15" y="186"/>
                    </a:lnTo>
                    <a:lnTo>
                      <a:pt x="16" y="183"/>
                    </a:lnTo>
                    <a:lnTo>
                      <a:pt x="16" y="181"/>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73" name="Freeform 186"/>
              <p:cNvSpPr>
                <a:spLocks/>
              </p:cNvSpPr>
              <p:nvPr/>
            </p:nvSpPr>
            <p:spPr bwMode="auto">
              <a:xfrm>
                <a:off x="3610" y="1288"/>
                <a:ext cx="100" cy="306"/>
              </a:xfrm>
              <a:custGeom>
                <a:avLst/>
                <a:gdLst>
                  <a:gd name="T0" fmla="*/ 90 w 100"/>
                  <a:gd name="T1" fmla="*/ 289 h 306"/>
                  <a:gd name="T2" fmla="*/ 100 w 100"/>
                  <a:gd name="T3" fmla="*/ 293 h 306"/>
                  <a:gd name="T4" fmla="*/ 79 w 100"/>
                  <a:gd name="T5" fmla="*/ 251 h 306"/>
                  <a:gd name="T6" fmla="*/ 63 w 100"/>
                  <a:gd name="T7" fmla="*/ 210 h 306"/>
                  <a:gd name="T8" fmla="*/ 49 w 100"/>
                  <a:gd name="T9" fmla="*/ 172 h 306"/>
                  <a:gd name="T10" fmla="*/ 37 w 100"/>
                  <a:gd name="T11" fmla="*/ 134 h 306"/>
                  <a:gd name="T12" fmla="*/ 29 w 100"/>
                  <a:gd name="T13" fmla="*/ 98 h 306"/>
                  <a:gd name="T14" fmla="*/ 22 w 100"/>
                  <a:gd name="T15" fmla="*/ 65 h 306"/>
                  <a:gd name="T16" fmla="*/ 19 w 100"/>
                  <a:gd name="T17" fmla="*/ 31 h 306"/>
                  <a:gd name="T18" fmla="*/ 16 w 100"/>
                  <a:gd name="T19" fmla="*/ 0 h 306"/>
                  <a:gd name="T20" fmla="*/ 0 w 100"/>
                  <a:gd name="T21" fmla="*/ 0 h 306"/>
                  <a:gd name="T22" fmla="*/ 3 w 100"/>
                  <a:gd name="T23" fmla="*/ 33 h 306"/>
                  <a:gd name="T24" fmla="*/ 5 w 100"/>
                  <a:gd name="T25" fmla="*/ 67 h 306"/>
                  <a:gd name="T26" fmla="*/ 12 w 100"/>
                  <a:gd name="T27" fmla="*/ 102 h 306"/>
                  <a:gd name="T28" fmla="*/ 21 w 100"/>
                  <a:gd name="T29" fmla="*/ 138 h 306"/>
                  <a:gd name="T30" fmla="*/ 32 w 100"/>
                  <a:gd name="T31" fmla="*/ 176 h 306"/>
                  <a:gd name="T32" fmla="*/ 46 w 100"/>
                  <a:gd name="T33" fmla="*/ 217 h 306"/>
                  <a:gd name="T34" fmla="*/ 64 w 100"/>
                  <a:gd name="T35" fmla="*/ 258 h 306"/>
                  <a:gd name="T36" fmla="*/ 85 w 100"/>
                  <a:gd name="T37" fmla="*/ 302 h 306"/>
                  <a:gd name="T38" fmla="*/ 93 w 100"/>
                  <a:gd name="T39" fmla="*/ 306 h 306"/>
                  <a:gd name="T40" fmla="*/ 85 w 100"/>
                  <a:gd name="T41" fmla="*/ 302 h 306"/>
                  <a:gd name="T42" fmla="*/ 86 w 100"/>
                  <a:gd name="T43" fmla="*/ 304 h 306"/>
                  <a:gd name="T44" fmla="*/ 90 w 100"/>
                  <a:gd name="T45" fmla="*/ 306 h 306"/>
                  <a:gd name="T46" fmla="*/ 93 w 100"/>
                  <a:gd name="T47" fmla="*/ 306 h 306"/>
                  <a:gd name="T48" fmla="*/ 96 w 100"/>
                  <a:gd name="T49" fmla="*/ 306 h 306"/>
                  <a:gd name="T50" fmla="*/ 99 w 100"/>
                  <a:gd name="T51" fmla="*/ 303 h 306"/>
                  <a:gd name="T52" fmla="*/ 100 w 100"/>
                  <a:gd name="T53" fmla="*/ 300 h 306"/>
                  <a:gd name="T54" fmla="*/ 100 w 100"/>
                  <a:gd name="T55" fmla="*/ 297 h 306"/>
                  <a:gd name="T56" fmla="*/ 100 w 100"/>
                  <a:gd name="T57" fmla="*/ 293 h 306"/>
                  <a:gd name="T58" fmla="*/ 90 w 100"/>
                  <a:gd name="T59" fmla="*/ 289 h 3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0"/>
                  <a:gd name="T91" fmla="*/ 0 h 306"/>
                  <a:gd name="T92" fmla="*/ 100 w 100"/>
                  <a:gd name="T93" fmla="*/ 306 h 30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0" h="306">
                    <a:moveTo>
                      <a:pt x="90" y="289"/>
                    </a:moveTo>
                    <a:lnTo>
                      <a:pt x="100" y="293"/>
                    </a:lnTo>
                    <a:lnTo>
                      <a:pt x="79" y="251"/>
                    </a:lnTo>
                    <a:lnTo>
                      <a:pt x="63" y="210"/>
                    </a:lnTo>
                    <a:lnTo>
                      <a:pt x="49" y="172"/>
                    </a:lnTo>
                    <a:lnTo>
                      <a:pt x="37" y="134"/>
                    </a:lnTo>
                    <a:lnTo>
                      <a:pt x="29" y="98"/>
                    </a:lnTo>
                    <a:lnTo>
                      <a:pt x="22" y="65"/>
                    </a:lnTo>
                    <a:lnTo>
                      <a:pt x="19" y="31"/>
                    </a:lnTo>
                    <a:lnTo>
                      <a:pt x="16" y="0"/>
                    </a:lnTo>
                    <a:lnTo>
                      <a:pt x="0" y="0"/>
                    </a:lnTo>
                    <a:lnTo>
                      <a:pt x="3" y="33"/>
                    </a:lnTo>
                    <a:lnTo>
                      <a:pt x="5" y="67"/>
                    </a:lnTo>
                    <a:lnTo>
                      <a:pt x="12" y="102"/>
                    </a:lnTo>
                    <a:lnTo>
                      <a:pt x="21" y="138"/>
                    </a:lnTo>
                    <a:lnTo>
                      <a:pt x="32" y="176"/>
                    </a:lnTo>
                    <a:lnTo>
                      <a:pt x="46" y="217"/>
                    </a:lnTo>
                    <a:lnTo>
                      <a:pt x="64" y="258"/>
                    </a:lnTo>
                    <a:lnTo>
                      <a:pt x="85" y="302"/>
                    </a:lnTo>
                    <a:lnTo>
                      <a:pt x="93" y="306"/>
                    </a:lnTo>
                    <a:lnTo>
                      <a:pt x="85" y="302"/>
                    </a:lnTo>
                    <a:lnTo>
                      <a:pt x="86" y="304"/>
                    </a:lnTo>
                    <a:lnTo>
                      <a:pt x="90" y="306"/>
                    </a:lnTo>
                    <a:lnTo>
                      <a:pt x="93" y="306"/>
                    </a:lnTo>
                    <a:lnTo>
                      <a:pt x="96" y="306"/>
                    </a:lnTo>
                    <a:lnTo>
                      <a:pt x="99" y="303"/>
                    </a:lnTo>
                    <a:lnTo>
                      <a:pt x="100" y="300"/>
                    </a:lnTo>
                    <a:lnTo>
                      <a:pt x="100" y="297"/>
                    </a:lnTo>
                    <a:lnTo>
                      <a:pt x="100" y="293"/>
                    </a:lnTo>
                    <a:lnTo>
                      <a:pt x="90" y="289"/>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74" name="Freeform 187"/>
              <p:cNvSpPr>
                <a:spLocks/>
              </p:cNvSpPr>
              <p:nvPr/>
            </p:nvSpPr>
            <p:spPr bwMode="auto">
              <a:xfrm>
                <a:off x="3691" y="1369"/>
                <a:ext cx="124" cy="208"/>
              </a:xfrm>
              <a:custGeom>
                <a:avLst/>
                <a:gdLst>
                  <a:gd name="T0" fmla="*/ 0 w 124"/>
                  <a:gd name="T1" fmla="*/ 11 h 208"/>
                  <a:gd name="T2" fmla="*/ 0 w 124"/>
                  <a:gd name="T3" fmla="*/ 10 h 208"/>
                  <a:gd name="T4" fmla="*/ 2 w 124"/>
                  <a:gd name="T5" fmla="*/ 31 h 208"/>
                  <a:gd name="T6" fmla="*/ 7 w 124"/>
                  <a:gd name="T7" fmla="*/ 49 h 208"/>
                  <a:gd name="T8" fmla="*/ 11 w 124"/>
                  <a:gd name="T9" fmla="*/ 67 h 208"/>
                  <a:gd name="T10" fmla="*/ 16 w 124"/>
                  <a:gd name="T11" fmla="*/ 84 h 208"/>
                  <a:gd name="T12" fmla="*/ 22 w 124"/>
                  <a:gd name="T13" fmla="*/ 99 h 208"/>
                  <a:gd name="T14" fmla="*/ 28 w 124"/>
                  <a:gd name="T15" fmla="*/ 115 h 208"/>
                  <a:gd name="T16" fmla="*/ 35 w 124"/>
                  <a:gd name="T17" fmla="*/ 129 h 208"/>
                  <a:gd name="T18" fmla="*/ 41 w 124"/>
                  <a:gd name="T19" fmla="*/ 141 h 208"/>
                  <a:gd name="T20" fmla="*/ 48 w 124"/>
                  <a:gd name="T21" fmla="*/ 152 h 208"/>
                  <a:gd name="T22" fmla="*/ 57 w 124"/>
                  <a:gd name="T23" fmla="*/ 162 h 208"/>
                  <a:gd name="T24" fmla="*/ 65 w 124"/>
                  <a:gd name="T25" fmla="*/ 172 h 208"/>
                  <a:gd name="T26" fmla="*/ 75 w 124"/>
                  <a:gd name="T27" fmla="*/ 182 h 208"/>
                  <a:gd name="T28" fmla="*/ 85 w 124"/>
                  <a:gd name="T29" fmla="*/ 189 h 208"/>
                  <a:gd name="T30" fmla="*/ 94 w 124"/>
                  <a:gd name="T31" fmla="*/ 195 h 208"/>
                  <a:gd name="T32" fmla="*/ 106 w 124"/>
                  <a:gd name="T33" fmla="*/ 202 h 208"/>
                  <a:gd name="T34" fmla="*/ 117 w 124"/>
                  <a:gd name="T35" fmla="*/ 208 h 208"/>
                  <a:gd name="T36" fmla="*/ 124 w 124"/>
                  <a:gd name="T37" fmla="*/ 193 h 208"/>
                  <a:gd name="T38" fmla="*/ 114 w 124"/>
                  <a:gd name="T39" fmla="*/ 187 h 208"/>
                  <a:gd name="T40" fmla="*/ 104 w 124"/>
                  <a:gd name="T41" fmla="*/ 182 h 208"/>
                  <a:gd name="T42" fmla="*/ 94 w 124"/>
                  <a:gd name="T43" fmla="*/ 176 h 208"/>
                  <a:gd name="T44" fmla="*/ 86 w 124"/>
                  <a:gd name="T45" fmla="*/ 168 h 208"/>
                  <a:gd name="T46" fmla="*/ 78 w 124"/>
                  <a:gd name="T47" fmla="*/ 161 h 208"/>
                  <a:gd name="T48" fmla="*/ 69 w 124"/>
                  <a:gd name="T49" fmla="*/ 152 h 208"/>
                  <a:gd name="T50" fmla="*/ 62 w 124"/>
                  <a:gd name="T51" fmla="*/ 143 h 208"/>
                  <a:gd name="T52" fmla="*/ 55 w 124"/>
                  <a:gd name="T53" fmla="*/ 131 h 208"/>
                  <a:gd name="T54" fmla="*/ 50 w 124"/>
                  <a:gd name="T55" fmla="*/ 120 h 208"/>
                  <a:gd name="T56" fmla="*/ 43 w 124"/>
                  <a:gd name="T57" fmla="*/ 108 h 208"/>
                  <a:gd name="T58" fmla="*/ 37 w 124"/>
                  <a:gd name="T59" fmla="*/ 94 h 208"/>
                  <a:gd name="T60" fmla="*/ 32 w 124"/>
                  <a:gd name="T61" fmla="*/ 78 h 208"/>
                  <a:gd name="T62" fmla="*/ 28 w 124"/>
                  <a:gd name="T63" fmla="*/ 63 h 208"/>
                  <a:gd name="T64" fmla="*/ 23 w 124"/>
                  <a:gd name="T65" fmla="*/ 46 h 208"/>
                  <a:gd name="T66" fmla="*/ 19 w 124"/>
                  <a:gd name="T67" fmla="*/ 27 h 208"/>
                  <a:gd name="T68" fmla="*/ 16 w 124"/>
                  <a:gd name="T69" fmla="*/ 7 h 208"/>
                  <a:gd name="T70" fmla="*/ 16 w 124"/>
                  <a:gd name="T71" fmla="*/ 6 h 208"/>
                  <a:gd name="T72" fmla="*/ 16 w 124"/>
                  <a:gd name="T73" fmla="*/ 7 h 208"/>
                  <a:gd name="T74" fmla="*/ 15 w 124"/>
                  <a:gd name="T75" fmla="*/ 5 h 208"/>
                  <a:gd name="T76" fmla="*/ 14 w 124"/>
                  <a:gd name="T77" fmla="*/ 2 h 208"/>
                  <a:gd name="T78" fmla="*/ 9 w 124"/>
                  <a:gd name="T79" fmla="*/ 0 h 208"/>
                  <a:gd name="T80" fmla="*/ 7 w 124"/>
                  <a:gd name="T81" fmla="*/ 0 h 208"/>
                  <a:gd name="T82" fmla="*/ 4 w 124"/>
                  <a:gd name="T83" fmla="*/ 2 h 208"/>
                  <a:gd name="T84" fmla="*/ 1 w 124"/>
                  <a:gd name="T85" fmla="*/ 3 h 208"/>
                  <a:gd name="T86" fmla="*/ 0 w 124"/>
                  <a:gd name="T87" fmla="*/ 6 h 208"/>
                  <a:gd name="T88" fmla="*/ 0 w 124"/>
                  <a:gd name="T89" fmla="*/ 10 h 208"/>
                  <a:gd name="T90" fmla="*/ 0 w 124"/>
                  <a:gd name="T91" fmla="*/ 11 h 2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4"/>
                  <a:gd name="T139" fmla="*/ 0 h 208"/>
                  <a:gd name="T140" fmla="*/ 124 w 124"/>
                  <a:gd name="T141" fmla="*/ 208 h 20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4" h="208">
                    <a:moveTo>
                      <a:pt x="0" y="11"/>
                    </a:moveTo>
                    <a:lnTo>
                      <a:pt x="0" y="10"/>
                    </a:lnTo>
                    <a:lnTo>
                      <a:pt x="2" y="31"/>
                    </a:lnTo>
                    <a:lnTo>
                      <a:pt x="7" y="49"/>
                    </a:lnTo>
                    <a:lnTo>
                      <a:pt x="11" y="67"/>
                    </a:lnTo>
                    <a:lnTo>
                      <a:pt x="16" y="84"/>
                    </a:lnTo>
                    <a:lnTo>
                      <a:pt x="22" y="99"/>
                    </a:lnTo>
                    <a:lnTo>
                      <a:pt x="28" y="115"/>
                    </a:lnTo>
                    <a:lnTo>
                      <a:pt x="35" y="129"/>
                    </a:lnTo>
                    <a:lnTo>
                      <a:pt x="41" y="141"/>
                    </a:lnTo>
                    <a:lnTo>
                      <a:pt x="48" y="152"/>
                    </a:lnTo>
                    <a:lnTo>
                      <a:pt x="57" y="162"/>
                    </a:lnTo>
                    <a:lnTo>
                      <a:pt x="65" y="172"/>
                    </a:lnTo>
                    <a:lnTo>
                      <a:pt x="75" y="182"/>
                    </a:lnTo>
                    <a:lnTo>
                      <a:pt x="85" y="189"/>
                    </a:lnTo>
                    <a:lnTo>
                      <a:pt x="94" y="195"/>
                    </a:lnTo>
                    <a:lnTo>
                      <a:pt x="106" y="202"/>
                    </a:lnTo>
                    <a:lnTo>
                      <a:pt x="117" y="208"/>
                    </a:lnTo>
                    <a:lnTo>
                      <a:pt x="124" y="193"/>
                    </a:lnTo>
                    <a:lnTo>
                      <a:pt x="114" y="187"/>
                    </a:lnTo>
                    <a:lnTo>
                      <a:pt x="104" y="182"/>
                    </a:lnTo>
                    <a:lnTo>
                      <a:pt x="94" y="176"/>
                    </a:lnTo>
                    <a:lnTo>
                      <a:pt x="86" y="168"/>
                    </a:lnTo>
                    <a:lnTo>
                      <a:pt x="78" y="161"/>
                    </a:lnTo>
                    <a:lnTo>
                      <a:pt x="69" y="152"/>
                    </a:lnTo>
                    <a:lnTo>
                      <a:pt x="62" y="143"/>
                    </a:lnTo>
                    <a:lnTo>
                      <a:pt x="55" y="131"/>
                    </a:lnTo>
                    <a:lnTo>
                      <a:pt x="50" y="120"/>
                    </a:lnTo>
                    <a:lnTo>
                      <a:pt x="43" y="108"/>
                    </a:lnTo>
                    <a:lnTo>
                      <a:pt x="37" y="94"/>
                    </a:lnTo>
                    <a:lnTo>
                      <a:pt x="32" y="78"/>
                    </a:lnTo>
                    <a:lnTo>
                      <a:pt x="28" y="63"/>
                    </a:lnTo>
                    <a:lnTo>
                      <a:pt x="23" y="46"/>
                    </a:lnTo>
                    <a:lnTo>
                      <a:pt x="19" y="27"/>
                    </a:lnTo>
                    <a:lnTo>
                      <a:pt x="16" y="7"/>
                    </a:lnTo>
                    <a:lnTo>
                      <a:pt x="16" y="6"/>
                    </a:lnTo>
                    <a:lnTo>
                      <a:pt x="16" y="7"/>
                    </a:lnTo>
                    <a:lnTo>
                      <a:pt x="15" y="5"/>
                    </a:lnTo>
                    <a:lnTo>
                      <a:pt x="14" y="2"/>
                    </a:lnTo>
                    <a:lnTo>
                      <a:pt x="9" y="0"/>
                    </a:lnTo>
                    <a:lnTo>
                      <a:pt x="7" y="0"/>
                    </a:lnTo>
                    <a:lnTo>
                      <a:pt x="4" y="2"/>
                    </a:lnTo>
                    <a:lnTo>
                      <a:pt x="1" y="3"/>
                    </a:lnTo>
                    <a:lnTo>
                      <a:pt x="0" y="6"/>
                    </a:lnTo>
                    <a:lnTo>
                      <a:pt x="0" y="10"/>
                    </a:lnTo>
                    <a:lnTo>
                      <a:pt x="0" y="11"/>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75" name="Freeform 188"/>
              <p:cNvSpPr>
                <a:spLocks/>
              </p:cNvSpPr>
              <p:nvPr/>
            </p:nvSpPr>
            <p:spPr bwMode="auto">
              <a:xfrm>
                <a:off x="3673" y="1102"/>
                <a:ext cx="75" cy="278"/>
              </a:xfrm>
              <a:custGeom>
                <a:avLst/>
                <a:gdLst>
                  <a:gd name="T0" fmla="*/ 72 w 75"/>
                  <a:gd name="T1" fmla="*/ 15 h 278"/>
                  <a:gd name="T2" fmla="*/ 61 w 75"/>
                  <a:gd name="T3" fmla="*/ 1 h 278"/>
                  <a:gd name="T4" fmla="*/ 50 w 75"/>
                  <a:gd name="T5" fmla="*/ 12 h 278"/>
                  <a:gd name="T6" fmla="*/ 40 w 75"/>
                  <a:gd name="T7" fmla="*/ 23 h 278"/>
                  <a:gd name="T8" fmla="*/ 30 w 75"/>
                  <a:gd name="T9" fmla="*/ 36 h 278"/>
                  <a:gd name="T10" fmla="*/ 22 w 75"/>
                  <a:gd name="T11" fmla="*/ 50 h 278"/>
                  <a:gd name="T12" fmla="*/ 16 w 75"/>
                  <a:gd name="T13" fmla="*/ 64 h 278"/>
                  <a:gd name="T14" fmla="*/ 11 w 75"/>
                  <a:gd name="T15" fmla="*/ 79 h 278"/>
                  <a:gd name="T16" fmla="*/ 5 w 75"/>
                  <a:gd name="T17" fmla="*/ 96 h 278"/>
                  <a:gd name="T18" fmla="*/ 2 w 75"/>
                  <a:gd name="T19" fmla="*/ 113 h 278"/>
                  <a:gd name="T20" fmla="*/ 0 w 75"/>
                  <a:gd name="T21" fmla="*/ 131 h 278"/>
                  <a:gd name="T22" fmla="*/ 0 w 75"/>
                  <a:gd name="T23" fmla="*/ 150 h 278"/>
                  <a:gd name="T24" fmla="*/ 0 w 75"/>
                  <a:gd name="T25" fmla="*/ 170 h 278"/>
                  <a:gd name="T26" fmla="*/ 1 w 75"/>
                  <a:gd name="T27" fmla="*/ 189 h 278"/>
                  <a:gd name="T28" fmla="*/ 2 w 75"/>
                  <a:gd name="T29" fmla="*/ 210 h 278"/>
                  <a:gd name="T30" fmla="*/ 6 w 75"/>
                  <a:gd name="T31" fmla="*/ 232 h 278"/>
                  <a:gd name="T32" fmla="*/ 12 w 75"/>
                  <a:gd name="T33" fmla="*/ 255 h 278"/>
                  <a:gd name="T34" fmla="*/ 18 w 75"/>
                  <a:gd name="T35" fmla="*/ 278 h 278"/>
                  <a:gd name="T36" fmla="*/ 34 w 75"/>
                  <a:gd name="T37" fmla="*/ 273 h 278"/>
                  <a:gd name="T38" fmla="*/ 29 w 75"/>
                  <a:gd name="T39" fmla="*/ 251 h 278"/>
                  <a:gd name="T40" fmla="*/ 23 w 75"/>
                  <a:gd name="T41" fmla="*/ 230 h 278"/>
                  <a:gd name="T42" fmla="*/ 20 w 75"/>
                  <a:gd name="T43" fmla="*/ 209 h 278"/>
                  <a:gd name="T44" fmla="*/ 18 w 75"/>
                  <a:gd name="T45" fmla="*/ 188 h 278"/>
                  <a:gd name="T46" fmla="*/ 16 w 75"/>
                  <a:gd name="T47" fmla="*/ 168 h 278"/>
                  <a:gd name="T48" fmla="*/ 16 w 75"/>
                  <a:gd name="T49" fmla="*/ 150 h 278"/>
                  <a:gd name="T50" fmla="*/ 16 w 75"/>
                  <a:gd name="T51" fmla="*/ 132 h 278"/>
                  <a:gd name="T52" fmla="*/ 19 w 75"/>
                  <a:gd name="T53" fmla="*/ 115 h 278"/>
                  <a:gd name="T54" fmla="*/ 22 w 75"/>
                  <a:gd name="T55" fmla="*/ 100 h 278"/>
                  <a:gd name="T56" fmla="*/ 26 w 75"/>
                  <a:gd name="T57" fmla="*/ 85 h 278"/>
                  <a:gd name="T58" fmla="*/ 32 w 75"/>
                  <a:gd name="T59" fmla="*/ 71 h 278"/>
                  <a:gd name="T60" fmla="*/ 37 w 75"/>
                  <a:gd name="T61" fmla="*/ 58 h 278"/>
                  <a:gd name="T62" fmla="*/ 44 w 75"/>
                  <a:gd name="T63" fmla="*/ 46 h 278"/>
                  <a:gd name="T64" fmla="*/ 53 w 75"/>
                  <a:gd name="T65" fmla="*/ 35 h 278"/>
                  <a:gd name="T66" fmla="*/ 62 w 75"/>
                  <a:gd name="T67" fmla="*/ 23 h 278"/>
                  <a:gd name="T68" fmla="*/ 72 w 75"/>
                  <a:gd name="T69" fmla="*/ 15 h 278"/>
                  <a:gd name="T70" fmla="*/ 61 w 75"/>
                  <a:gd name="T71" fmla="*/ 1 h 278"/>
                  <a:gd name="T72" fmla="*/ 72 w 75"/>
                  <a:gd name="T73" fmla="*/ 15 h 278"/>
                  <a:gd name="T74" fmla="*/ 75 w 75"/>
                  <a:gd name="T75" fmla="*/ 12 h 278"/>
                  <a:gd name="T76" fmla="*/ 75 w 75"/>
                  <a:gd name="T77" fmla="*/ 8 h 278"/>
                  <a:gd name="T78" fmla="*/ 75 w 75"/>
                  <a:gd name="T79" fmla="*/ 5 h 278"/>
                  <a:gd name="T80" fmla="*/ 73 w 75"/>
                  <a:gd name="T81" fmla="*/ 2 h 278"/>
                  <a:gd name="T82" fmla="*/ 71 w 75"/>
                  <a:gd name="T83" fmla="*/ 1 h 278"/>
                  <a:gd name="T84" fmla="*/ 68 w 75"/>
                  <a:gd name="T85" fmla="*/ 0 h 278"/>
                  <a:gd name="T86" fmla="*/ 65 w 75"/>
                  <a:gd name="T87" fmla="*/ 0 h 278"/>
                  <a:gd name="T88" fmla="*/ 61 w 75"/>
                  <a:gd name="T89" fmla="*/ 1 h 278"/>
                  <a:gd name="T90" fmla="*/ 72 w 75"/>
                  <a:gd name="T91" fmla="*/ 15 h 27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5"/>
                  <a:gd name="T139" fmla="*/ 0 h 278"/>
                  <a:gd name="T140" fmla="*/ 75 w 75"/>
                  <a:gd name="T141" fmla="*/ 278 h 27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5" h="278">
                    <a:moveTo>
                      <a:pt x="72" y="15"/>
                    </a:moveTo>
                    <a:lnTo>
                      <a:pt x="61" y="1"/>
                    </a:lnTo>
                    <a:lnTo>
                      <a:pt x="50" y="12"/>
                    </a:lnTo>
                    <a:lnTo>
                      <a:pt x="40" y="23"/>
                    </a:lnTo>
                    <a:lnTo>
                      <a:pt x="30" y="36"/>
                    </a:lnTo>
                    <a:lnTo>
                      <a:pt x="22" y="50"/>
                    </a:lnTo>
                    <a:lnTo>
                      <a:pt x="16" y="64"/>
                    </a:lnTo>
                    <a:lnTo>
                      <a:pt x="11" y="79"/>
                    </a:lnTo>
                    <a:lnTo>
                      <a:pt x="5" y="96"/>
                    </a:lnTo>
                    <a:lnTo>
                      <a:pt x="2" y="113"/>
                    </a:lnTo>
                    <a:lnTo>
                      <a:pt x="0" y="131"/>
                    </a:lnTo>
                    <a:lnTo>
                      <a:pt x="0" y="150"/>
                    </a:lnTo>
                    <a:lnTo>
                      <a:pt x="0" y="170"/>
                    </a:lnTo>
                    <a:lnTo>
                      <a:pt x="1" y="189"/>
                    </a:lnTo>
                    <a:lnTo>
                      <a:pt x="2" y="210"/>
                    </a:lnTo>
                    <a:lnTo>
                      <a:pt x="6" y="232"/>
                    </a:lnTo>
                    <a:lnTo>
                      <a:pt x="12" y="255"/>
                    </a:lnTo>
                    <a:lnTo>
                      <a:pt x="18" y="278"/>
                    </a:lnTo>
                    <a:lnTo>
                      <a:pt x="34" y="273"/>
                    </a:lnTo>
                    <a:lnTo>
                      <a:pt x="29" y="251"/>
                    </a:lnTo>
                    <a:lnTo>
                      <a:pt x="23" y="230"/>
                    </a:lnTo>
                    <a:lnTo>
                      <a:pt x="20" y="209"/>
                    </a:lnTo>
                    <a:lnTo>
                      <a:pt x="18" y="188"/>
                    </a:lnTo>
                    <a:lnTo>
                      <a:pt x="16" y="168"/>
                    </a:lnTo>
                    <a:lnTo>
                      <a:pt x="16" y="150"/>
                    </a:lnTo>
                    <a:lnTo>
                      <a:pt x="16" y="132"/>
                    </a:lnTo>
                    <a:lnTo>
                      <a:pt x="19" y="115"/>
                    </a:lnTo>
                    <a:lnTo>
                      <a:pt x="22" y="100"/>
                    </a:lnTo>
                    <a:lnTo>
                      <a:pt x="26" y="85"/>
                    </a:lnTo>
                    <a:lnTo>
                      <a:pt x="32" y="71"/>
                    </a:lnTo>
                    <a:lnTo>
                      <a:pt x="37" y="58"/>
                    </a:lnTo>
                    <a:lnTo>
                      <a:pt x="44" y="46"/>
                    </a:lnTo>
                    <a:lnTo>
                      <a:pt x="53" y="35"/>
                    </a:lnTo>
                    <a:lnTo>
                      <a:pt x="62" y="23"/>
                    </a:lnTo>
                    <a:lnTo>
                      <a:pt x="72" y="15"/>
                    </a:lnTo>
                    <a:lnTo>
                      <a:pt x="61" y="1"/>
                    </a:lnTo>
                    <a:lnTo>
                      <a:pt x="72" y="15"/>
                    </a:lnTo>
                    <a:lnTo>
                      <a:pt x="75" y="12"/>
                    </a:lnTo>
                    <a:lnTo>
                      <a:pt x="75" y="8"/>
                    </a:lnTo>
                    <a:lnTo>
                      <a:pt x="75" y="5"/>
                    </a:lnTo>
                    <a:lnTo>
                      <a:pt x="73" y="2"/>
                    </a:lnTo>
                    <a:lnTo>
                      <a:pt x="71" y="1"/>
                    </a:lnTo>
                    <a:lnTo>
                      <a:pt x="68" y="0"/>
                    </a:lnTo>
                    <a:lnTo>
                      <a:pt x="65" y="0"/>
                    </a:lnTo>
                    <a:lnTo>
                      <a:pt x="61" y="1"/>
                    </a:lnTo>
                    <a:lnTo>
                      <a:pt x="72" y="15"/>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76" name="Freeform 189"/>
              <p:cNvSpPr>
                <a:spLocks/>
              </p:cNvSpPr>
              <p:nvPr/>
            </p:nvSpPr>
            <p:spPr bwMode="auto">
              <a:xfrm>
                <a:off x="3650" y="1103"/>
                <a:ext cx="95" cy="170"/>
              </a:xfrm>
              <a:custGeom>
                <a:avLst/>
                <a:gdLst>
                  <a:gd name="T0" fmla="*/ 17 w 95"/>
                  <a:gd name="T1" fmla="*/ 163 h 170"/>
                  <a:gd name="T2" fmla="*/ 17 w 95"/>
                  <a:gd name="T3" fmla="*/ 163 h 170"/>
                  <a:gd name="T4" fmla="*/ 18 w 95"/>
                  <a:gd name="T5" fmla="*/ 149 h 170"/>
                  <a:gd name="T6" fmla="*/ 20 w 95"/>
                  <a:gd name="T7" fmla="*/ 137 h 170"/>
                  <a:gd name="T8" fmla="*/ 23 w 95"/>
                  <a:gd name="T9" fmla="*/ 126 h 170"/>
                  <a:gd name="T10" fmla="*/ 25 w 95"/>
                  <a:gd name="T11" fmla="*/ 113 h 170"/>
                  <a:gd name="T12" fmla="*/ 29 w 95"/>
                  <a:gd name="T13" fmla="*/ 103 h 170"/>
                  <a:gd name="T14" fmla="*/ 34 w 95"/>
                  <a:gd name="T15" fmla="*/ 92 h 170"/>
                  <a:gd name="T16" fmla="*/ 38 w 95"/>
                  <a:gd name="T17" fmla="*/ 82 h 170"/>
                  <a:gd name="T18" fmla="*/ 43 w 95"/>
                  <a:gd name="T19" fmla="*/ 74 h 170"/>
                  <a:gd name="T20" fmla="*/ 55 w 95"/>
                  <a:gd name="T21" fmla="*/ 57 h 170"/>
                  <a:gd name="T22" fmla="*/ 67 w 95"/>
                  <a:gd name="T23" fmla="*/ 40 h 170"/>
                  <a:gd name="T24" fmla="*/ 81 w 95"/>
                  <a:gd name="T25" fmla="*/ 27 h 170"/>
                  <a:gd name="T26" fmla="*/ 95 w 95"/>
                  <a:gd name="T27" fmla="*/ 14 h 170"/>
                  <a:gd name="T28" fmla="*/ 84 w 95"/>
                  <a:gd name="T29" fmla="*/ 0 h 170"/>
                  <a:gd name="T30" fmla="*/ 69 w 95"/>
                  <a:gd name="T31" fmla="*/ 14 h 170"/>
                  <a:gd name="T32" fmla="*/ 55 w 95"/>
                  <a:gd name="T33" fmla="*/ 29 h 170"/>
                  <a:gd name="T34" fmla="*/ 41 w 95"/>
                  <a:gd name="T35" fmla="*/ 46 h 170"/>
                  <a:gd name="T36" fmla="*/ 28 w 95"/>
                  <a:gd name="T37" fmla="*/ 64 h 170"/>
                  <a:gd name="T38" fmla="*/ 23 w 95"/>
                  <a:gd name="T39" fmla="*/ 75 h 170"/>
                  <a:gd name="T40" fmla="*/ 17 w 95"/>
                  <a:gd name="T41" fmla="*/ 85 h 170"/>
                  <a:gd name="T42" fmla="*/ 13 w 95"/>
                  <a:gd name="T43" fmla="*/ 96 h 170"/>
                  <a:gd name="T44" fmla="*/ 9 w 95"/>
                  <a:gd name="T45" fmla="*/ 109 h 170"/>
                  <a:gd name="T46" fmla="*/ 6 w 95"/>
                  <a:gd name="T47" fmla="*/ 121 h 170"/>
                  <a:gd name="T48" fmla="*/ 3 w 95"/>
                  <a:gd name="T49" fmla="*/ 134 h 170"/>
                  <a:gd name="T50" fmla="*/ 2 w 95"/>
                  <a:gd name="T51" fmla="*/ 148 h 170"/>
                  <a:gd name="T52" fmla="*/ 0 w 95"/>
                  <a:gd name="T53" fmla="*/ 162 h 170"/>
                  <a:gd name="T54" fmla="*/ 0 w 95"/>
                  <a:gd name="T55" fmla="*/ 162 h 170"/>
                  <a:gd name="T56" fmla="*/ 0 w 95"/>
                  <a:gd name="T57" fmla="*/ 162 h 170"/>
                  <a:gd name="T58" fmla="*/ 2 w 95"/>
                  <a:gd name="T59" fmla="*/ 166 h 170"/>
                  <a:gd name="T60" fmla="*/ 3 w 95"/>
                  <a:gd name="T61" fmla="*/ 169 h 170"/>
                  <a:gd name="T62" fmla="*/ 6 w 95"/>
                  <a:gd name="T63" fmla="*/ 170 h 170"/>
                  <a:gd name="T64" fmla="*/ 9 w 95"/>
                  <a:gd name="T65" fmla="*/ 170 h 170"/>
                  <a:gd name="T66" fmla="*/ 11 w 95"/>
                  <a:gd name="T67" fmla="*/ 170 h 170"/>
                  <a:gd name="T68" fmla="*/ 14 w 95"/>
                  <a:gd name="T69" fmla="*/ 169 h 170"/>
                  <a:gd name="T70" fmla="*/ 17 w 95"/>
                  <a:gd name="T71" fmla="*/ 166 h 170"/>
                  <a:gd name="T72" fmla="*/ 17 w 95"/>
                  <a:gd name="T73" fmla="*/ 163 h 1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5"/>
                  <a:gd name="T112" fmla="*/ 0 h 170"/>
                  <a:gd name="T113" fmla="*/ 95 w 95"/>
                  <a:gd name="T114" fmla="*/ 170 h 1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5" h="170">
                    <a:moveTo>
                      <a:pt x="17" y="163"/>
                    </a:moveTo>
                    <a:lnTo>
                      <a:pt x="17" y="163"/>
                    </a:lnTo>
                    <a:lnTo>
                      <a:pt x="18" y="149"/>
                    </a:lnTo>
                    <a:lnTo>
                      <a:pt x="20" y="137"/>
                    </a:lnTo>
                    <a:lnTo>
                      <a:pt x="23" y="126"/>
                    </a:lnTo>
                    <a:lnTo>
                      <a:pt x="25" y="113"/>
                    </a:lnTo>
                    <a:lnTo>
                      <a:pt x="29" y="103"/>
                    </a:lnTo>
                    <a:lnTo>
                      <a:pt x="34" y="92"/>
                    </a:lnTo>
                    <a:lnTo>
                      <a:pt x="38" y="82"/>
                    </a:lnTo>
                    <a:lnTo>
                      <a:pt x="43" y="74"/>
                    </a:lnTo>
                    <a:lnTo>
                      <a:pt x="55" y="57"/>
                    </a:lnTo>
                    <a:lnTo>
                      <a:pt x="67" y="40"/>
                    </a:lnTo>
                    <a:lnTo>
                      <a:pt x="81" y="27"/>
                    </a:lnTo>
                    <a:lnTo>
                      <a:pt x="95" y="14"/>
                    </a:lnTo>
                    <a:lnTo>
                      <a:pt x="84" y="0"/>
                    </a:lnTo>
                    <a:lnTo>
                      <a:pt x="69" y="14"/>
                    </a:lnTo>
                    <a:lnTo>
                      <a:pt x="55" y="29"/>
                    </a:lnTo>
                    <a:lnTo>
                      <a:pt x="41" y="46"/>
                    </a:lnTo>
                    <a:lnTo>
                      <a:pt x="28" y="64"/>
                    </a:lnTo>
                    <a:lnTo>
                      <a:pt x="23" y="75"/>
                    </a:lnTo>
                    <a:lnTo>
                      <a:pt x="17" y="85"/>
                    </a:lnTo>
                    <a:lnTo>
                      <a:pt x="13" y="96"/>
                    </a:lnTo>
                    <a:lnTo>
                      <a:pt x="9" y="109"/>
                    </a:lnTo>
                    <a:lnTo>
                      <a:pt x="6" y="121"/>
                    </a:lnTo>
                    <a:lnTo>
                      <a:pt x="3" y="134"/>
                    </a:lnTo>
                    <a:lnTo>
                      <a:pt x="2" y="148"/>
                    </a:lnTo>
                    <a:lnTo>
                      <a:pt x="0" y="162"/>
                    </a:lnTo>
                    <a:lnTo>
                      <a:pt x="2" y="166"/>
                    </a:lnTo>
                    <a:lnTo>
                      <a:pt x="3" y="169"/>
                    </a:lnTo>
                    <a:lnTo>
                      <a:pt x="6" y="170"/>
                    </a:lnTo>
                    <a:lnTo>
                      <a:pt x="9" y="170"/>
                    </a:lnTo>
                    <a:lnTo>
                      <a:pt x="11" y="170"/>
                    </a:lnTo>
                    <a:lnTo>
                      <a:pt x="14" y="169"/>
                    </a:lnTo>
                    <a:lnTo>
                      <a:pt x="17" y="166"/>
                    </a:lnTo>
                    <a:lnTo>
                      <a:pt x="17" y="163"/>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77" name="Freeform 190"/>
              <p:cNvSpPr>
                <a:spLocks/>
              </p:cNvSpPr>
              <p:nvPr/>
            </p:nvSpPr>
            <p:spPr bwMode="auto">
              <a:xfrm>
                <a:off x="3649" y="1265"/>
                <a:ext cx="51" cy="213"/>
              </a:xfrm>
              <a:custGeom>
                <a:avLst/>
                <a:gdLst>
                  <a:gd name="T0" fmla="*/ 50 w 51"/>
                  <a:gd name="T1" fmla="*/ 203 h 213"/>
                  <a:gd name="T2" fmla="*/ 50 w 51"/>
                  <a:gd name="T3" fmla="*/ 202 h 213"/>
                  <a:gd name="T4" fmla="*/ 40 w 51"/>
                  <a:gd name="T5" fmla="*/ 177 h 213"/>
                  <a:gd name="T6" fmla="*/ 32 w 51"/>
                  <a:gd name="T7" fmla="*/ 153 h 213"/>
                  <a:gd name="T8" fmla="*/ 26 w 51"/>
                  <a:gd name="T9" fmla="*/ 128 h 213"/>
                  <a:gd name="T10" fmla="*/ 21 w 51"/>
                  <a:gd name="T11" fmla="*/ 103 h 213"/>
                  <a:gd name="T12" fmla="*/ 18 w 51"/>
                  <a:gd name="T13" fmla="*/ 78 h 213"/>
                  <a:gd name="T14" fmla="*/ 17 w 51"/>
                  <a:gd name="T15" fmla="*/ 53 h 213"/>
                  <a:gd name="T16" fmla="*/ 17 w 51"/>
                  <a:gd name="T17" fmla="*/ 26 h 213"/>
                  <a:gd name="T18" fmla="*/ 18 w 51"/>
                  <a:gd name="T19" fmla="*/ 1 h 213"/>
                  <a:gd name="T20" fmla="*/ 1 w 51"/>
                  <a:gd name="T21" fmla="*/ 0 h 213"/>
                  <a:gd name="T22" fmla="*/ 0 w 51"/>
                  <a:gd name="T23" fmla="*/ 26 h 213"/>
                  <a:gd name="T24" fmla="*/ 0 w 51"/>
                  <a:gd name="T25" fmla="*/ 53 h 213"/>
                  <a:gd name="T26" fmla="*/ 1 w 51"/>
                  <a:gd name="T27" fmla="*/ 79 h 213"/>
                  <a:gd name="T28" fmla="*/ 4 w 51"/>
                  <a:gd name="T29" fmla="*/ 106 h 213"/>
                  <a:gd name="T30" fmla="*/ 10 w 51"/>
                  <a:gd name="T31" fmla="*/ 132 h 213"/>
                  <a:gd name="T32" fmla="*/ 15 w 51"/>
                  <a:gd name="T33" fmla="*/ 157 h 213"/>
                  <a:gd name="T34" fmla="*/ 25 w 51"/>
                  <a:gd name="T35" fmla="*/ 184 h 213"/>
                  <a:gd name="T36" fmla="*/ 35 w 51"/>
                  <a:gd name="T37" fmla="*/ 209 h 213"/>
                  <a:gd name="T38" fmla="*/ 33 w 51"/>
                  <a:gd name="T39" fmla="*/ 207 h 213"/>
                  <a:gd name="T40" fmla="*/ 35 w 51"/>
                  <a:gd name="T41" fmla="*/ 209 h 213"/>
                  <a:gd name="T42" fmla="*/ 36 w 51"/>
                  <a:gd name="T43" fmla="*/ 212 h 213"/>
                  <a:gd name="T44" fmla="*/ 39 w 51"/>
                  <a:gd name="T45" fmla="*/ 213 h 213"/>
                  <a:gd name="T46" fmla="*/ 43 w 51"/>
                  <a:gd name="T47" fmla="*/ 213 h 213"/>
                  <a:gd name="T48" fmla="*/ 46 w 51"/>
                  <a:gd name="T49" fmla="*/ 213 h 213"/>
                  <a:gd name="T50" fmla="*/ 49 w 51"/>
                  <a:gd name="T51" fmla="*/ 210 h 213"/>
                  <a:gd name="T52" fmla="*/ 50 w 51"/>
                  <a:gd name="T53" fmla="*/ 209 h 213"/>
                  <a:gd name="T54" fmla="*/ 51 w 51"/>
                  <a:gd name="T55" fmla="*/ 205 h 213"/>
                  <a:gd name="T56" fmla="*/ 50 w 51"/>
                  <a:gd name="T57" fmla="*/ 202 h 213"/>
                  <a:gd name="T58" fmla="*/ 50 w 51"/>
                  <a:gd name="T59" fmla="*/ 203 h 21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1"/>
                  <a:gd name="T91" fmla="*/ 0 h 213"/>
                  <a:gd name="T92" fmla="*/ 51 w 51"/>
                  <a:gd name="T93" fmla="*/ 213 h 21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1" h="213">
                    <a:moveTo>
                      <a:pt x="50" y="203"/>
                    </a:moveTo>
                    <a:lnTo>
                      <a:pt x="50" y="202"/>
                    </a:lnTo>
                    <a:lnTo>
                      <a:pt x="40" y="177"/>
                    </a:lnTo>
                    <a:lnTo>
                      <a:pt x="32" y="153"/>
                    </a:lnTo>
                    <a:lnTo>
                      <a:pt x="26" y="128"/>
                    </a:lnTo>
                    <a:lnTo>
                      <a:pt x="21" y="103"/>
                    </a:lnTo>
                    <a:lnTo>
                      <a:pt x="18" y="78"/>
                    </a:lnTo>
                    <a:lnTo>
                      <a:pt x="17" y="53"/>
                    </a:lnTo>
                    <a:lnTo>
                      <a:pt x="17" y="26"/>
                    </a:lnTo>
                    <a:lnTo>
                      <a:pt x="18" y="1"/>
                    </a:lnTo>
                    <a:lnTo>
                      <a:pt x="1" y="0"/>
                    </a:lnTo>
                    <a:lnTo>
                      <a:pt x="0" y="26"/>
                    </a:lnTo>
                    <a:lnTo>
                      <a:pt x="0" y="53"/>
                    </a:lnTo>
                    <a:lnTo>
                      <a:pt x="1" y="79"/>
                    </a:lnTo>
                    <a:lnTo>
                      <a:pt x="4" y="106"/>
                    </a:lnTo>
                    <a:lnTo>
                      <a:pt x="10" y="132"/>
                    </a:lnTo>
                    <a:lnTo>
                      <a:pt x="15" y="157"/>
                    </a:lnTo>
                    <a:lnTo>
                      <a:pt x="25" y="184"/>
                    </a:lnTo>
                    <a:lnTo>
                      <a:pt x="35" y="209"/>
                    </a:lnTo>
                    <a:lnTo>
                      <a:pt x="33" y="207"/>
                    </a:lnTo>
                    <a:lnTo>
                      <a:pt x="35" y="209"/>
                    </a:lnTo>
                    <a:lnTo>
                      <a:pt x="36" y="212"/>
                    </a:lnTo>
                    <a:lnTo>
                      <a:pt x="39" y="213"/>
                    </a:lnTo>
                    <a:lnTo>
                      <a:pt x="43" y="213"/>
                    </a:lnTo>
                    <a:lnTo>
                      <a:pt x="46" y="213"/>
                    </a:lnTo>
                    <a:lnTo>
                      <a:pt x="49" y="210"/>
                    </a:lnTo>
                    <a:lnTo>
                      <a:pt x="50" y="209"/>
                    </a:lnTo>
                    <a:lnTo>
                      <a:pt x="51" y="205"/>
                    </a:lnTo>
                    <a:lnTo>
                      <a:pt x="50" y="202"/>
                    </a:lnTo>
                    <a:lnTo>
                      <a:pt x="50" y="203"/>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78" name="Freeform 191"/>
              <p:cNvSpPr>
                <a:spLocks/>
              </p:cNvSpPr>
              <p:nvPr/>
            </p:nvSpPr>
            <p:spPr bwMode="auto">
              <a:xfrm>
                <a:off x="3682" y="1468"/>
                <a:ext cx="138" cy="109"/>
              </a:xfrm>
              <a:custGeom>
                <a:avLst/>
                <a:gdLst>
                  <a:gd name="T0" fmla="*/ 126 w 138"/>
                  <a:gd name="T1" fmla="*/ 109 h 109"/>
                  <a:gd name="T2" fmla="*/ 131 w 138"/>
                  <a:gd name="T3" fmla="*/ 92 h 109"/>
                  <a:gd name="T4" fmla="*/ 110 w 138"/>
                  <a:gd name="T5" fmla="*/ 88 h 109"/>
                  <a:gd name="T6" fmla="*/ 91 w 138"/>
                  <a:gd name="T7" fmla="*/ 81 h 109"/>
                  <a:gd name="T8" fmla="*/ 73 w 138"/>
                  <a:gd name="T9" fmla="*/ 73 h 109"/>
                  <a:gd name="T10" fmla="*/ 57 w 138"/>
                  <a:gd name="T11" fmla="*/ 63 h 109"/>
                  <a:gd name="T12" fmla="*/ 50 w 138"/>
                  <a:gd name="T13" fmla="*/ 57 h 109"/>
                  <a:gd name="T14" fmla="*/ 45 w 138"/>
                  <a:gd name="T15" fmla="*/ 52 h 109"/>
                  <a:gd name="T16" fmla="*/ 38 w 138"/>
                  <a:gd name="T17" fmla="*/ 45 h 109"/>
                  <a:gd name="T18" fmla="*/ 34 w 138"/>
                  <a:gd name="T19" fmla="*/ 37 h 109"/>
                  <a:gd name="T20" fmla="*/ 28 w 138"/>
                  <a:gd name="T21" fmla="*/ 30 h 109"/>
                  <a:gd name="T22" fmla="*/ 24 w 138"/>
                  <a:gd name="T23" fmla="*/ 20 h 109"/>
                  <a:gd name="T24" fmla="*/ 21 w 138"/>
                  <a:gd name="T25" fmla="*/ 10 h 109"/>
                  <a:gd name="T26" fmla="*/ 17 w 138"/>
                  <a:gd name="T27" fmla="*/ 0 h 109"/>
                  <a:gd name="T28" fmla="*/ 0 w 138"/>
                  <a:gd name="T29" fmla="*/ 4 h 109"/>
                  <a:gd name="T30" fmla="*/ 4 w 138"/>
                  <a:gd name="T31" fmla="*/ 16 h 109"/>
                  <a:gd name="T32" fmla="*/ 9 w 138"/>
                  <a:gd name="T33" fmla="*/ 27 h 109"/>
                  <a:gd name="T34" fmla="*/ 13 w 138"/>
                  <a:gd name="T35" fmla="*/ 37 h 109"/>
                  <a:gd name="T36" fmla="*/ 18 w 138"/>
                  <a:gd name="T37" fmla="*/ 46 h 109"/>
                  <a:gd name="T38" fmla="*/ 25 w 138"/>
                  <a:gd name="T39" fmla="*/ 55 h 109"/>
                  <a:gd name="T40" fmla="*/ 32 w 138"/>
                  <a:gd name="T41" fmla="*/ 63 h 109"/>
                  <a:gd name="T42" fmla="*/ 39 w 138"/>
                  <a:gd name="T43" fmla="*/ 70 h 109"/>
                  <a:gd name="T44" fmla="*/ 48 w 138"/>
                  <a:gd name="T45" fmla="*/ 77 h 109"/>
                  <a:gd name="T46" fmla="*/ 64 w 138"/>
                  <a:gd name="T47" fmla="*/ 88 h 109"/>
                  <a:gd name="T48" fmla="*/ 84 w 138"/>
                  <a:gd name="T49" fmla="*/ 96 h 109"/>
                  <a:gd name="T50" fmla="*/ 105 w 138"/>
                  <a:gd name="T51" fmla="*/ 103 h 109"/>
                  <a:gd name="T52" fmla="*/ 127 w 138"/>
                  <a:gd name="T53" fmla="*/ 109 h 109"/>
                  <a:gd name="T54" fmla="*/ 133 w 138"/>
                  <a:gd name="T55" fmla="*/ 94 h 109"/>
                  <a:gd name="T56" fmla="*/ 127 w 138"/>
                  <a:gd name="T57" fmla="*/ 109 h 109"/>
                  <a:gd name="T58" fmla="*/ 131 w 138"/>
                  <a:gd name="T59" fmla="*/ 109 h 109"/>
                  <a:gd name="T60" fmla="*/ 134 w 138"/>
                  <a:gd name="T61" fmla="*/ 108 h 109"/>
                  <a:gd name="T62" fmla="*/ 137 w 138"/>
                  <a:gd name="T63" fmla="*/ 105 h 109"/>
                  <a:gd name="T64" fmla="*/ 138 w 138"/>
                  <a:gd name="T65" fmla="*/ 102 h 109"/>
                  <a:gd name="T66" fmla="*/ 138 w 138"/>
                  <a:gd name="T67" fmla="*/ 99 h 109"/>
                  <a:gd name="T68" fmla="*/ 137 w 138"/>
                  <a:gd name="T69" fmla="*/ 96 h 109"/>
                  <a:gd name="T70" fmla="*/ 134 w 138"/>
                  <a:gd name="T71" fmla="*/ 94 h 109"/>
                  <a:gd name="T72" fmla="*/ 131 w 138"/>
                  <a:gd name="T73" fmla="*/ 92 h 109"/>
                  <a:gd name="T74" fmla="*/ 126 w 138"/>
                  <a:gd name="T75" fmla="*/ 109 h 10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8"/>
                  <a:gd name="T115" fmla="*/ 0 h 109"/>
                  <a:gd name="T116" fmla="*/ 138 w 138"/>
                  <a:gd name="T117" fmla="*/ 109 h 10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8" h="109">
                    <a:moveTo>
                      <a:pt x="126" y="109"/>
                    </a:moveTo>
                    <a:lnTo>
                      <a:pt x="131" y="92"/>
                    </a:lnTo>
                    <a:lnTo>
                      <a:pt x="110" y="88"/>
                    </a:lnTo>
                    <a:lnTo>
                      <a:pt x="91" y="81"/>
                    </a:lnTo>
                    <a:lnTo>
                      <a:pt x="73" y="73"/>
                    </a:lnTo>
                    <a:lnTo>
                      <a:pt x="57" y="63"/>
                    </a:lnTo>
                    <a:lnTo>
                      <a:pt x="50" y="57"/>
                    </a:lnTo>
                    <a:lnTo>
                      <a:pt x="45" y="52"/>
                    </a:lnTo>
                    <a:lnTo>
                      <a:pt x="38" y="45"/>
                    </a:lnTo>
                    <a:lnTo>
                      <a:pt x="34" y="37"/>
                    </a:lnTo>
                    <a:lnTo>
                      <a:pt x="28" y="30"/>
                    </a:lnTo>
                    <a:lnTo>
                      <a:pt x="24" y="20"/>
                    </a:lnTo>
                    <a:lnTo>
                      <a:pt x="21" y="10"/>
                    </a:lnTo>
                    <a:lnTo>
                      <a:pt x="17" y="0"/>
                    </a:lnTo>
                    <a:lnTo>
                      <a:pt x="0" y="4"/>
                    </a:lnTo>
                    <a:lnTo>
                      <a:pt x="4" y="16"/>
                    </a:lnTo>
                    <a:lnTo>
                      <a:pt x="9" y="27"/>
                    </a:lnTo>
                    <a:lnTo>
                      <a:pt x="13" y="37"/>
                    </a:lnTo>
                    <a:lnTo>
                      <a:pt x="18" y="46"/>
                    </a:lnTo>
                    <a:lnTo>
                      <a:pt x="25" y="55"/>
                    </a:lnTo>
                    <a:lnTo>
                      <a:pt x="32" y="63"/>
                    </a:lnTo>
                    <a:lnTo>
                      <a:pt x="39" y="70"/>
                    </a:lnTo>
                    <a:lnTo>
                      <a:pt x="48" y="77"/>
                    </a:lnTo>
                    <a:lnTo>
                      <a:pt x="64" y="88"/>
                    </a:lnTo>
                    <a:lnTo>
                      <a:pt x="84" y="96"/>
                    </a:lnTo>
                    <a:lnTo>
                      <a:pt x="105" y="103"/>
                    </a:lnTo>
                    <a:lnTo>
                      <a:pt x="127" y="109"/>
                    </a:lnTo>
                    <a:lnTo>
                      <a:pt x="133" y="94"/>
                    </a:lnTo>
                    <a:lnTo>
                      <a:pt x="127" y="109"/>
                    </a:lnTo>
                    <a:lnTo>
                      <a:pt x="131" y="109"/>
                    </a:lnTo>
                    <a:lnTo>
                      <a:pt x="134" y="108"/>
                    </a:lnTo>
                    <a:lnTo>
                      <a:pt x="137" y="105"/>
                    </a:lnTo>
                    <a:lnTo>
                      <a:pt x="138" y="102"/>
                    </a:lnTo>
                    <a:lnTo>
                      <a:pt x="138" y="99"/>
                    </a:lnTo>
                    <a:lnTo>
                      <a:pt x="137" y="96"/>
                    </a:lnTo>
                    <a:lnTo>
                      <a:pt x="134" y="94"/>
                    </a:lnTo>
                    <a:lnTo>
                      <a:pt x="131" y="92"/>
                    </a:lnTo>
                    <a:lnTo>
                      <a:pt x="126" y="109"/>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79" name="Freeform 192"/>
              <p:cNvSpPr>
                <a:spLocks/>
              </p:cNvSpPr>
              <p:nvPr/>
            </p:nvSpPr>
            <p:spPr bwMode="auto">
              <a:xfrm>
                <a:off x="3774" y="1263"/>
                <a:ext cx="55" cy="219"/>
              </a:xfrm>
              <a:custGeom>
                <a:avLst/>
                <a:gdLst>
                  <a:gd name="T0" fmla="*/ 2 w 55"/>
                  <a:gd name="T1" fmla="*/ 14 h 219"/>
                  <a:gd name="T2" fmla="*/ 2 w 55"/>
                  <a:gd name="T3" fmla="*/ 13 h 219"/>
                  <a:gd name="T4" fmla="*/ 7 w 55"/>
                  <a:gd name="T5" fmla="*/ 23 h 219"/>
                  <a:gd name="T6" fmla="*/ 13 w 55"/>
                  <a:gd name="T7" fmla="*/ 34 h 219"/>
                  <a:gd name="T8" fmla="*/ 17 w 55"/>
                  <a:gd name="T9" fmla="*/ 44 h 219"/>
                  <a:gd name="T10" fmla="*/ 21 w 55"/>
                  <a:gd name="T11" fmla="*/ 55 h 219"/>
                  <a:gd name="T12" fmla="*/ 28 w 55"/>
                  <a:gd name="T13" fmla="*/ 78 h 219"/>
                  <a:gd name="T14" fmla="*/ 34 w 55"/>
                  <a:gd name="T15" fmla="*/ 104 h 219"/>
                  <a:gd name="T16" fmla="*/ 37 w 55"/>
                  <a:gd name="T17" fmla="*/ 130 h 219"/>
                  <a:gd name="T18" fmla="*/ 37 w 55"/>
                  <a:gd name="T19" fmla="*/ 158 h 219"/>
                  <a:gd name="T20" fmla="*/ 37 w 55"/>
                  <a:gd name="T21" fmla="*/ 187 h 219"/>
                  <a:gd name="T22" fmla="*/ 35 w 55"/>
                  <a:gd name="T23" fmla="*/ 218 h 219"/>
                  <a:gd name="T24" fmla="*/ 52 w 55"/>
                  <a:gd name="T25" fmla="*/ 219 h 219"/>
                  <a:gd name="T26" fmla="*/ 53 w 55"/>
                  <a:gd name="T27" fmla="*/ 189 h 219"/>
                  <a:gd name="T28" fmla="*/ 55 w 55"/>
                  <a:gd name="T29" fmla="*/ 158 h 219"/>
                  <a:gd name="T30" fmla="*/ 53 w 55"/>
                  <a:gd name="T31" fmla="*/ 129 h 219"/>
                  <a:gd name="T32" fmla="*/ 51 w 55"/>
                  <a:gd name="T33" fmla="*/ 102 h 219"/>
                  <a:gd name="T34" fmla="*/ 45 w 55"/>
                  <a:gd name="T35" fmla="*/ 74 h 219"/>
                  <a:gd name="T36" fmla="*/ 38 w 55"/>
                  <a:gd name="T37" fmla="*/ 51 h 219"/>
                  <a:gd name="T38" fmla="*/ 34 w 55"/>
                  <a:gd name="T39" fmla="*/ 38 h 219"/>
                  <a:gd name="T40" fmla="*/ 28 w 55"/>
                  <a:gd name="T41" fmla="*/ 25 h 219"/>
                  <a:gd name="T42" fmla="*/ 23 w 55"/>
                  <a:gd name="T43" fmla="*/ 14 h 219"/>
                  <a:gd name="T44" fmla="*/ 16 w 55"/>
                  <a:gd name="T45" fmla="*/ 5 h 219"/>
                  <a:gd name="T46" fmla="*/ 16 w 55"/>
                  <a:gd name="T47" fmla="*/ 3 h 219"/>
                  <a:gd name="T48" fmla="*/ 16 w 55"/>
                  <a:gd name="T49" fmla="*/ 5 h 219"/>
                  <a:gd name="T50" fmla="*/ 13 w 55"/>
                  <a:gd name="T51" fmla="*/ 2 h 219"/>
                  <a:gd name="T52" fmla="*/ 10 w 55"/>
                  <a:gd name="T53" fmla="*/ 0 h 219"/>
                  <a:gd name="T54" fmla="*/ 7 w 55"/>
                  <a:gd name="T55" fmla="*/ 0 h 219"/>
                  <a:gd name="T56" fmla="*/ 3 w 55"/>
                  <a:gd name="T57" fmla="*/ 2 h 219"/>
                  <a:gd name="T58" fmla="*/ 2 w 55"/>
                  <a:gd name="T59" fmla="*/ 5 h 219"/>
                  <a:gd name="T60" fmla="*/ 0 w 55"/>
                  <a:gd name="T61" fmla="*/ 7 h 219"/>
                  <a:gd name="T62" fmla="*/ 0 w 55"/>
                  <a:gd name="T63" fmla="*/ 10 h 219"/>
                  <a:gd name="T64" fmla="*/ 2 w 55"/>
                  <a:gd name="T65" fmla="*/ 13 h 219"/>
                  <a:gd name="T66" fmla="*/ 2 w 55"/>
                  <a:gd name="T67" fmla="*/ 14 h 2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
                  <a:gd name="T103" fmla="*/ 0 h 219"/>
                  <a:gd name="T104" fmla="*/ 55 w 55"/>
                  <a:gd name="T105" fmla="*/ 219 h 2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 h="219">
                    <a:moveTo>
                      <a:pt x="2" y="14"/>
                    </a:moveTo>
                    <a:lnTo>
                      <a:pt x="2" y="13"/>
                    </a:lnTo>
                    <a:lnTo>
                      <a:pt x="7" y="23"/>
                    </a:lnTo>
                    <a:lnTo>
                      <a:pt x="13" y="34"/>
                    </a:lnTo>
                    <a:lnTo>
                      <a:pt x="17" y="44"/>
                    </a:lnTo>
                    <a:lnTo>
                      <a:pt x="21" y="55"/>
                    </a:lnTo>
                    <a:lnTo>
                      <a:pt x="28" y="78"/>
                    </a:lnTo>
                    <a:lnTo>
                      <a:pt x="34" y="104"/>
                    </a:lnTo>
                    <a:lnTo>
                      <a:pt x="37" y="130"/>
                    </a:lnTo>
                    <a:lnTo>
                      <a:pt x="37" y="158"/>
                    </a:lnTo>
                    <a:lnTo>
                      <a:pt x="37" y="187"/>
                    </a:lnTo>
                    <a:lnTo>
                      <a:pt x="35" y="218"/>
                    </a:lnTo>
                    <a:lnTo>
                      <a:pt x="52" y="219"/>
                    </a:lnTo>
                    <a:lnTo>
                      <a:pt x="53" y="189"/>
                    </a:lnTo>
                    <a:lnTo>
                      <a:pt x="55" y="158"/>
                    </a:lnTo>
                    <a:lnTo>
                      <a:pt x="53" y="129"/>
                    </a:lnTo>
                    <a:lnTo>
                      <a:pt x="51" y="102"/>
                    </a:lnTo>
                    <a:lnTo>
                      <a:pt x="45" y="74"/>
                    </a:lnTo>
                    <a:lnTo>
                      <a:pt x="38" y="51"/>
                    </a:lnTo>
                    <a:lnTo>
                      <a:pt x="34" y="38"/>
                    </a:lnTo>
                    <a:lnTo>
                      <a:pt x="28" y="25"/>
                    </a:lnTo>
                    <a:lnTo>
                      <a:pt x="23" y="14"/>
                    </a:lnTo>
                    <a:lnTo>
                      <a:pt x="16" y="5"/>
                    </a:lnTo>
                    <a:lnTo>
                      <a:pt x="16" y="3"/>
                    </a:lnTo>
                    <a:lnTo>
                      <a:pt x="16" y="5"/>
                    </a:lnTo>
                    <a:lnTo>
                      <a:pt x="13" y="2"/>
                    </a:lnTo>
                    <a:lnTo>
                      <a:pt x="10" y="0"/>
                    </a:lnTo>
                    <a:lnTo>
                      <a:pt x="7" y="0"/>
                    </a:lnTo>
                    <a:lnTo>
                      <a:pt x="3" y="2"/>
                    </a:lnTo>
                    <a:lnTo>
                      <a:pt x="2" y="5"/>
                    </a:lnTo>
                    <a:lnTo>
                      <a:pt x="0" y="7"/>
                    </a:lnTo>
                    <a:lnTo>
                      <a:pt x="0" y="10"/>
                    </a:lnTo>
                    <a:lnTo>
                      <a:pt x="2" y="13"/>
                    </a:lnTo>
                    <a:lnTo>
                      <a:pt x="2" y="14"/>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80" name="Freeform 193"/>
              <p:cNvSpPr>
                <a:spLocks/>
              </p:cNvSpPr>
              <p:nvPr/>
            </p:nvSpPr>
            <p:spPr bwMode="auto">
              <a:xfrm>
                <a:off x="3679" y="1217"/>
                <a:ext cx="111" cy="60"/>
              </a:xfrm>
              <a:custGeom>
                <a:avLst/>
                <a:gdLst>
                  <a:gd name="T0" fmla="*/ 17 w 111"/>
                  <a:gd name="T1" fmla="*/ 9 h 60"/>
                  <a:gd name="T2" fmla="*/ 7 w 111"/>
                  <a:gd name="T3" fmla="*/ 17 h 60"/>
                  <a:gd name="T4" fmla="*/ 23 w 111"/>
                  <a:gd name="T5" fmla="*/ 20 h 60"/>
                  <a:gd name="T6" fmla="*/ 37 w 111"/>
                  <a:gd name="T7" fmla="*/ 23 h 60"/>
                  <a:gd name="T8" fmla="*/ 49 w 111"/>
                  <a:gd name="T9" fmla="*/ 27 h 60"/>
                  <a:gd name="T10" fmla="*/ 60 w 111"/>
                  <a:gd name="T11" fmla="*/ 32 h 60"/>
                  <a:gd name="T12" fmla="*/ 72 w 111"/>
                  <a:gd name="T13" fmla="*/ 38 h 60"/>
                  <a:gd name="T14" fmla="*/ 81 w 111"/>
                  <a:gd name="T15" fmla="*/ 44 h 60"/>
                  <a:gd name="T16" fmla="*/ 90 w 111"/>
                  <a:gd name="T17" fmla="*/ 52 h 60"/>
                  <a:gd name="T18" fmla="*/ 97 w 111"/>
                  <a:gd name="T19" fmla="*/ 60 h 60"/>
                  <a:gd name="T20" fmla="*/ 111 w 111"/>
                  <a:gd name="T21" fmla="*/ 49 h 60"/>
                  <a:gd name="T22" fmla="*/ 101 w 111"/>
                  <a:gd name="T23" fmla="*/ 39 h 60"/>
                  <a:gd name="T24" fmla="*/ 91 w 111"/>
                  <a:gd name="T25" fmla="*/ 31 h 60"/>
                  <a:gd name="T26" fmla="*/ 80 w 111"/>
                  <a:gd name="T27" fmla="*/ 23 h 60"/>
                  <a:gd name="T28" fmla="*/ 67 w 111"/>
                  <a:gd name="T29" fmla="*/ 17 h 60"/>
                  <a:gd name="T30" fmla="*/ 55 w 111"/>
                  <a:gd name="T31" fmla="*/ 12 h 60"/>
                  <a:gd name="T32" fmla="*/ 41 w 111"/>
                  <a:gd name="T33" fmla="*/ 6 h 60"/>
                  <a:gd name="T34" fmla="*/ 26 w 111"/>
                  <a:gd name="T35" fmla="*/ 3 h 60"/>
                  <a:gd name="T36" fmla="*/ 10 w 111"/>
                  <a:gd name="T37" fmla="*/ 0 h 60"/>
                  <a:gd name="T38" fmla="*/ 0 w 111"/>
                  <a:gd name="T39" fmla="*/ 10 h 60"/>
                  <a:gd name="T40" fmla="*/ 10 w 111"/>
                  <a:gd name="T41" fmla="*/ 0 h 60"/>
                  <a:gd name="T42" fmla="*/ 6 w 111"/>
                  <a:gd name="T43" fmla="*/ 0 h 60"/>
                  <a:gd name="T44" fmla="*/ 3 w 111"/>
                  <a:gd name="T45" fmla="*/ 2 h 60"/>
                  <a:gd name="T46" fmla="*/ 2 w 111"/>
                  <a:gd name="T47" fmla="*/ 5 h 60"/>
                  <a:gd name="T48" fmla="*/ 0 w 111"/>
                  <a:gd name="T49" fmla="*/ 7 h 60"/>
                  <a:gd name="T50" fmla="*/ 0 w 111"/>
                  <a:gd name="T51" fmla="*/ 12 h 60"/>
                  <a:gd name="T52" fmla="*/ 2 w 111"/>
                  <a:gd name="T53" fmla="*/ 14 h 60"/>
                  <a:gd name="T54" fmla="*/ 3 w 111"/>
                  <a:gd name="T55" fmla="*/ 16 h 60"/>
                  <a:gd name="T56" fmla="*/ 7 w 111"/>
                  <a:gd name="T57" fmla="*/ 17 h 60"/>
                  <a:gd name="T58" fmla="*/ 17 w 111"/>
                  <a:gd name="T59" fmla="*/ 9 h 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1"/>
                  <a:gd name="T91" fmla="*/ 0 h 60"/>
                  <a:gd name="T92" fmla="*/ 111 w 111"/>
                  <a:gd name="T93" fmla="*/ 60 h 6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1" h="60">
                    <a:moveTo>
                      <a:pt x="17" y="9"/>
                    </a:moveTo>
                    <a:lnTo>
                      <a:pt x="7" y="17"/>
                    </a:lnTo>
                    <a:lnTo>
                      <a:pt x="23" y="20"/>
                    </a:lnTo>
                    <a:lnTo>
                      <a:pt x="37" y="23"/>
                    </a:lnTo>
                    <a:lnTo>
                      <a:pt x="49" y="27"/>
                    </a:lnTo>
                    <a:lnTo>
                      <a:pt x="60" y="32"/>
                    </a:lnTo>
                    <a:lnTo>
                      <a:pt x="72" y="38"/>
                    </a:lnTo>
                    <a:lnTo>
                      <a:pt x="81" y="44"/>
                    </a:lnTo>
                    <a:lnTo>
                      <a:pt x="90" y="52"/>
                    </a:lnTo>
                    <a:lnTo>
                      <a:pt x="97" y="60"/>
                    </a:lnTo>
                    <a:lnTo>
                      <a:pt x="111" y="49"/>
                    </a:lnTo>
                    <a:lnTo>
                      <a:pt x="101" y="39"/>
                    </a:lnTo>
                    <a:lnTo>
                      <a:pt x="91" y="31"/>
                    </a:lnTo>
                    <a:lnTo>
                      <a:pt x="80" y="23"/>
                    </a:lnTo>
                    <a:lnTo>
                      <a:pt x="67" y="17"/>
                    </a:lnTo>
                    <a:lnTo>
                      <a:pt x="55" y="12"/>
                    </a:lnTo>
                    <a:lnTo>
                      <a:pt x="41" y="6"/>
                    </a:lnTo>
                    <a:lnTo>
                      <a:pt x="26" y="3"/>
                    </a:lnTo>
                    <a:lnTo>
                      <a:pt x="10" y="0"/>
                    </a:lnTo>
                    <a:lnTo>
                      <a:pt x="0" y="10"/>
                    </a:lnTo>
                    <a:lnTo>
                      <a:pt x="10" y="0"/>
                    </a:lnTo>
                    <a:lnTo>
                      <a:pt x="6" y="0"/>
                    </a:lnTo>
                    <a:lnTo>
                      <a:pt x="3" y="2"/>
                    </a:lnTo>
                    <a:lnTo>
                      <a:pt x="2" y="5"/>
                    </a:lnTo>
                    <a:lnTo>
                      <a:pt x="0" y="7"/>
                    </a:lnTo>
                    <a:lnTo>
                      <a:pt x="0" y="12"/>
                    </a:lnTo>
                    <a:lnTo>
                      <a:pt x="2" y="14"/>
                    </a:lnTo>
                    <a:lnTo>
                      <a:pt x="3" y="16"/>
                    </a:lnTo>
                    <a:lnTo>
                      <a:pt x="7" y="17"/>
                    </a:lnTo>
                    <a:lnTo>
                      <a:pt x="17" y="9"/>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81" name="Freeform 194"/>
              <p:cNvSpPr>
                <a:spLocks/>
              </p:cNvSpPr>
              <p:nvPr/>
            </p:nvSpPr>
            <p:spPr bwMode="auto">
              <a:xfrm>
                <a:off x="3679" y="1226"/>
                <a:ext cx="20" cy="62"/>
              </a:xfrm>
              <a:custGeom>
                <a:avLst/>
                <a:gdLst>
                  <a:gd name="T0" fmla="*/ 9 w 20"/>
                  <a:gd name="T1" fmla="*/ 46 h 62"/>
                  <a:gd name="T2" fmla="*/ 20 w 20"/>
                  <a:gd name="T3" fmla="*/ 54 h 62"/>
                  <a:gd name="T4" fmla="*/ 19 w 20"/>
                  <a:gd name="T5" fmla="*/ 47 h 62"/>
                  <a:gd name="T6" fmla="*/ 19 w 20"/>
                  <a:gd name="T7" fmla="*/ 40 h 62"/>
                  <a:gd name="T8" fmla="*/ 19 w 20"/>
                  <a:gd name="T9" fmla="*/ 33 h 62"/>
                  <a:gd name="T10" fmla="*/ 19 w 20"/>
                  <a:gd name="T11" fmla="*/ 26 h 62"/>
                  <a:gd name="T12" fmla="*/ 19 w 20"/>
                  <a:gd name="T13" fmla="*/ 19 h 62"/>
                  <a:gd name="T14" fmla="*/ 19 w 20"/>
                  <a:gd name="T15" fmla="*/ 14 h 62"/>
                  <a:gd name="T16" fmla="*/ 17 w 20"/>
                  <a:gd name="T17" fmla="*/ 7 h 62"/>
                  <a:gd name="T18" fmla="*/ 17 w 20"/>
                  <a:gd name="T19" fmla="*/ 0 h 62"/>
                  <a:gd name="T20" fmla="*/ 0 w 20"/>
                  <a:gd name="T21" fmla="*/ 1 h 62"/>
                  <a:gd name="T22" fmla="*/ 0 w 20"/>
                  <a:gd name="T23" fmla="*/ 7 h 62"/>
                  <a:gd name="T24" fmla="*/ 0 w 20"/>
                  <a:gd name="T25" fmla="*/ 14 h 62"/>
                  <a:gd name="T26" fmla="*/ 2 w 20"/>
                  <a:gd name="T27" fmla="*/ 21 h 62"/>
                  <a:gd name="T28" fmla="*/ 2 w 20"/>
                  <a:gd name="T29" fmla="*/ 28 h 62"/>
                  <a:gd name="T30" fmla="*/ 2 w 20"/>
                  <a:gd name="T31" fmla="*/ 35 h 62"/>
                  <a:gd name="T32" fmla="*/ 2 w 20"/>
                  <a:gd name="T33" fmla="*/ 40 h 62"/>
                  <a:gd name="T34" fmla="*/ 2 w 20"/>
                  <a:gd name="T35" fmla="*/ 47 h 62"/>
                  <a:gd name="T36" fmla="*/ 2 w 20"/>
                  <a:gd name="T37" fmla="*/ 54 h 62"/>
                  <a:gd name="T38" fmla="*/ 13 w 20"/>
                  <a:gd name="T39" fmla="*/ 62 h 62"/>
                  <a:gd name="T40" fmla="*/ 2 w 20"/>
                  <a:gd name="T41" fmla="*/ 54 h 62"/>
                  <a:gd name="T42" fmla="*/ 3 w 20"/>
                  <a:gd name="T43" fmla="*/ 58 h 62"/>
                  <a:gd name="T44" fmla="*/ 5 w 20"/>
                  <a:gd name="T45" fmla="*/ 60 h 62"/>
                  <a:gd name="T46" fmla="*/ 7 w 20"/>
                  <a:gd name="T47" fmla="*/ 62 h 62"/>
                  <a:gd name="T48" fmla="*/ 12 w 20"/>
                  <a:gd name="T49" fmla="*/ 62 h 62"/>
                  <a:gd name="T50" fmla="*/ 14 w 20"/>
                  <a:gd name="T51" fmla="*/ 61 h 62"/>
                  <a:gd name="T52" fmla="*/ 17 w 20"/>
                  <a:gd name="T53" fmla="*/ 60 h 62"/>
                  <a:gd name="T54" fmla="*/ 19 w 20"/>
                  <a:gd name="T55" fmla="*/ 57 h 62"/>
                  <a:gd name="T56" fmla="*/ 20 w 20"/>
                  <a:gd name="T57" fmla="*/ 54 h 62"/>
                  <a:gd name="T58" fmla="*/ 9 w 20"/>
                  <a:gd name="T59" fmla="*/ 46 h 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
                  <a:gd name="T91" fmla="*/ 0 h 62"/>
                  <a:gd name="T92" fmla="*/ 20 w 20"/>
                  <a:gd name="T93" fmla="*/ 62 h 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 h="62">
                    <a:moveTo>
                      <a:pt x="9" y="46"/>
                    </a:moveTo>
                    <a:lnTo>
                      <a:pt x="20" y="54"/>
                    </a:lnTo>
                    <a:lnTo>
                      <a:pt x="19" y="47"/>
                    </a:lnTo>
                    <a:lnTo>
                      <a:pt x="19" y="40"/>
                    </a:lnTo>
                    <a:lnTo>
                      <a:pt x="19" y="33"/>
                    </a:lnTo>
                    <a:lnTo>
                      <a:pt x="19" y="26"/>
                    </a:lnTo>
                    <a:lnTo>
                      <a:pt x="19" y="19"/>
                    </a:lnTo>
                    <a:lnTo>
                      <a:pt x="19" y="14"/>
                    </a:lnTo>
                    <a:lnTo>
                      <a:pt x="17" y="7"/>
                    </a:lnTo>
                    <a:lnTo>
                      <a:pt x="17" y="0"/>
                    </a:lnTo>
                    <a:lnTo>
                      <a:pt x="0" y="1"/>
                    </a:lnTo>
                    <a:lnTo>
                      <a:pt x="0" y="7"/>
                    </a:lnTo>
                    <a:lnTo>
                      <a:pt x="0" y="14"/>
                    </a:lnTo>
                    <a:lnTo>
                      <a:pt x="2" y="21"/>
                    </a:lnTo>
                    <a:lnTo>
                      <a:pt x="2" y="28"/>
                    </a:lnTo>
                    <a:lnTo>
                      <a:pt x="2" y="35"/>
                    </a:lnTo>
                    <a:lnTo>
                      <a:pt x="2" y="40"/>
                    </a:lnTo>
                    <a:lnTo>
                      <a:pt x="2" y="47"/>
                    </a:lnTo>
                    <a:lnTo>
                      <a:pt x="2" y="54"/>
                    </a:lnTo>
                    <a:lnTo>
                      <a:pt x="13" y="62"/>
                    </a:lnTo>
                    <a:lnTo>
                      <a:pt x="2" y="54"/>
                    </a:lnTo>
                    <a:lnTo>
                      <a:pt x="3" y="58"/>
                    </a:lnTo>
                    <a:lnTo>
                      <a:pt x="5" y="60"/>
                    </a:lnTo>
                    <a:lnTo>
                      <a:pt x="7" y="62"/>
                    </a:lnTo>
                    <a:lnTo>
                      <a:pt x="12" y="62"/>
                    </a:lnTo>
                    <a:lnTo>
                      <a:pt x="14" y="61"/>
                    </a:lnTo>
                    <a:lnTo>
                      <a:pt x="17" y="60"/>
                    </a:lnTo>
                    <a:lnTo>
                      <a:pt x="19" y="57"/>
                    </a:lnTo>
                    <a:lnTo>
                      <a:pt x="20" y="54"/>
                    </a:lnTo>
                    <a:lnTo>
                      <a:pt x="9" y="46"/>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82" name="Freeform 195"/>
              <p:cNvSpPr>
                <a:spLocks/>
              </p:cNvSpPr>
              <p:nvPr/>
            </p:nvSpPr>
            <p:spPr bwMode="auto">
              <a:xfrm>
                <a:off x="3688" y="1269"/>
                <a:ext cx="72" cy="31"/>
              </a:xfrm>
              <a:custGeom>
                <a:avLst/>
                <a:gdLst>
                  <a:gd name="T0" fmla="*/ 70 w 72"/>
                  <a:gd name="T1" fmla="*/ 15 h 31"/>
                  <a:gd name="T2" fmla="*/ 68 w 72"/>
                  <a:gd name="T3" fmla="*/ 15 h 31"/>
                  <a:gd name="T4" fmla="*/ 58 w 72"/>
                  <a:gd name="T5" fmla="*/ 10 h 31"/>
                  <a:gd name="T6" fmla="*/ 49 w 72"/>
                  <a:gd name="T7" fmla="*/ 7 h 31"/>
                  <a:gd name="T8" fmla="*/ 40 w 72"/>
                  <a:gd name="T9" fmla="*/ 4 h 31"/>
                  <a:gd name="T10" fmla="*/ 32 w 72"/>
                  <a:gd name="T11" fmla="*/ 1 h 31"/>
                  <a:gd name="T12" fmla="*/ 24 w 72"/>
                  <a:gd name="T13" fmla="*/ 0 h 31"/>
                  <a:gd name="T14" fmla="*/ 15 w 72"/>
                  <a:gd name="T15" fmla="*/ 0 h 31"/>
                  <a:gd name="T16" fmla="*/ 7 w 72"/>
                  <a:gd name="T17" fmla="*/ 1 h 31"/>
                  <a:gd name="T18" fmla="*/ 0 w 72"/>
                  <a:gd name="T19" fmla="*/ 3 h 31"/>
                  <a:gd name="T20" fmla="*/ 4 w 72"/>
                  <a:gd name="T21" fmla="*/ 19 h 31"/>
                  <a:gd name="T22" fmla="*/ 10 w 72"/>
                  <a:gd name="T23" fmla="*/ 18 h 31"/>
                  <a:gd name="T24" fmla="*/ 15 w 72"/>
                  <a:gd name="T25" fmla="*/ 17 h 31"/>
                  <a:gd name="T26" fmla="*/ 22 w 72"/>
                  <a:gd name="T27" fmla="*/ 17 h 31"/>
                  <a:gd name="T28" fmla="*/ 28 w 72"/>
                  <a:gd name="T29" fmla="*/ 18 h 31"/>
                  <a:gd name="T30" fmla="*/ 36 w 72"/>
                  <a:gd name="T31" fmla="*/ 19 h 31"/>
                  <a:gd name="T32" fmla="*/ 43 w 72"/>
                  <a:gd name="T33" fmla="*/ 22 h 31"/>
                  <a:gd name="T34" fmla="*/ 51 w 72"/>
                  <a:gd name="T35" fmla="*/ 26 h 31"/>
                  <a:gd name="T36" fmla="*/ 61 w 72"/>
                  <a:gd name="T37" fmla="*/ 31 h 31"/>
                  <a:gd name="T38" fmla="*/ 58 w 72"/>
                  <a:gd name="T39" fmla="*/ 29 h 31"/>
                  <a:gd name="T40" fmla="*/ 61 w 72"/>
                  <a:gd name="T41" fmla="*/ 31 h 31"/>
                  <a:gd name="T42" fmla="*/ 64 w 72"/>
                  <a:gd name="T43" fmla="*/ 31 h 31"/>
                  <a:gd name="T44" fmla="*/ 68 w 72"/>
                  <a:gd name="T45" fmla="*/ 31 h 31"/>
                  <a:gd name="T46" fmla="*/ 70 w 72"/>
                  <a:gd name="T47" fmla="*/ 29 h 31"/>
                  <a:gd name="T48" fmla="*/ 72 w 72"/>
                  <a:gd name="T49" fmla="*/ 26 h 31"/>
                  <a:gd name="T50" fmla="*/ 72 w 72"/>
                  <a:gd name="T51" fmla="*/ 24 h 31"/>
                  <a:gd name="T52" fmla="*/ 72 w 72"/>
                  <a:gd name="T53" fmla="*/ 19 h 31"/>
                  <a:gd name="T54" fmla="*/ 71 w 72"/>
                  <a:gd name="T55" fmla="*/ 17 h 31"/>
                  <a:gd name="T56" fmla="*/ 68 w 72"/>
                  <a:gd name="T57" fmla="*/ 15 h 31"/>
                  <a:gd name="T58" fmla="*/ 70 w 72"/>
                  <a:gd name="T59" fmla="*/ 15 h 3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31"/>
                  <a:gd name="T92" fmla="*/ 72 w 72"/>
                  <a:gd name="T93" fmla="*/ 31 h 3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31">
                    <a:moveTo>
                      <a:pt x="70" y="15"/>
                    </a:moveTo>
                    <a:lnTo>
                      <a:pt x="68" y="15"/>
                    </a:lnTo>
                    <a:lnTo>
                      <a:pt x="58" y="10"/>
                    </a:lnTo>
                    <a:lnTo>
                      <a:pt x="49" y="7"/>
                    </a:lnTo>
                    <a:lnTo>
                      <a:pt x="40" y="4"/>
                    </a:lnTo>
                    <a:lnTo>
                      <a:pt x="32" y="1"/>
                    </a:lnTo>
                    <a:lnTo>
                      <a:pt x="24" y="0"/>
                    </a:lnTo>
                    <a:lnTo>
                      <a:pt x="15" y="0"/>
                    </a:lnTo>
                    <a:lnTo>
                      <a:pt x="7" y="1"/>
                    </a:lnTo>
                    <a:lnTo>
                      <a:pt x="0" y="3"/>
                    </a:lnTo>
                    <a:lnTo>
                      <a:pt x="4" y="19"/>
                    </a:lnTo>
                    <a:lnTo>
                      <a:pt x="10" y="18"/>
                    </a:lnTo>
                    <a:lnTo>
                      <a:pt x="15" y="17"/>
                    </a:lnTo>
                    <a:lnTo>
                      <a:pt x="22" y="17"/>
                    </a:lnTo>
                    <a:lnTo>
                      <a:pt x="28" y="18"/>
                    </a:lnTo>
                    <a:lnTo>
                      <a:pt x="36" y="19"/>
                    </a:lnTo>
                    <a:lnTo>
                      <a:pt x="43" y="22"/>
                    </a:lnTo>
                    <a:lnTo>
                      <a:pt x="51" y="26"/>
                    </a:lnTo>
                    <a:lnTo>
                      <a:pt x="61" y="31"/>
                    </a:lnTo>
                    <a:lnTo>
                      <a:pt x="58" y="29"/>
                    </a:lnTo>
                    <a:lnTo>
                      <a:pt x="61" y="31"/>
                    </a:lnTo>
                    <a:lnTo>
                      <a:pt x="64" y="31"/>
                    </a:lnTo>
                    <a:lnTo>
                      <a:pt x="68" y="31"/>
                    </a:lnTo>
                    <a:lnTo>
                      <a:pt x="70" y="29"/>
                    </a:lnTo>
                    <a:lnTo>
                      <a:pt x="72" y="26"/>
                    </a:lnTo>
                    <a:lnTo>
                      <a:pt x="72" y="24"/>
                    </a:lnTo>
                    <a:lnTo>
                      <a:pt x="72" y="19"/>
                    </a:lnTo>
                    <a:lnTo>
                      <a:pt x="71" y="17"/>
                    </a:lnTo>
                    <a:lnTo>
                      <a:pt x="68" y="15"/>
                    </a:lnTo>
                    <a:lnTo>
                      <a:pt x="70" y="15"/>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83" name="Freeform 196"/>
              <p:cNvSpPr>
                <a:spLocks/>
              </p:cNvSpPr>
              <p:nvPr/>
            </p:nvSpPr>
            <p:spPr bwMode="auto">
              <a:xfrm>
                <a:off x="3746" y="1284"/>
                <a:ext cx="80" cy="205"/>
              </a:xfrm>
              <a:custGeom>
                <a:avLst/>
                <a:gdLst>
                  <a:gd name="T0" fmla="*/ 63 w 80"/>
                  <a:gd name="T1" fmla="*/ 197 h 205"/>
                  <a:gd name="T2" fmla="*/ 80 w 80"/>
                  <a:gd name="T3" fmla="*/ 198 h 205"/>
                  <a:gd name="T4" fmla="*/ 80 w 80"/>
                  <a:gd name="T5" fmla="*/ 166 h 205"/>
                  <a:gd name="T6" fmla="*/ 77 w 80"/>
                  <a:gd name="T7" fmla="*/ 137 h 205"/>
                  <a:gd name="T8" fmla="*/ 73 w 80"/>
                  <a:gd name="T9" fmla="*/ 110 h 205"/>
                  <a:gd name="T10" fmla="*/ 66 w 80"/>
                  <a:gd name="T11" fmla="*/ 84 h 205"/>
                  <a:gd name="T12" fmla="*/ 62 w 80"/>
                  <a:gd name="T13" fmla="*/ 71 h 205"/>
                  <a:gd name="T14" fmla="*/ 56 w 80"/>
                  <a:gd name="T15" fmla="*/ 60 h 205"/>
                  <a:gd name="T16" fmla="*/ 51 w 80"/>
                  <a:gd name="T17" fmla="*/ 49 h 205"/>
                  <a:gd name="T18" fmla="*/ 45 w 80"/>
                  <a:gd name="T19" fmla="*/ 38 h 205"/>
                  <a:gd name="T20" fmla="*/ 38 w 80"/>
                  <a:gd name="T21" fmla="*/ 28 h 205"/>
                  <a:gd name="T22" fmla="*/ 30 w 80"/>
                  <a:gd name="T23" fmla="*/ 18 h 205"/>
                  <a:gd name="T24" fmla="*/ 21 w 80"/>
                  <a:gd name="T25" fmla="*/ 9 h 205"/>
                  <a:gd name="T26" fmla="*/ 12 w 80"/>
                  <a:gd name="T27" fmla="*/ 0 h 205"/>
                  <a:gd name="T28" fmla="*/ 0 w 80"/>
                  <a:gd name="T29" fmla="*/ 14 h 205"/>
                  <a:gd name="T30" fmla="*/ 9 w 80"/>
                  <a:gd name="T31" fmla="*/ 21 h 205"/>
                  <a:gd name="T32" fmla="*/ 17 w 80"/>
                  <a:gd name="T33" fmla="*/ 30 h 205"/>
                  <a:gd name="T34" fmla="*/ 24 w 80"/>
                  <a:gd name="T35" fmla="*/ 38 h 205"/>
                  <a:gd name="T36" fmla="*/ 31 w 80"/>
                  <a:gd name="T37" fmla="*/ 48 h 205"/>
                  <a:gd name="T38" fmla="*/ 37 w 80"/>
                  <a:gd name="T39" fmla="*/ 57 h 205"/>
                  <a:gd name="T40" fmla="*/ 41 w 80"/>
                  <a:gd name="T41" fmla="*/ 67 h 205"/>
                  <a:gd name="T42" fmla="*/ 46 w 80"/>
                  <a:gd name="T43" fmla="*/ 78 h 205"/>
                  <a:gd name="T44" fmla="*/ 51 w 80"/>
                  <a:gd name="T45" fmla="*/ 90 h 205"/>
                  <a:gd name="T46" fmla="*/ 56 w 80"/>
                  <a:gd name="T47" fmla="*/ 113 h 205"/>
                  <a:gd name="T48" fmla="*/ 60 w 80"/>
                  <a:gd name="T49" fmla="*/ 140 h 205"/>
                  <a:gd name="T50" fmla="*/ 63 w 80"/>
                  <a:gd name="T51" fmla="*/ 168 h 205"/>
                  <a:gd name="T52" fmla="*/ 62 w 80"/>
                  <a:gd name="T53" fmla="*/ 197 h 205"/>
                  <a:gd name="T54" fmla="*/ 80 w 80"/>
                  <a:gd name="T55" fmla="*/ 198 h 205"/>
                  <a:gd name="T56" fmla="*/ 63 w 80"/>
                  <a:gd name="T57" fmla="*/ 197 h 205"/>
                  <a:gd name="T58" fmla="*/ 63 w 80"/>
                  <a:gd name="T59" fmla="*/ 201 h 205"/>
                  <a:gd name="T60" fmla="*/ 65 w 80"/>
                  <a:gd name="T61" fmla="*/ 204 h 205"/>
                  <a:gd name="T62" fmla="*/ 67 w 80"/>
                  <a:gd name="T63" fmla="*/ 205 h 205"/>
                  <a:gd name="T64" fmla="*/ 70 w 80"/>
                  <a:gd name="T65" fmla="*/ 205 h 205"/>
                  <a:gd name="T66" fmla="*/ 74 w 80"/>
                  <a:gd name="T67" fmla="*/ 205 h 205"/>
                  <a:gd name="T68" fmla="*/ 77 w 80"/>
                  <a:gd name="T69" fmla="*/ 204 h 205"/>
                  <a:gd name="T70" fmla="*/ 79 w 80"/>
                  <a:gd name="T71" fmla="*/ 201 h 205"/>
                  <a:gd name="T72" fmla="*/ 80 w 80"/>
                  <a:gd name="T73" fmla="*/ 198 h 205"/>
                  <a:gd name="T74" fmla="*/ 63 w 80"/>
                  <a:gd name="T75" fmla="*/ 197 h 2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0"/>
                  <a:gd name="T115" fmla="*/ 0 h 205"/>
                  <a:gd name="T116" fmla="*/ 80 w 80"/>
                  <a:gd name="T117" fmla="*/ 205 h 20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0" h="205">
                    <a:moveTo>
                      <a:pt x="63" y="197"/>
                    </a:moveTo>
                    <a:lnTo>
                      <a:pt x="80" y="198"/>
                    </a:lnTo>
                    <a:lnTo>
                      <a:pt x="80" y="166"/>
                    </a:lnTo>
                    <a:lnTo>
                      <a:pt x="77" y="137"/>
                    </a:lnTo>
                    <a:lnTo>
                      <a:pt x="73" y="110"/>
                    </a:lnTo>
                    <a:lnTo>
                      <a:pt x="66" y="84"/>
                    </a:lnTo>
                    <a:lnTo>
                      <a:pt x="62" y="71"/>
                    </a:lnTo>
                    <a:lnTo>
                      <a:pt x="56" y="60"/>
                    </a:lnTo>
                    <a:lnTo>
                      <a:pt x="51" y="49"/>
                    </a:lnTo>
                    <a:lnTo>
                      <a:pt x="45" y="38"/>
                    </a:lnTo>
                    <a:lnTo>
                      <a:pt x="38" y="28"/>
                    </a:lnTo>
                    <a:lnTo>
                      <a:pt x="30" y="18"/>
                    </a:lnTo>
                    <a:lnTo>
                      <a:pt x="21" y="9"/>
                    </a:lnTo>
                    <a:lnTo>
                      <a:pt x="12" y="0"/>
                    </a:lnTo>
                    <a:lnTo>
                      <a:pt x="0" y="14"/>
                    </a:lnTo>
                    <a:lnTo>
                      <a:pt x="9" y="21"/>
                    </a:lnTo>
                    <a:lnTo>
                      <a:pt x="17" y="30"/>
                    </a:lnTo>
                    <a:lnTo>
                      <a:pt x="24" y="38"/>
                    </a:lnTo>
                    <a:lnTo>
                      <a:pt x="31" y="48"/>
                    </a:lnTo>
                    <a:lnTo>
                      <a:pt x="37" y="57"/>
                    </a:lnTo>
                    <a:lnTo>
                      <a:pt x="41" y="67"/>
                    </a:lnTo>
                    <a:lnTo>
                      <a:pt x="46" y="78"/>
                    </a:lnTo>
                    <a:lnTo>
                      <a:pt x="51" y="90"/>
                    </a:lnTo>
                    <a:lnTo>
                      <a:pt x="56" y="113"/>
                    </a:lnTo>
                    <a:lnTo>
                      <a:pt x="60" y="140"/>
                    </a:lnTo>
                    <a:lnTo>
                      <a:pt x="63" y="168"/>
                    </a:lnTo>
                    <a:lnTo>
                      <a:pt x="62" y="197"/>
                    </a:lnTo>
                    <a:lnTo>
                      <a:pt x="80" y="198"/>
                    </a:lnTo>
                    <a:lnTo>
                      <a:pt x="63" y="197"/>
                    </a:lnTo>
                    <a:lnTo>
                      <a:pt x="63" y="201"/>
                    </a:lnTo>
                    <a:lnTo>
                      <a:pt x="65" y="204"/>
                    </a:lnTo>
                    <a:lnTo>
                      <a:pt x="67" y="205"/>
                    </a:lnTo>
                    <a:lnTo>
                      <a:pt x="70" y="205"/>
                    </a:lnTo>
                    <a:lnTo>
                      <a:pt x="74" y="205"/>
                    </a:lnTo>
                    <a:lnTo>
                      <a:pt x="77" y="204"/>
                    </a:lnTo>
                    <a:lnTo>
                      <a:pt x="79" y="201"/>
                    </a:lnTo>
                    <a:lnTo>
                      <a:pt x="80" y="198"/>
                    </a:lnTo>
                    <a:lnTo>
                      <a:pt x="63" y="197"/>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84" name="Freeform 197"/>
              <p:cNvSpPr>
                <a:spLocks/>
              </p:cNvSpPr>
              <p:nvPr/>
            </p:nvSpPr>
            <p:spPr bwMode="auto">
              <a:xfrm>
                <a:off x="3894" y="1495"/>
                <a:ext cx="87" cy="75"/>
              </a:xfrm>
              <a:custGeom>
                <a:avLst/>
                <a:gdLst>
                  <a:gd name="T0" fmla="*/ 87 w 87"/>
                  <a:gd name="T1" fmla="*/ 75 h 75"/>
                  <a:gd name="T2" fmla="*/ 87 w 87"/>
                  <a:gd name="T3" fmla="*/ 75 h 75"/>
                  <a:gd name="T4" fmla="*/ 87 w 87"/>
                  <a:gd name="T5" fmla="*/ 68 h 75"/>
                  <a:gd name="T6" fmla="*/ 85 w 87"/>
                  <a:gd name="T7" fmla="*/ 60 h 75"/>
                  <a:gd name="T8" fmla="*/ 83 w 87"/>
                  <a:gd name="T9" fmla="*/ 53 h 75"/>
                  <a:gd name="T10" fmla="*/ 80 w 87"/>
                  <a:gd name="T11" fmla="*/ 46 h 75"/>
                  <a:gd name="T12" fmla="*/ 71 w 87"/>
                  <a:gd name="T13" fmla="*/ 33 h 75"/>
                  <a:gd name="T14" fmla="*/ 60 w 87"/>
                  <a:gd name="T15" fmla="*/ 22 h 75"/>
                  <a:gd name="T16" fmla="*/ 48 w 87"/>
                  <a:gd name="T17" fmla="*/ 12 h 75"/>
                  <a:gd name="T18" fmla="*/ 32 w 87"/>
                  <a:gd name="T19" fmla="*/ 7 h 75"/>
                  <a:gd name="T20" fmla="*/ 17 w 87"/>
                  <a:gd name="T21" fmla="*/ 1 h 75"/>
                  <a:gd name="T22" fmla="*/ 0 w 87"/>
                  <a:gd name="T23" fmla="*/ 0 h 75"/>
                  <a:gd name="T24" fmla="*/ 0 w 87"/>
                  <a:gd name="T25" fmla="*/ 18 h 75"/>
                  <a:gd name="T26" fmla="*/ 14 w 87"/>
                  <a:gd name="T27" fmla="*/ 19 h 75"/>
                  <a:gd name="T28" fmla="*/ 27 w 87"/>
                  <a:gd name="T29" fmla="*/ 22 h 75"/>
                  <a:gd name="T30" fmla="*/ 39 w 87"/>
                  <a:gd name="T31" fmla="*/ 28 h 75"/>
                  <a:gd name="T32" fmla="*/ 49 w 87"/>
                  <a:gd name="T33" fmla="*/ 35 h 75"/>
                  <a:gd name="T34" fmla="*/ 57 w 87"/>
                  <a:gd name="T35" fmla="*/ 43 h 75"/>
                  <a:gd name="T36" fmla="*/ 64 w 87"/>
                  <a:gd name="T37" fmla="*/ 54 h 75"/>
                  <a:gd name="T38" fmla="*/ 67 w 87"/>
                  <a:gd name="T39" fmla="*/ 58 h 75"/>
                  <a:gd name="T40" fmla="*/ 69 w 87"/>
                  <a:gd name="T41" fmla="*/ 64 h 75"/>
                  <a:gd name="T42" fmla="*/ 69 w 87"/>
                  <a:gd name="T43" fmla="*/ 69 h 75"/>
                  <a:gd name="T44" fmla="*/ 70 w 87"/>
                  <a:gd name="T45" fmla="*/ 75 h 75"/>
                  <a:gd name="T46" fmla="*/ 70 w 87"/>
                  <a:gd name="T47" fmla="*/ 75 h 75"/>
                  <a:gd name="T48" fmla="*/ 87 w 87"/>
                  <a:gd name="T49" fmla="*/ 75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75"/>
                  <a:gd name="T77" fmla="*/ 87 w 87"/>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75">
                    <a:moveTo>
                      <a:pt x="87" y="75"/>
                    </a:moveTo>
                    <a:lnTo>
                      <a:pt x="87" y="75"/>
                    </a:lnTo>
                    <a:lnTo>
                      <a:pt x="87" y="68"/>
                    </a:lnTo>
                    <a:lnTo>
                      <a:pt x="85" y="60"/>
                    </a:lnTo>
                    <a:lnTo>
                      <a:pt x="83" y="53"/>
                    </a:lnTo>
                    <a:lnTo>
                      <a:pt x="80" y="46"/>
                    </a:lnTo>
                    <a:lnTo>
                      <a:pt x="71" y="33"/>
                    </a:lnTo>
                    <a:lnTo>
                      <a:pt x="60" y="22"/>
                    </a:lnTo>
                    <a:lnTo>
                      <a:pt x="48" y="12"/>
                    </a:lnTo>
                    <a:lnTo>
                      <a:pt x="32" y="7"/>
                    </a:lnTo>
                    <a:lnTo>
                      <a:pt x="17" y="1"/>
                    </a:lnTo>
                    <a:lnTo>
                      <a:pt x="0" y="0"/>
                    </a:lnTo>
                    <a:lnTo>
                      <a:pt x="0" y="18"/>
                    </a:lnTo>
                    <a:lnTo>
                      <a:pt x="14" y="19"/>
                    </a:lnTo>
                    <a:lnTo>
                      <a:pt x="27" y="22"/>
                    </a:lnTo>
                    <a:lnTo>
                      <a:pt x="39" y="28"/>
                    </a:lnTo>
                    <a:lnTo>
                      <a:pt x="49" y="35"/>
                    </a:lnTo>
                    <a:lnTo>
                      <a:pt x="57" y="43"/>
                    </a:lnTo>
                    <a:lnTo>
                      <a:pt x="64" y="54"/>
                    </a:lnTo>
                    <a:lnTo>
                      <a:pt x="67" y="58"/>
                    </a:lnTo>
                    <a:lnTo>
                      <a:pt x="69" y="64"/>
                    </a:lnTo>
                    <a:lnTo>
                      <a:pt x="69" y="69"/>
                    </a:lnTo>
                    <a:lnTo>
                      <a:pt x="70" y="75"/>
                    </a:lnTo>
                    <a:lnTo>
                      <a:pt x="87" y="75"/>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85" name="Freeform 198"/>
              <p:cNvSpPr>
                <a:spLocks/>
              </p:cNvSpPr>
              <p:nvPr/>
            </p:nvSpPr>
            <p:spPr bwMode="auto">
              <a:xfrm>
                <a:off x="3894" y="1570"/>
                <a:ext cx="87" cy="77"/>
              </a:xfrm>
              <a:custGeom>
                <a:avLst/>
                <a:gdLst>
                  <a:gd name="T0" fmla="*/ 0 w 87"/>
                  <a:gd name="T1" fmla="*/ 77 h 77"/>
                  <a:gd name="T2" fmla="*/ 0 w 87"/>
                  <a:gd name="T3" fmla="*/ 77 h 77"/>
                  <a:gd name="T4" fmla="*/ 17 w 87"/>
                  <a:gd name="T5" fmla="*/ 75 h 77"/>
                  <a:gd name="T6" fmla="*/ 32 w 87"/>
                  <a:gd name="T7" fmla="*/ 71 h 77"/>
                  <a:gd name="T8" fmla="*/ 48 w 87"/>
                  <a:gd name="T9" fmla="*/ 64 h 77"/>
                  <a:gd name="T10" fmla="*/ 60 w 87"/>
                  <a:gd name="T11" fmla="*/ 54 h 77"/>
                  <a:gd name="T12" fmla="*/ 71 w 87"/>
                  <a:gd name="T13" fmla="*/ 43 h 77"/>
                  <a:gd name="T14" fmla="*/ 80 w 87"/>
                  <a:gd name="T15" fmla="*/ 31 h 77"/>
                  <a:gd name="T16" fmla="*/ 83 w 87"/>
                  <a:gd name="T17" fmla="*/ 24 h 77"/>
                  <a:gd name="T18" fmla="*/ 85 w 87"/>
                  <a:gd name="T19" fmla="*/ 17 h 77"/>
                  <a:gd name="T20" fmla="*/ 87 w 87"/>
                  <a:gd name="T21" fmla="*/ 8 h 77"/>
                  <a:gd name="T22" fmla="*/ 87 w 87"/>
                  <a:gd name="T23" fmla="*/ 0 h 77"/>
                  <a:gd name="T24" fmla="*/ 70 w 87"/>
                  <a:gd name="T25" fmla="*/ 0 h 77"/>
                  <a:gd name="T26" fmla="*/ 69 w 87"/>
                  <a:gd name="T27" fmla="*/ 7 h 77"/>
                  <a:gd name="T28" fmla="*/ 69 w 87"/>
                  <a:gd name="T29" fmla="*/ 13 h 77"/>
                  <a:gd name="T30" fmla="*/ 67 w 87"/>
                  <a:gd name="T31" fmla="*/ 18 h 77"/>
                  <a:gd name="T32" fmla="*/ 64 w 87"/>
                  <a:gd name="T33" fmla="*/ 22 h 77"/>
                  <a:gd name="T34" fmla="*/ 57 w 87"/>
                  <a:gd name="T35" fmla="*/ 34 h 77"/>
                  <a:gd name="T36" fmla="*/ 49 w 87"/>
                  <a:gd name="T37" fmla="*/ 42 h 77"/>
                  <a:gd name="T38" fmla="*/ 39 w 87"/>
                  <a:gd name="T39" fmla="*/ 49 h 77"/>
                  <a:gd name="T40" fmla="*/ 27 w 87"/>
                  <a:gd name="T41" fmla="*/ 54 h 77"/>
                  <a:gd name="T42" fmla="*/ 14 w 87"/>
                  <a:gd name="T43" fmla="*/ 59 h 77"/>
                  <a:gd name="T44" fmla="*/ 0 w 87"/>
                  <a:gd name="T45" fmla="*/ 59 h 77"/>
                  <a:gd name="T46" fmla="*/ 0 w 87"/>
                  <a:gd name="T47" fmla="*/ 59 h 77"/>
                  <a:gd name="T48" fmla="*/ 0 w 87"/>
                  <a:gd name="T49" fmla="*/ 77 h 7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77"/>
                  <a:gd name="T77" fmla="*/ 87 w 87"/>
                  <a:gd name="T78" fmla="*/ 77 h 7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77">
                    <a:moveTo>
                      <a:pt x="0" y="77"/>
                    </a:moveTo>
                    <a:lnTo>
                      <a:pt x="0" y="77"/>
                    </a:lnTo>
                    <a:lnTo>
                      <a:pt x="17" y="75"/>
                    </a:lnTo>
                    <a:lnTo>
                      <a:pt x="32" y="71"/>
                    </a:lnTo>
                    <a:lnTo>
                      <a:pt x="48" y="64"/>
                    </a:lnTo>
                    <a:lnTo>
                      <a:pt x="60" y="54"/>
                    </a:lnTo>
                    <a:lnTo>
                      <a:pt x="71" y="43"/>
                    </a:lnTo>
                    <a:lnTo>
                      <a:pt x="80" y="31"/>
                    </a:lnTo>
                    <a:lnTo>
                      <a:pt x="83" y="24"/>
                    </a:lnTo>
                    <a:lnTo>
                      <a:pt x="85" y="17"/>
                    </a:lnTo>
                    <a:lnTo>
                      <a:pt x="87" y="8"/>
                    </a:lnTo>
                    <a:lnTo>
                      <a:pt x="87" y="0"/>
                    </a:lnTo>
                    <a:lnTo>
                      <a:pt x="70" y="0"/>
                    </a:lnTo>
                    <a:lnTo>
                      <a:pt x="69" y="7"/>
                    </a:lnTo>
                    <a:lnTo>
                      <a:pt x="69" y="13"/>
                    </a:lnTo>
                    <a:lnTo>
                      <a:pt x="67" y="18"/>
                    </a:lnTo>
                    <a:lnTo>
                      <a:pt x="64" y="22"/>
                    </a:lnTo>
                    <a:lnTo>
                      <a:pt x="57" y="34"/>
                    </a:lnTo>
                    <a:lnTo>
                      <a:pt x="49" y="42"/>
                    </a:lnTo>
                    <a:lnTo>
                      <a:pt x="39" y="49"/>
                    </a:lnTo>
                    <a:lnTo>
                      <a:pt x="27" y="54"/>
                    </a:lnTo>
                    <a:lnTo>
                      <a:pt x="14" y="59"/>
                    </a:lnTo>
                    <a:lnTo>
                      <a:pt x="0" y="59"/>
                    </a:lnTo>
                    <a:lnTo>
                      <a:pt x="0" y="77"/>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86" name="Freeform 199"/>
              <p:cNvSpPr>
                <a:spLocks/>
              </p:cNvSpPr>
              <p:nvPr/>
            </p:nvSpPr>
            <p:spPr bwMode="auto">
              <a:xfrm>
                <a:off x="3808" y="1570"/>
                <a:ext cx="86" cy="77"/>
              </a:xfrm>
              <a:custGeom>
                <a:avLst/>
                <a:gdLst>
                  <a:gd name="T0" fmla="*/ 0 w 86"/>
                  <a:gd name="T1" fmla="*/ 0 h 77"/>
                  <a:gd name="T2" fmla="*/ 0 w 86"/>
                  <a:gd name="T3" fmla="*/ 0 h 77"/>
                  <a:gd name="T4" fmla="*/ 0 w 86"/>
                  <a:gd name="T5" fmla="*/ 8 h 77"/>
                  <a:gd name="T6" fmla="*/ 1 w 86"/>
                  <a:gd name="T7" fmla="*/ 17 h 77"/>
                  <a:gd name="T8" fmla="*/ 3 w 86"/>
                  <a:gd name="T9" fmla="*/ 24 h 77"/>
                  <a:gd name="T10" fmla="*/ 7 w 86"/>
                  <a:gd name="T11" fmla="*/ 31 h 77"/>
                  <a:gd name="T12" fmla="*/ 14 w 86"/>
                  <a:gd name="T13" fmla="*/ 43 h 77"/>
                  <a:gd name="T14" fmla="*/ 25 w 86"/>
                  <a:gd name="T15" fmla="*/ 54 h 77"/>
                  <a:gd name="T16" fmla="*/ 37 w 86"/>
                  <a:gd name="T17" fmla="*/ 64 h 77"/>
                  <a:gd name="T18" fmla="*/ 53 w 86"/>
                  <a:gd name="T19" fmla="*/ 71 h 77"/>
                  <a:gd name="T20" fmla="*/ 68 w 86"/>
                  <a:gd name="T21" fmla="*/ 75 h 77"/>
                  <a:gd name="T22" fmla="*/ 86 w 86"/>
                  <a:gd name="T23" fmla="*/ 77 h 77"/>
                  <a:gd name="T24" fmla="*/ 86 w 86"/>
                  <a:gd name="T25" fmla="*/ 59 h 77"/>
                  <a:gd name="T26" fmla="*/ 71 w 86"/>
                  <a:gd name="T27" fmla="*/ 59 h 77"/>
                  <a:gd name="T28" fmla="*/ 58 w 86"/>
                  <a:gd name="T29" fmla="*/ 54 h 77"/>
                  <a:gd name="T30" fmla="*/ 46 w 86"/>
                  <a:gd name="T31" fmla="*/ 49 h 77"/>
                  <a:gd name="T32" fmla="*/ 36 w 86"/>
                  <a:gd name="T33" fmla="*/ 42 h 77"/>
                  <a:gd name="T34" fmla="*/ 28 w 86"/>
                  <a:gd name="T35" fmla="*/ 34 h 77"/>
                  <a:gd name="T36" fmla="*/ 21 w 86"/>
                  <a:gd name="T37" fmla="*/ 22 h 77"/>
                  <a:gd name="T38" fmla="*/ 19 w 86"/>
                  <a:gd name="T39" fmla="*/ 18 h 77"/>
                  <a:gd name="T40" fmla="*/ 18 w 86"/>
                  <a:gd name="T41" fmla="*/ 13 h 77"/>
                  <a:gd name="T42" fmla="*/ 17 w 86"/>
                  <a:gd name="T43" fmla="*/ 7 h 77"/>
                  <a:gd name="T44" fmla="*/ 17 w 86"/>
                  <a:gd name="T45" fmla="*/ 0 h 77"/>
                  <a:gd name="T46" fmla="*/ 17 w 86"/>
                  <a:gd name="T47" fmla="*/ 0 h 77"/>
                  <a:gd name="T48" fmla="*/ 0 w 86"/>
                  <a:gd name="T49" fmla="*/ 0 h 7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6"/>
                  <a:gd name="T76" fmla="*/ 0 h 77"/>
                  <a:gd name="T77" fmla="*/ 86 w 86"/>
                  <a:gd name="T78" fmla="*/ 77 h 7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6" h="77">
                    <a:moveTo>
                      <a:pt x="0" y="0"/>
                    </a:moveTo>
                    <a:lnTo>
                      <a:pt x="0" y="0"/>
                    </a:lnTo>
                    <a:lnTo>
                      <a:pt x="0" y="8"/>
                    </a:lnTo>
                    <a:lnTo>
                      <a:pt x="1" y="17"/>
                    </a:lnTo>
                    <a:lnTo>
                      <a:pt x="3" y="24"/>
                    </a:lnTo>
                    <a:lnTo>
                      <a:pt x="7" y="31"/>
                    </a:lnTo>
                    <a:lnTo>
                      <a:pt x="14" y="43"/>
                    </a:lnTo>
                    <a:lnTo>
                      <a:pt x="25" y="54"/>
                    </a:lnTo>
                    <a:lnTo>
                      <a:pt x="37" y="64"/>
                    </a:lnTo>
                    <a:lnTo>
                      <a:pt x="53" y="71"/>
                    </a:lnTo>
                    <a:lnTo>
                      <a:pt x="68" y="75"/>
                    </a:lnTo>
                    <a:lnTo>
                      <a:pt x="86" y="77"/>
                    </a:lnTo>
                    <a:lnTo>
                      <a:pt x="86" y="59"/>
                    </a:lnTo>
                    <a:lnTo>
                      <a:pt x="71" y="59"/>
                    </a:lnTo>
                    <a:lnTo>
                      <a:pt x="58" y="54"/>
                    </a:lnTo>
                    <a:lnTo>
                      <a:pt x="46" y="49"/>
                    </a:lnTo>
                    <a:lnTo>
                      <a:pt x="36" y="42"/>
                    </a:lnTo>
                    <a:lnTo>
                      <a:pt x="28" y="34"/>
                    </a:lnTo>
                    <a:lnTo>
                      <a:pt x="21" y="22"/>
                    </a:lnTo>
                    <a:lnTo>
                      <a:pt x="19" y="18"/>
                    </a:lnTo>
                    <a:lnTo>
                      <a:pt x="18" y="13"/>
                    </a:lnTo>
                    <a:lnTo>
                      <a:pt x="17" y="7"/>
                    </a:lnTo>
                    <a:lnTo>
                      <a:pt x="17" y="0"/>
                    </a:lnTo>
                    <a:lnTo>
                      <a:pt x="0" y="0"/>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87" name="Freeform 200"/>
              <p:cNvSpPr>
                <a:spLocks/>
              </p:cNvSpPr>
              <p:nvPr/>
            </p:nvSpPr>
            <p:spPr bwMode="auto">
              <a:xfrm>
                <a:off x="3808" y="1495"/>
                <a:ext cx="86" cy="75"/>
              </a:xfrm>
              <a:custGeom>
                <a:avLst/>
                <a:gdLst>
                  <a:gd name="T0" fmla="*/ 86 w 86"/>
                  <a:gd name="T1" fmla="*/ 0 h 75"/>
                  <a:gd name="T2" fmla="*/ 86 w 86"/>
                  <a:gd name="T3" fmla="*/ 0 h 75"/>
                  <a:gd name="T4" fmla="*/ 68 w 86"/>
                  <a:gd name="T5" fmla="*/ 1 h 75"/>
                  <a:gd name="T6" fmla="*/ 53 w 86"/>
                  <a:gd name="T7" fmla="*/ 7 h 75"/>
                  <a:gd name="T8" fmla="*/ 37 w 86"/>
                  <a:gd name="T9" fmla="*/ 12 h 75"/>
                  <a:gd name="T10" fmla="*/ 25 w 86"/>
                  <a:gd name="T11" fmla="*/ 22 h 75"/>
                  <a:gd name="T12" fmla="*/ 14 w 86"/>
                  <a:gd name="T13" fmla="*/ 33 h 75"/>
                  <a:gd name="T14" fmla="*/ 7 w 86"/>
                  <a:gd name="T15" fmla="*/ 46 h 75"/>
                  <a:gd name="T16" fmla="*/ 3 w 86"/>
                  <a:gd name="T17" fmla="*/ 53 h 75"/>
                  <a:gd name="T18" fmla="*/ 1 w 86"/>
                  <a:gd name="T19" fmla="*/ 60 h 75"/>
                  <a:gd name="T20" fmla="*/ 0 w 86"/>
                  <a:gd name="T21" fmla="*/ 68 h 75"/>
                  <a:gd name="T22" fmla="*/ 0 w 86"/>
                  <a:gd name="T23" fmla="*/ 75 h 75"/>
                  <a:gd name="T24" fmla="*/ 17 w 86"/>
                  <a:gd name="T25" fmla="*/ 75 h 75"/>
                  <a:gd name="T26" fmla="*/ 17 w 86"/>
                  <a:gd name="T27" fmla="*/ 69 h 75"/>
                  <a:gd name="T28" fmla="*/ 18 w 86"/>
                  <a:gd name="T29" fmla="*/ 64 h 75"/>
                  <a:gd name="T30" fmla="*/ 19 w 86"/>
                  <a:gd name="T31" fmla="*/ 58 h 75"/>
                  <a:gd name="T32" fmla="*/ 21 w 86"/>
                  <a:gd name="T33" fmla="*/ 54 h 75"/>
                  <a:gd name="T34" fmla="*/ 28 w 86"/>
                  <a:gd name="T35" fmla="*/ 43 h 75"/>
                  <a:gd name="T36" fmla="*/ 36 w 86"/>
                  <a:gd name="T37" fmla="*/ 35 h 75"/>
                  <a:gd name="T38" fmla="*/ 46 w 86"/>
                  <a:gd name="T39" fmla="*/ 28 h 75"/>
                  <a:gd name="T40" fmla="*/ 58 w 86"/>
                  <a:gd name="T41" fmla="*/ 22 h 75"/>
                  <a:gd name="T42" fmla="*/ 71 w 86"/>
                  <a:gd name="T43" fmla="*/ 19 h 75"/>
                  <a:gd name="T44" fmla="*/ 86 w 86"/>
                  <a:gd name="T45" fmla="*/ 18 h 75"/>
                  <a:gd name="T46" fmla="*/ 86 w 86"/>
                  <a:gd name="T47" fmla="*/ 18 h 75"/>
                  <a:gd name="T48" fmla="*/ 86 w 86"/>
                  <a:gd name="T49" fmla="*/ 0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6"/>
                  <a:gd name="T76" fmla="*/ 0 h 75"/>
                  <a:gd name="T77" fmla="*/ 86 w 86"/>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6" h="75">
                    <a:moveTo>
                      <a:pt x="86" y="0"/>
                    </a:moveTo>
                    <a:lnTo>
                      <a:pt x="86" y="0"/>
                    </a:lnTo>
                    <a:lnTo>
                      <a:pt x="68" y="1"/>
                    </a:lnTo>
                    <a:lnTo>
                      <a:pt x="53" y="7"/>
                    </a:lnTo>
                    <a:lnTo>
                      <a:pt x="37" y="12"/>
                    </a:lnTo>
                    <a:lnTo>
                      <a:pt x="25" y="22"/>
                    </a:lnTo>
                    <a:lnTo>
                      <a:pt x="14" y="33"/>
                    </a:lnTo>
                    <a:lnTo>
                      <a:pt x="7" y="46"/>
                    </a:lnTo>
                    <a:lnTo>
                      <a:pt x="3" y="53"/>
                    </a:lnTo>
                    <a:lnTo>
                      <a:pt x="1" y="60"/>
                    </a:lnTo>
                    <a:lnTo>
                      <a:pt x="0" y="68"/>
                    </a:lnTo>
                    <a:lnTo>
                      <a:pt x="0" y="75"/>
                    </a:lnTo>
                    <a:lnTo>
                      <a:pt x="17" y="75"/>
                    </a:lnTo>
                    <a:lnTo>
                      <a:pt x="17" y="69"/>
                    </a:lnTo>
                    <a:lnTo>
                      <a:pt x="18" y="64"/>
                    </a:lnTo>
                    <a:lnTo>
                      <a:pt x="19" y="58"/>
                    </a:lnTo>
                    <a:lnTo>
                      <a:pt x="21" y="54"/>
                    </a:lnTo>
                    <a:lnTo>
                      <a:pt x="28" y="43"/>
                    </a:lnTo>
                    <a:lnTo>
                      <a:pt x="36" y="35"/>
                    </a:lnTo>
                    <a:lnTo>
                      <a:pt x="46" y="28"/>
                    </a:lnTo>
                    <a:lnTo>
                      <a:pt x="58" y="22"/>
                    </a:lnTo>
                    <a:lnTo>
                      <a:pt x="71" y="19"/>
                    </a:lnTo>
                    <a:lnTo>
                      <a:pt x="86" y="18"/>
                    </a:lnTo>
                    <a:lnTo>
                      <a:pt x="86" y="0"/>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88" name="Freeform 201"/>
              <p:cNvSpPr>
                <a:spLocks/>
              </p:cNvSpPr>
              <p:nvPr/>
            </p:nvSpPr>
            <p:spPr bwMode="auto">
              <a:xfrm>
                <a:off x="2950" y="2720"/>
                <a:ext cx="84" cy="85"/>
              </a:xfrm>
              <a:custGeom>
                <a:avLst/>
                <a:gdLst>
                  <a:gd name="T0" fmla="*/ 84 w 84"/>
                  <a:gd name="T1" fmla="*/ 85 h 85"/>
                  <a:gd name="T2" fmla="*/ 84 w 84"/>
                  <a:gd name="T3" fmla="*/ 85 h 85"/>
                  <a:gd name="T4" fmla="*/ 84 w 84"/>
                  <a:gd name="T5" fmla="*/ 75 h 85"/>
                  <a:gd name="T6" fmla="*/ 82 w 84"/>
                  <a:gd name="T7" fmla="*/ 67 h 85"/>
                  <a:gd name="T8" fmla="*/ 80 w 84"/>
                  <a:gd name="T9" fmla="*/ 60 h 85"/>
                  <a:gd name="T10" fmla="*/ 77 w 84"/>
                  <a:gd name="T11" fmla="*/ 52 h 85"/>
                  <a:gd name="T12" fmla="*/ 70 w 84"/>
                  <a:gd name="T13" fmla="*/ 38 h 85"/>
                  <a:gd name="T14" fmla="*/ 59 w 84"/>
                  <a:gd name="T15" fmla="*/ 25 h 85"/>
                  <a:gd name="T16" fmla="*/ 46 w 84"/>
                  <a:gd name="T17" fmla="*/ 15 h 85"/>
                  <a:gd name="T18" fmla="*/ 32 w 84"/>
                  <a:gd name="T19" fmla="*/ 7 h 85"/>
                  <a:gd name="T20" fmla="*/ 25 w 84"/>
                  <a:gd name="T21" fmla="*/ 4 h 85"/>
                  <a:gd name="T22" fmla="*/ 17 w 84"/>
                  <a:gd name="T23" fmla="*/ 2 h 85"/>
                  <a:gd name="T24" fmla="*/ 8 w 84"/>
                  <a:gd name="T25" fmla="*/ 2 h 85"/>
                  <a:gd name="T26" fmla="*/ 0 w 84"/>
                  <a:gd name="T27" fmla="*/ 0 h 85"/>
                  <a:gd name="T28" fmla="*/ 0 w 84"/>
                  <a:gd name="T29" fmla="*/ 17 h 85"/>
                  <a:gd name="T30" fmla="*/ 7 w 84"/>
                  <a:gd name="T31" fmla="*/ 18 h 85"/>
                  <a:gd name="T32" fmla="*/ 13 w 84"/>
                  <a:gd name="T33" fmla="*/ 18 h 85"/>
                  <a:gd name="T34" fmla="*/ 20 w 84"/>
                  <a:gd name="T35" fmla="*/ 21 h 85"/>
                  <a:gd name="T36" fmla="*/ 25 w 84"/>
                  <a:gd name="T37" fmla="*/ 22 h 85"/>
                  <a:gd name="T38" fmla="*/ 36 w 84"/>
                  <a:gd name="T39" fmla="*/ 29 h 85"/>
                  <a:gd name="T40" fmla="*/ 47 w 84"/>
                  <a:gd name="T41" fmla="*/ 38 h 85"/>
                  <a:gd name="T42" fmla="*/ 54 w 84"/>
                  <a:gd name="T43" fmla="*/ 48 h 85"/>
                  <a:gd name="T44" fmla="*/ 61 w 84"/>
                  <a:gd name="T45" fmla="*/ 59 h 85"/>
                  <a:gd name="T46" fmla="*/ 63 w 84"/>
                  <a:gd name="T47" fmla="*/ 64 h 85"/>
                  <a:gd name="T48" fmla="*/ 66 w 84"/>
                  <a:gd name="T49" fmla="*/ 71 h 85"/>
                  <a:gd name="T50" fmla="*/ 66 w 84"/>
                  <a:gd name="T51" fmla="*/ 78 h 85"/>
                  <a:gd name="T52" fmla="*/ 67 w 84"/>
                  <a:gd name="T53" fmla="*/ 85 h 85"/>
                  <a:gd name="T54" fmla="*/ 67 w 84"/>
                  <a:gd name="T55" fmla="*/ 85 h 85"/>
                  <a:gd name="T56" fmla="*/ 84 w 84"/>
                  <a:gd name="T57" fmla="*/ 85 h 8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85"/>
                  <a:gd name="T89" fmla="*/ 84 w 84"/>
                  <a:gd name="T90" fmla="*/ 85 h 8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85">
                    <a:moveTo>
                      <a:pt x="84" y="85"/>
                    </a:moveTo>
                    <a:lnTo>
                      <a:pt x="84" y="85"/>
                    </a:lnTo>
                    <a:lnTo>
                      <a:pt x="84" y="75"/>
                    </a:lnTo>
                    <a:lnTo>
                      <a:pt x="82" y="67"/>
                    </a:lnTo>
                    <a:lnTo>
                      <a:pt x="80" y="60"/>
                    </a:lnTo>
                    <a:lnTo>
                      <a:pt x="77" y="52"/>
                    </a:lnTo>
                    <a:lnTo>
                      <a:pt x="70" y="38"/>
                    </a:lnTo>
                    <a:lnTo>
                      <a:pt x="59" y="25"/>
                    </a:lnTo>
                    <a:lnTo>
                      <a:pt x="46" y="15"/>
                    </a:lnTo>
                    <a:lnTo>
                      <a:pt x="32" y="7"/>
                    </a:lnTo>
                    <a:lnTo>
                      <a:pt x="25" y="4"/>
                    </a:lnTo>
                    <a:lnTo>
                      <a:pt x="17" y="2"/>
                    </a:lnTo>
                    <a:lnTo>
                      <a:pt x="8" y="2"/>
                    </a:lnTo>
                    <a:lnTo>
                      <a:pt x="0" y="0"/>
                    </a:lnTo>
                    <a:lnTo>
                      <a:pt x="0" y="17"/>
                    </a:lnTo>
                    <a:lnTo>
                      <a:pt x="7" y="18"/>
                    </a:lnTo>
                    <a:lnTo>
                      <a:pt x="13" y="18"/>
                    </a:lnTo>
                    <a:lnTo>
                      <a:pt x="20" y="21"/>
                    </a:lnTo>
                    <a:lnTo>
                      <a:pt x="25" y="22"/>
                    </a:lnTo>
                    <a:lnTo>
                      <a:pt x="36" y="29"/>
                    </a:lnTo>
                    <a:lnTo>
                      <a:pt x="47" y="38"/>
                    </a:lnTo>
                    <a:lnTo>
                      <a:pt x="54" y="48"/>
                    </a:lnTo>
                    <a:lnTo>
                      <a:pt x="61" y="59"/>
                    </a:lnTo>
                    <a:lnTo>
                      <a:pt x="63" y="64"/>
                    </a:lnTo>
                    <a:lnTo>
                      <a:pt x="66" y="71"/>
                    </a:lnTo>
                    <a:lnTo>
                      <a:pt x="66" y="78"/>
                    </a:lnTo>
                    <a:lnTo>
                      <a:pt x="67" y="85"/>
                    </a:lnTo>
                    <a:lnTo>
                      <a:pt x="84" y="85"/>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89" name="Freeform 202"/>
              <p:cNvSpPr>
                <a:spLocks/>
              </p:cNvSpPr>
              <p:nvPr/>
            </p:nvSpPr>
            <p:spPr bwMode="auto">
              <a:xfrm>
                <a:off x="2950" y="2805"/>
                <a:ext cx="84" cy="84"/>
              </a:xfrm>
              <a:custGeom>
                <a:avLst/>
                <a:gdLst>
                  <a:gd name="T0" fmla="*/ 0 w 84"/>
                  <a:gd name="T1" fmla="*/ 84 h 84"/>
                  <a:gd name="T2" fmla="*/ 0 w 84"/>
                  <a:gd name="T3" fmla="*/ 84 h 84"/>
                  <a:gd name="T4" fmla="*/ 8 w 84"/>
                  <a:gd name="T5" fmla="*/ 84 h 84"/>
                  <a:gd name="T6" fmla="*/ 17 w 84"/>
                  <a:gd name="T7" fmla="*/ 82 h 84"/>
                  <a:gd name="T8" fmla="*/ 25 w 84"/>
                  <a:gd name="T9" fmla="*/ 80 h 84"/>
                  <a:gd name="T10" fmla="*/ 32 w 84"/>
                  <a:gd name="T11" fmla="*/ 77 h 84"/>
                  <a:gd name="T12" fmla="*/ 46 w 84"/>
                  <a:gd name="T13" fmla="*/ 70 h 84"/>
                  <a:gd name="T14" fmla="*/ 59 w 84"/>
                  <a:gd name="T15" fmla="*/ 59 h 84"/>
                  <a:gd name="T16" fmla="*/ 70 w 84"/>
                  <a:gd name="T17" fmla="*/ 46 h 84"/>
                  <a:gd name="T18" fmla="*/ 77 w 84"/>
                  <a:gd name="T19" fmla="*/ 32 h 84"/>
                  <a:gd name="T20" fmla="*/ 80 w 84"/>
                  <a:gd name="T21" fmla="*/ 24 h 84"/>
                  <a:gd name="T22" fmla="*/ 82 w 84"/>
                  <a:gd name="T23" fmla="*/ 17 h 84"/>
                  <a:gd name="T24" fmla="*/ 84 w 84"/>
                  <a:gd name="T25" fmla="*/ 9 h 84"/>
                  <a:gd name="T26" fmla="*/ 84 w 84"/>
                  <a:gd name="T27" fmla="*/ 0 h 84"/>
                  <a:gd name="T28" fmla="*/ 67 w 84"/>
                  <a:gd name="T29" fmla="*/ 0 h 84"/>
                  <a:gd name="T30" fmla="*/ 66 w 84"/>
                  <a:gd name="T31" fmla="*/ 6 h 84"/>
                  <a:gd name="T32" fmla="*/ 66 w 84"/>
                  <a:gd name="T33" fmla="*/ 13 h 84"/>
                  <a:gd name="T34" fmla="*/ 63 w 84"/>
                  <a:gd name="T35" fmla="*/ 20 h 84"/>
                  <a:gd name="T36" fmla="*/ 61 w 84"/>
                  <a:gd name="T37" fmla="*/ 25 h 84"/>
                  <a:gd name="T38" fmla="*/ 54 w 84"/>
                  <a:gd name="T39" fmla="*/ 36 h 84"/>
                  <a:gd name="T40" fmla="*/ 47 w 84"/>
                  <a:gd name="T41" fmla="*/ 48 h 84"/>
                  <a:gd name="T42" fmla="*/ 36 w 84"/>
                  <a:gd name="T43" fmla="*/ 55 h 84"/>
                  <a:gd name="T44" fmla="*/ 25 w 84"/>
                  <a:gd name="T45" fmla="*/ 62 h 84"/>
                  <a:gd name="T46" fmla="*/ 20 w 84"/>
                  <a:gd name="T47" fmla="*/ 63 h 84"/>
                  <a:gd name="T48" fmla="*/ 13 w 84"/>
                  <a:gd name="T49" fmla="*/ 66 h 84"/>
                  <a:gd name="T50" fmla="*/ 7 w 84"/>
                  <a:gd name="T51" fmla="*/ 66 h 84"/>
                  <a:gd name="T52" fmla="*/ 0 w 84"/>
                  <a:gd name="T53" fmla="*/ 67 h 84"/>
                  <a:gd name="T54" fmla="*/ 0 w 84"/>
                  <a:gd name="T55" fmla="*/ 67 h 84"/>
                  <a:gd name="T56" fmla="*/ 0 w 84"/>
                  <a:gd name="T57" fmla="*/ 84 h 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84"/>
                  <a:gd name="T89" fmla="*/ 84 w 84"/>
                  <a:gd name="T90" fmla="*/ 84 h 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84">
                    <a:moveTo>
                      <a:pt x="0" y="84"/>
                    </a:moveTo>
                    <a:lnTo>
                      <a:pt x="0" y="84"/>
                    </a:lnTo>
                    <a:lnTo>
                      <a:pt x="8" y="84"/>
                    </a:lnTo>
                    <a:lnTo>
                      <a:pt x="17" y="82"/>
                    </a:lnTo>
                    <a:lnTo>
                      <a:pt x="25" y="80"/>
                    </a:lnTo>
                    <a:lnTo>
                      <a:pt x="32" y="77"/>
                    </a:lnTo>
                    <a:lnTo>
                      <a:pt x="46" y="70"/>
                    </a:lnTo>
                    <a:lnTo>
                      <a:pt x="59" y="59"/>
                    </a:lnTo>
                    <a:lnTo>
                      <a:pt x="70" y="46"/>
                    </a:lnTo>
                    <a:lnTo>
                      <a:pt x="77" y="32"/>
                    </a:lnTo>
                    <a:lnTo>
                      <a:pt x="80" y="24"/>
                    </a:lnTo>
                    <a:lnTo>
                      <a:pt x="82" y="17"/>
                    </a:lnTo>
                    <a:lnTo>
                      <a:pt x="84" y="9"/>
                    </a:lnTo>
                    <a:lnTo>
                      <a:pt x="84" y="0"/>
                    </a:lnTo>
                    <a:lnTo>
                      <a:pt x="67" y="0"/>
                    </a:lnTo>
                    <a:lnTo>
                      <a:pt x="66" y="6"/>
                    </a:lnTo>
                    <a:lnTo>
                      <a:pt x="66" y="13"/>
                    </a:lnTo>
                    <a:lnTo>
                      <a:pt x="63" y="20"/>
                    </a:lnTo>
                    <a:lnTo>
                      <a:pt x="61" y="25"/>
                    </a:lnTo>
                    <a:lnTo>
                      <a:pt x="54" y="36"/>
                    </a:lnTo>
                    <a:lnTo>
                      <a:pt x="47" y="48"/>
                    </a:lnTo>
                    <a:lnTo>
                      <a:pt x="36" y="55"/>
                    </a:lnTo>
                    <a:lnTo>
                      <a:pt x="25" y="62"/>
                    </a:lnTo>
                    <a:lnTo>
                      <a:pt x="20" y="63"/>
                    </a:lnTo>
                    <a:lnTo>
                      <a:pt x="13" y="66"/>
                    </a:lnTo>
                    <a:lnTo>
                      <a:pt x="7" y="66"/>
                    </a:lnTo>
                    <a:lnTo>
                      <a:pt x="0" y="67"/>
                    </a:lnTo>
                    <a:lnTo>
                      <a:pt x="0" y="84"/>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90" name="Freeform 203"/>
              <p:cNvSpPr>
                <a:spLocks/>
              </p:cNvSpPr>
              <p:nvPr/>
            </p:nvSpPr>
            <p:spPr bwMode="auto">
              <a:xfrm>
                <a:off x="2866" y="2805"/>
                <a:ext cx="84" cy="84"/>
              </a:xfrm>
              <a:custGeom>
                <a:avLst/>
                <a:gdLst>
                  <a:gd name="T0" fmla="*/ 0 w 84"/>
                  <a:gd name="T1" fmla="*/ 0 h 84"/>
                  <a:gd name="T2" fmla="*/ 0 w 84"/>
                  <a:gd name="T3" fmla="*/ 0 h 84"/>
                  <a:gd name="T4" fmla="*/ 0 w 84"/>
                  <a:gd name="T5" fmla="*/ 9 h 84"/>
                  <a:gd name="T6" fmla="*/ 2 w 84"/>
                  <a:gd name="T7" fmla="*/ 17 h 84"/>
                  <a:gd name="T8" fmla="*/ 3 w 84"/>
                  <a:gd name="T9" fmla="*/ 24 h 84"/>
                  <a:gd name="T10" fmla="*/ 6 w 84"/>
                  <a:gd name="T11" fmla="*/ 32 h 84"/>
                  <a:gd name="T12" fmla="*/ 10 w 84"/>
                  <a:gd name="T13" fmla="*/ 39 h 84"/>
                  <a:gd name="T14" fmla="*/ 14 w 84"/>
                  <a:gd name="T15" fmla="*/ 46 h 84"/>
                  <a:gd name="T16" fmla="*/ 19 w 84"/>
                  <a:gd name="T17" fmla="*/ 53 h 84"/>
                  <a:gd name="T18" fmla="*/ 24 w 84"/>
                  <a:gd name="T19" fmla="*/ 59 h 84"/>
                  <a:gd name="T20" fmla="*/ 31 w 84"/>
                  <a:gd name="T21" fmla="*/ 64 h 84"/>
                  <a:gd name="T22" fmla="*/ 37 w 84"/>
                  <a:gd name="T23" fmla="*/ 70 h 84"/>
                  <a:gd name="T24" fmla="*/ 44 w 84"/>
                  <a:gd name="T25" fmla="*/ 74 h 84"/>
                  <a:gd name="T26" fmla="*/ 51 w 84"/>
                  <a:gd name="T27" fmla="*/ 77 h 84"/>
                  <a:gd name="T28" fmla="*/ 59 w 84"/>
                  <a:gd name="T29" fmla="*/ 80 h 84"/>
                  <a:gd name="T30" fmla="*/ 67 w 84"/>
                  <a:gd name="T31" fmla="*/ 82 h 84"/>
                  <a:gd name="T32" fmla="*/ 76 w 84"/>
                  <a:gd name="T33" fmla="*/ 84 h 84"/>
                  <a:gd name="T34" fmla="*/ 84 w 84"/>
                  <a:gd name="T35" fmla="*/ 84 h 84"/>
                  <a:gd name="T36" fmla="*/ 84 w 84"/>
                  <a:gd name="T37" fmla="*/ 67 h 84"/>
                  <a:gd name="T38" fmla="*/ 77 w 84"/>
                  <a:gd name="T39" fmla="*/ 66 h 84"/>
                  <a:gd name="T40" fmla="*/ 70 w 84"/>
                  <a:gd name="T41" fmla="*/ 66 h 84"/>
                  <a:gd name="T42" fmla="*/ 65 w 84"/>
                  <a:gd name="T43" fmla="*/ 63 h 84"/>
                  <a:gd name="T44" fmla="*/ 58 w 84"/>
                  <a:gd name="T45" fmla="*/ 62 h 84"/>
                  <a:gd name="T46" fmla="*/ 52 w 84"/>
                  <a:gd name="T47" fmla="*/ 59 h 84"/>
                  <a:gd name="T48" fmla="*/ 46 w 84"/>
                  <a:gd name="T49" fmla="*/ 55 h 84"/>
                  <a:gd name="T50" fmla="*/ 41 w 84"/>
                  <a:gd name="T51" fmla="*/ 52 h 84"/>
                  <a:gd name="T52" fmla="*/ 37 w 84"/>
                  <a:gd name="T53" fmla="*/ 48 h 84"/>
                  <a:gd name="T54" fmla="*/ 32 w 84"/>
                  <a:gd name="T55" fmla="*/ 42 h 84"/>
                  <a:gd name="T56" fmla="*/ 28 w 84"/>
                  <a:gd name="T57" fmla="*/ 36 h 84"/>
                  <a:gd name="T58" fmla="*/ 25 w 84"/>
                  <a:gd name="T59" fmla="*/ 31 h 84"/>
                  <a:gd name="T60" fmla="*/ 23 w 84"/>
                  <a:gd name="T61" fmla="*/ 25 h 84"/>
                  <a:gd name="T62" fmla="*/ 20 w 84"/>
                  <a:gd name="T63" fmla="*/ 20 h 84"/>
                  <a:gd name="T64" fmla="*/ 19 w 84"/>
                  <a:gd name="T65" fmla="*/ 13 h 84"/>
                  <a:gd name="T66" fmla="*/ 17 w 84"/>
                  <a:gd name="T67" fmla="*/ 6 h 84"/>
                  <a:gd name="T68" fmla="*/ 17 w 84"/>
                  <a:gd name="T69" fmla="*/ 0 h 84"/>
                  <a:gd name="T70" fmla="*/ 17 w 84"/>
                  <a:gd name="T71" fmla="*/ 0 h 84"/>
                  <a:gd name="T72" fmla="*/ 0 w 84"/>
                  <a:gd name="T73" fmla="*/ 0 h 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4"/>
                  <a:gd name="T112" fmla="*/ 0 h 84"/>
                  <a:gd name="T113" fmla="*/ 84 w 84"/>
                  <a:gd name="T114" fmla="*/ 84 h 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4" h="84">
                    <a:moveTo>
                      <a:pt x="0" y="0"/>
                    </a:moveTo>
                    <a:lnTo>
                      <a:pt x="0" y="0"/>
                    </a:lnTo>
                    <a:lnTo>
                      <a:pt x="0" y="9"/>
                    </a:lnTo>
                    <a:lnTo>
                      <a:pt x="2" y="17"/>
                    </a:lnTo>
                    <a:lnTo>
                      <a:pt x="3" y="24"/>
                    </a:lnTo>
                    <a:lnTo>
                      <a:pt x="6" y="32"/>
                    </a:lnTo>
                    <a:lnTo>
                      <a:pt x="10" y="39"/>
                    </a:lnTo>
                    <a:lnTo>
                      <a:pt x="14" y="46"/>
                    </a:lnTo>
                    <a:lnTo>
                      <a:pt x="19" y="53"/>
                    </a:lnTo>
                    <a:lnTo>
                      <a:pt x="24" y="59"/>
                    </a:lnTo>
                    <a:lnTo>
                      <a:pt x="31" y="64"/>
                    </a:lnTo>
                    <a:lnTo>
                      <a:pt x="37" y="70"/>
                    </a:lnTo>
                    <a:lnTo>
                      <a:pt x="44" y="74"/>
                    </a:lnTo>
                    <a:lnTo>
                      <a:pt x="51" y="77"/>
                    </a:lnTo>
                    <a:lnTo>
                      <a:pt x="59" y="80"/>
                    </a:lnTo>
                    <a:lnTo>
                      <a:pt x="67" y="82"/>
                    </a:lnTo>
                    <a:lnTo>
                      <a:pt x="76" y="84"/>
                    </a:lnTo>
                    <a:lnTo>
                      <a:pt x="84" y="84"/>
                    </a:lnTo>
                    <a:lnTo>
                      <a:pt x="84" y="67"/>
                    </a:lnTo>
                    <a:lnTo>
                      <a:pt x="77" y="66"/>
                    </a:lnTo>
                    <a:lnTo>
                      <a:pt x="70" y="66"/>
                    </a:lnTo>
                    <a:lnTo>
                      <a:pt x="65" y="63"/>
                    </a:lnTo>
                    <a:lnTo>
                      <a:pt x="58" y="62"/>
                    </a:lnTo>
                    <a:lnTo>
                      <a:pt x="52" y="59"/>
                    </a:lnTo>
                    <a:lnTo>
                      <a:pt x="46" y="55"/>
                    </a:lnTo>
                    <a:lnTo>
                      <a:pt x="41" y="52"/>
                    </a:lnTo>
                    <a:lnTo>
                      <a:pt x="37" y="48"/>
                    </a:lnTo>
                    <a:lnTo>
                      <a:pt x="32" y="42"/>
                    </a:lnTo>
                    <a:lnTo>
                      <a:pt x="28" y="36"/>
                    </a:lnTo>
                    <a:lnTo>
                      <a:pt x="25" y="31"/>
                    </a:lnTo>
                    <a:lnTo>
                      <a:pt x="23" y="25"/>
                    </a:lnTo>
                    <a:lnTo>
                      <a:pt x="20" y="20"/>
                    </a:lnTo>
                    <a:lnTo>
                      <a:pt x="19" y="13"/>
                    </a:lnTo>
                    <a:lnTo>
                      <a:pt x="17" y="6"/>
                    </a:lnTo>
                    <a:lnTo>
                      <a:pt x="17" y="0"/>
                    </a:lnTo>
                    <a:lnTo>
                      <a:pt x="0" y="0"/>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91" name="Freeform 204"/>
              <p:cNvSpPr>
                <a:spLocks/>
              </p:cNvSpPr>
              <p:nvPr/>
            </p:nvSpPr>
            <p:spPr bwMode="auto">
              <a:xfrm>
                <a:off x="2866" y="2720"/>
                <a:ext cx="84" cy="85"/>
              </a:xfrm>
              <a:custGeom>
                <a:avLst/>
                <a:gdLst>
                  <a:gd name="T0" fmla="*/ 84 w 84"/>
                  <a:gd name="T1" fmla="*/ 0 h 85"/>
                  <a:gd name="T2" fmla="*/ 84 w 84"/>
                  <a:gd name="T3" fmla="*/ 0 h 85"/>
                  <a:gd name="T4" fmla="*/ 76 w 84"/>
                  <a:gd name="T5" fmla="*/ 2 h 85"/>
                  <a:gd name="T6" fmla="*/ 67 w 84"/>
                  <a:gd name="T7" fmla="*/ 2 h 85"/>
                  <a:gd name="T8" fmla="*/ 59 w 84"/>
                  <a:gd name="T9" fmla="*/ 4 h 85"/>
                  <a:gd name="T10" fmla="*/ 51 w 84"/>
                  <a:gd name="T11" fmla="*/ 7 h 85"/>
                  <a:gd name="T12" fmla="*/ 37 w 84"/>
                  <a:gd name="T13" fmla="*/ 15 h 85"/>
                  <a:gd name="T14" fmla="*/ 24 w 84"/>
                  <a:gd name="T15" fmla="*/ 25 h 85"/>
                  <a:gd name="T16" fmla="*/ 14 w 84"/>
                  <a:gd name="T17" fmla="*/ 38 h 85"/>
                  <a:gd name="T18" fmla="*/ 6 w 84"/>
                  <a:gd name="T19" fmla="*/ 52 h 85"/>
                  <a:gd name="T20" fmla="*/ 3 w 84"/>
                  <a:gd name="T21" fmla="*/ 60 h 85"/>
                  <a:gd name="T22" fmla="*/ 2 w 84"/>
                  <a:gd name="T23" fmla="*/ 67 h 85"/>
                  <a:gd name="T24" fmla="*/ 0 w 84"/>
                  <a:gd name="T25" fmla="*/ 75 h 85"/>
                  <a:gd name="T26" fmla="*/ 0 w 84"/>
                  <a:gd name="T27" fmla="*/ 85 h 85"/>
                  <a:gd name="T28" fmla="*/ 17 w 84"/>
                  <a:gd name="T29" fmla="*/ 85 h 85"/>
                  <a:gd name="T30" fmla="*/ 17 w 84"/>
                  <a:gd name="T31" fmla="*/ 78 h 85"/>
                  <a:gd name="T32" fmla="*/ 19 w 84"/>
                  <a:gd name="T33" fmla="*/ 71 h 85"/>
                  <a:gd name="T34" fmla="*/ 20 w 84"/>
                  <a:gd name="T35" fmla="*/ 64 h 85"/>
                  <a:gd name="T36" fmla="*/ 21 w 84"/>
                  <a:gd name="T37" fmla="*/ 59 h 85"/>
                  <a:gd name="T38" fmla="*/ 28 w 84"/>
                  <a:gd name="T39" fmla="*/ 48 h 85"/>
                  <a:gd name="T40" fmla="*/ 37 w 84"/>
                  <a:gd name="T41" fmla="*/ 38 h 85"/>
                  <a:gd name="T42" fmla="*/ 46 w 84"/>
                  <a:gd name="T43" fmla="*/ 29 h 85"/>
                  <a:gd name="T44" fmla="*/ 58 w 84"/>
                  <a:gd name="T45" fmla="*/ 22 h 85"/>
                  <a:gd name="T46" fmla="*/ 65 w 84"/>
                  <a:gd name="T47" fmla="*/ 21 h 85"/>
                  <a:gd name="T48" fmla="*/ 70 w 84"/>
                  <a:gd name="T49" fmla="*/ 18 h 85"/>
                  <a:gd name="T50" fmla="*/ 77 w 84"/>
                  <a:gd name="T51" fmla="*/ 18 h 85"/>
                  <a:gd name="T52" fmla="*/ 84 w 84"/>
                  <a:gd name="T53" fmla="*/ 17 h 85"/>
                  <a:gd name="T54" fmla="*/ 84 w 84"/>
                  <a:gd name="T55" fmla="*/ 17 h 85"/>
                  <a:gd name="T56" fmla="*/ 84 w 84"/>
                  <a:gd name="T57" fmla="*/ 0 h 8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85"/>
                  <a:gd name="T89" fmla="*/ 84 w 84"/>
                  <a:gd name="T90" fmla="*/ 85 h 8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85">
                    <a:moveTo>
                      <a:pt x="84" y="0"/>
                    </a:moveTo>
                    <a:lnTo>
                      <a:pt x="84" y="0"/>
                    </a:lnTo>
                    <a:lnTo>
                      <a:pt x="76" y="2"/>
                    </a:lnTo>
                    <a:lnTo>
                      <a:pt x="67" y="2"/>
                    </a:lnTo>
                    <a:lnTo>
                      <a:pt x="59" y="4"/>
                    </a:lnTo>
                    <a:lnTo>
                      <a:pt x="51" y="7"/>
                    </a:lnTo>
                    <a:lnTo>
                      <a:pt x="37" y="15"/>
                    </a:lnTo>
                    <a:lnTo>
                      <a:pt x="24" y="25"/>
                    </a:lnTo>
                    <a:lnTo>
                      <a:pt x="14" y="38"/>
                    </a:lnTo>
                    <a:lnTo>
                      <a:pt x="6" y="52"/>
                    </a:lnTo>
                    <a:lnTo>
                      <a:pt x="3" y="60"/>
                    </a:lnTo>
                    <a:lnTo>
                      <a:pt x="2" y="67"/>
                    </a:lnTo>
                    <a:lnTo>
                      <a:pt x="0" y="75"/>
                    </a:lnTo>
                    <a:lnTo>
                      <a:pt x="0" y="85"/>
                    </a:lnTo>
                    <a:lnTo>
                      <a:pt x="17" y="85"/>
                    </a:lnTo>
                    <a:lnTo>
                      <a:pt x="17" y="78"/>
                    </a:lnTo>
                    <a:lnTo>
                      <a:pt x="19" y="71"/>
                    </a:lnTo>
                    <a:lnTo>
                      <a:pt x="20" y="64"/>
                    </a:lnTo>
                    <a:lnTo>
                      <a:pt x="21" y="59"/>
                    </a:lnTo>
                    <a:lnTo>
                      <a:pt x="28" y="48"/>
                    </a:lnTo>
                    <a:lnTo>
                      <a:pt x="37" y="38"/>
                    </a:lnTo>
                    <a:lnTo>
                      <a:pt x="46" y="29"/>
                    </a:lnTo>
                    <a:lnTo>
                      <a:pt x="58" y="22"/>
                    </a:lnTo>
                    <a:lnTo>
                      <a:pt x="65" y="21"/>
                    </a:lnTo>
                    <a:lnTo>
                      <a:pt x="70" y="18"/>
                    </a:lnTo>
                    <a:lnTo>
                      <a:pt x="77" y="18"/>
                    </a:lnTo>
                    <a:lnTo>
                      <a:pt x="84" y="17"/>
                    </a:lnTo>
                    <a:lnTo>
                      <a:pt x="84" y="0"/>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392" name="Freeform 205"/>
              <p:cNvSpPr>
                <a:spLocks/>
              </p:cNvSpPr>
              <p:nvPr/>
            </p:nvSpPr>
            <p:spPr bwMode="auto">
              <a:xfrm>
                <a:off x="2834" y="2811"/>
                <a:ext cx="31" cy="267"/>
              </a:xfrm>
              <a:custGeom>
                <a:avLst/>
                <a:gdLst>
                  <a:gd name="T0" fmla="*/ 27 w 31"/>
                  <a:gd name="T1" fmla="*/ 259 h 267"/>
                  <a:gd name="T2" fmla="*/ 27 w 31"/>
                  <a:gd name="T3" fmla="*/ 258 h 267"/>
                  <a:gd name="T4" fmla="*/ 24 w 31"/>
                  <a:gd name="T5" fmla="*/ 214 h 267"/>
                  <a:gd name="T6" fmla="*/ 21 w 31"/>
                  <a:gd name="T7" fmla="*/ 171 h 267"/>
                  <a:gd name="T8" fmla="*/ 20 w 31"/>
                  <a:gd name="T9" fmla="*/ 129 h 267"/>
                  <a:gd name="T10" fmla="*/ 18 w 31"/>
                  <a:gd name="T11" fmla="*/ 93 h 267"/>
                  <a:gd name="T12" fmla="*/ 18 w 31"/>
                  <a:gd name="T13" fmla="*/ 76 h 267"/>
                  <a:gd name="T14" fmla="*/ 18 w 31"/>
                  <a:gd name="T15" fmla="*/ 61 h 267"/>
                  <a:gd name="T16" fmla="*/ 20 w 31"/>
                  <a:gd name="T17" fmla="*/ 49 h 267"/>
                  <a:gd name="T18" fmla="*/ 21 w 31"/>
                  <a:gd name="T19" fmla="*/ 36 h 267"/>
                  <a:gd name="T20" fmla="*/ 24 w 31"/>
                  <a:gd name="T21" fmla="*/ 28 h 267"/>
                  <a:gd name="T22" fmla="*/ 27 w 31"/>
                  <a:gd name="T23" fmla="*/ 21 h 267"/>
                  <a:gd name="T24" fmla="*/ 30 w 31"/>
                  <a:gd name="T25" fmla="*/ 18 h 267"/>
                  <a:gd name="T26" fmla="*/ 31 w 31"/>
                  <a:gd name="T27" fmla="*/ 15 h 267"/>
                  <a:gd name="T28" fmla="*/ 27 w 31"/>
                  <a:gd name="T29" fmla="*/ 0 h 267"/>
                  <a:gd name="T30" fmla="*/ 17 w 31"/>
                  <a:gd name="T31" fmla="*/ 5 h 267"/>
                  <a:gd name="T32" fmla="*/ 11 w 31"/>
                  <a:gd name="T33" fmla="*/ 12 h 267"/>
                  <a:gd name="T34" fmla="*/ 7 w 31"/>
                  <a:gd name="T35" fmla="*/ 22 h 267"/>
                  <a:gd name="T36" fmla="*/ 4 w 31"/>
                  <a:gd name="T37" fmla="*/ 33 h 267"/>
                  <a:gd name="T38" fmla="*/ 3 w 31"/>
                  <a:gd name="T39" fmla="*/ 46 h 267"/>
                  <a:gd name="T40" fmla="*/ 2 w 31"/>
                  <a:gd name="T41" fmla="*/ 60 h 267"/>
                  <a:gd name="T42" fmla="*/ 0 w 31"/>
                  <a:gd name="T43" fmla="*/ 76 h 267"/>
                  <a:gd name="T44" fmla="*/ 0 w 31"/>
                  <a:gd name="T45" fmla="*/ 93 h 267"/>
                  <a:gd name="T46" fmla="*/ 2 w 31"/>
                  <a:gd name="T47" fmla="*/ 131 h 267"/>
                  <a:gd name="T48" fmla="*/ 4 w 31"/>
                  <a:gd name="T49" fmla="*/ 171 h 267"/>
                  <a:gd name="T50" fmla="*/ 7 w 31"/>
                  <a:gd name="T51" fmla="*/ 214 h 267"/>
                  <a:gd name="T52" fmla="*/ 10 w 31"/>
                  <a:gd name="T53" fmla="*/ 259 h 267"/>
                  <a:gd name="T54" fmla="*/ 10 w 31"/>
                  <a:gd name="T55" fmla="*/ 258 h 267"/>
                  <a:gd name="T56" fmla="*/ 10 w 31"/>
                  <a:gd name="T57" fmla="*/ 259 h 267"/>
                  <a:gd name="T58" fmla="*/ 11 w 31"/>
                  <a:gd name="T59" fmla="*/ 263 h 267"/>
                  <a:gd name="T60" fmla="*/ 13 w 31"/>
                  <a:gd name="T61" fmla="*/ 266 h 267"/>
                  <a:gd name="T62" fmla="*/ 16 w 31"/>
                  <a:gd name="T63" fmla="*/ 267 h 267"/>
                  <a:gd name="T64" fmla="*/ 18 w 31"/>
                  <a:gd name="T65" fmla="*/ 267 h 267"/>
                  <a:gd name="T66" fmla="*/ 23 w 31"/>
                  <a:gd name="T67" fmla="*/ 266 h 267"/>
                  <a:gd name="T68" fmla="*/ 24 w 31"/>
                  <a:gd name="T69" fmla="*/ 265 h 267"/>
                  <a:gd name="T70" fmla="*/ 27 w 31"/>
                  <a:gd name="T71" fmla="*/ 262 h 267"/>
                  <a:gd name="T72" fmla="*/ 27 w 31"/>
                  <a:gd name="T73" fmla="*/ 258 h 267"/>
                  <a:gd name="T74" fmla="*/ 27 w 31"/>
                  <a:gd name="T75" fmla="*/ 259 h 26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1"/>
                  <a:gd name="T115" fmla="*/ 0 h 267"/>
                  <a:gd name="T116" fmla="*/ 31 w 31"/>
                  <a:gd name="T117" fmla="*/ 267 h 26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1" h="267">
                    <a:moveTo>
                      <a:pt x="27" y="259"/>
                    </a:moveTo>
                    <a:lnTo>
                      <a:pt x="27" y="258"/>
                    </a:lnTo>
                    <a:lnTo>
                      <a:pt x="24" y="214"/>
                    </a:lnTo>
                    <a:lnTo>
                      <a:pt x="21" y="171"/>
                    </a:lnTo>
                    <a:lnTo>
                      <a:pt x="20" y="129"/>
                    </a:lnTo>
                    <a:lnTo>
                      <a:pt x="18" y="93"/>
                    </a:lnTo>
                    <a:lnTo>
                      <a:pt x="18" y="76"/>
                    </a:lnTo>
                    <a:lnTo>
                      <a:pt x="18" y="61"/>
                    </a:lnTo>
                    <a:lnTo>
                      <a:pt x="20" y="49"/>
                    </a:lnTo>
                    <a:lnTo>
                      <a:pt x="21" y="36"/>
                    </a:lnTo>
                    <a:lnTo>
                      <a:pt x="24" y="28"/>
                    </a:lnTo>
                    <a:lnTo>
                      <a:pt x="27" y="21"/>
                    </a:lnTo>
                    <a:lnTo>
                      <a:pt x="30" y="18"/>
                    </a:lnTo>
                    <a:lnTo>
                      <a:pt x="31" y="15"/>
                    </a:lnTo>
                    <a:lnTo>
                      <a:pt x="27" y="0"/>
                    </a:lnTo>
                    <a:lnTo>
                      <a:pt x="17" y="5"/>
                    </a:lnTo>
                    <a:lnTo>
                      <a:pt x="11" y="12"/>
                    </a:lnTo>
                    <a:lnTo>
                      <a:pt x="7" y="22"/>
                    </a:lnTo>
                    <a:lnTo>
                      <a:pt x="4" y="33"/>
                    </a:lnTo>
                    <a:lnTo>
                      <a:pt x="3" y="46"/>
                    </a:lnTo>
                    <a:lnTo>
                      <a:pt x="2" y="60"/>
                    </a:lnTo>
                    <a:lnTo>
                      <a:pt x="0" y="76"/>
                    </a:lnTo>
                    <a:lnTo>
                      <a:pt x="0" y="93"/>
                    </a:lnTo>
                    <a:lnTo>
                      <a:pt x="2" y="131"/>
                    </a:lnTo>
                    <a:lnTo>
                      <a:pt x="4" y="171"/>
                    </a:lnTo>
                    <a:lnTo>
                      <a:pt x="7" y="214"/>
                    </a:lnTo>
                    <a:lnTo>
                      <a:pt x="10" y="259"/>
                    </a:lnTo>
                    <a:lnTo>
                      <a:pt x="10" y="258"/>
                    </a:lnTo>
                    <a:lnTo>
                      <a:pt x="10" y="259"/>
                    </a:lnTo>
                    <a:lnTo>
                      <a:pt x="11" y="263"/>
                    </a:lnTo>
                    <a:lnTo>
                      <a:pt x="13" y="266"/>
                    </a:lnTo>
                    <a:lnTo>
                      <a:pt x="16" y="267"/>
                    </a:lnTo>
                    <a:lnTo>
                      <a:pt x="18" y="267"/>
                    </a:lnTo>
                    <a:lnTo>
                      <a:pt x="23" y="266"/>
                    </a:lnTo>
                    <a:lnTo>
                      <a:pt x="24" y="265"/>
                    </a:lnTo>
                    <a:lnTo>
                      <a:pt x="27" y="262"/>
                    </a:lnTo>
                    <a:lnTo>
                      <a:pt x="27" y="258"/>
                    </a:lnTo>
                    <a:lnTo>
                      <a:pt x="27" y="259"/>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grpSp>
        <p:sp>
          <p:nvSpPr>
            <p:cNvPr id="43014" name="Freeform 206"/>
            <p:cNvSpPr>
              <a:spLocks/>
            </p:cNvSpPr>
            <p:nvPr/>
          </p:nvSpPr>
          <p:spPr bwMode="auto">
            <a:xfrm>
              <a:off x="2843" y="3069"/>
              <a:ext cx="53" cy="209"/>
            </a:xfrm>
            <a:custGeom>
              <a:avLst/>
              <a:gdLst>
                <a:gd name="T0" fmla="*/ 51 w 53"/>
                <a:gd name="T1" fmla="*/ 199 h 209"/>
                <a:gd name="T2" fmla="*/ 53 w 53"/>
                <a:gd name="T3" fmla="*/ 200 h 209"/>
                <a:gd name="T4" fmla="*/ 50 w 53"/>
                <a:gd name="T5" fmla="*/ 179 h 209"/>
                <a:gd name="T6" fmla="*/ 46 w 53"/>
                <a:gd name="T7" fmla="*/ 156 h 209"/>
                <a:gd name="T8" fmla="*/ 40 w 53"/>
                <a:gd name="T9" fmla="*/ 131 h 209"/>
                <a:gd name="T10" fmla="*/ 33 w 53"/>
                <a:gd name="T11" fmla="*/ 104 h 209"/>
                <a:gd name="T12" fmla="*/ 26 w 53"/>
                <a:gd name="T13" fmla="*/ 78 h 209"/>
                <a:gd name="T14" fmla="*/ 21 w 53"/>
                <a:gd name="T15" fmla="*/ 51 h 209"/>
                <a:gd name="T16" fmla="*/ 19 w 53"/>
                <a:gd name="T17" fmla="*/ 39 h 209"/>
                <a:gd name="T18" fmla="*/ 18 w 53"/>
                <a:gd name="T19" fmla="*/ 26 h 209"/>
                <a:gd name="T20" fmla="*/ 18 w 53"/>
                <a:gd name="T21" fmla="*/ 14 h 209"/>
                <a:gd name="T22" fmla="*/ 18 w 53"/>
                <a:gd name="T23" fmla="*/ 1 h 209"/>
                <a:gd name="T24" fmla="*/ 1 w 53"/>
                <a:gd name="T25" fmla="*/ 0 h 209"/>
                <a:gd name="T26" fmla="*/ 0 w 53"/>
                <a:gd name="T27" fmla="*/ 14 h 209"/>
                <a:gd name="T28" fmla="*/ 1 w 53"/>
                <a:gd name="T29" fmla="*/ 26 h 209"/>
                <a:gd name="T30" fmla="*/ 2 w 53"/>
                <a:gd name="T31" fmla="*/ 40 h 209"/>
                <a:gd name="T32" fmla="*/ 4 w 53"/>
                <a:gd name="T33" fmla="*/ 54 h 209"/>
                <a:gd name="T34" fmla="*/ 9 w 53"/>
                <a:gd name="T35" fmla="*/ 82 h 209"/>
                <a:gd name="T36" fmla="*/ 16 w 53"/>
                <a:gd name="T37" fmla="*/ 108 h 209"/>
                <a:gd name="T38" fmla="*/ 23 w 53"/>
                <a:gd name="T39" fmla="*/ 135 h 209"/>
                <a:gd name="T40" fmla="*/ 29 w 53"/>
                <a:gd name="T41" fmla="*/ 160 h 209"/>
                <a:gd name="T42" fmla="*/ 33 w 53"/>
                <a:gd name="T43" fmla="*/ 182 h 209"/>
                <a:gd name="T44" fmla="*/ 35 w 53"/>
                <a:gd name="T45" fmla="*/ 200 h 209"/>
                <a:gd name="T46" fmla="*/ 36 w 53"/>
                <a:gd name="T47" fmla="*/ 203 h 209"/>
                <a:gd name="T48" fmla="*/ 35 w 53"/>
                <a:gd name="T49" fmla="*/ 200 h 209"/>
                <a:gd name="T50" fmla="*/ 36 w 53"/>
                <a:gd name="T51" fmla="*/ 205 h 209"/>
                <a:gd name="T52" fmla="*/ 37 w 53"/>
                <a:gd name="T53" fmla="*/ 207 h 209"/>
                <a:gd name="T54" fmla="*/ 40 w 53"/>
                <a:gd name="T55" fmla="*/ 209 h 209"/>
                <a:gd name="T56" fmla="*/ 43 w 53"/>
                <a:gd name="T57" fmla="*/ 209 h 209"/>
                <a:gd name="T58" fmla="*/ 47 w 53"/>
                <a:gd name="T59" fmla="*/ 209 h 209"/>
                <a:gd name="T60" fmla="*/ 50 w 53"/>
                <a:gd name="T61" fmla="*/ 207 h 209"/>
                <a:gd name="T62" fmla="*/ 51 w 53"/>
                <a:gd name="T63" fmla="*/ 205 h 209"/>
                <a:gd name="T64" fmla="*/ 53 w 53"/>
                <a:gd name="T65" fmla="*/ 200 h 209"/>
                <a:gd name="T66" fmla="*/ 51 w 53"/>
                <a:gd name="T67" fmla="*/ 199 h 2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3"/>
                <a:gd name="T103" fmla="*/ 0 h 209"/>
                <a:gd name="T104" fmla="*/ 53 w 53"/>
                <a:gd name="T105" fmla="*/ 209 h 20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3" h="209">
                  <a:moveTo>
                    <a:pt x="51" y="199"/>
                  </a:moveTo>
                  <a:lnTo>
                    <a:pt x="53" y="200"/>
                  </a:lnTo>
                  <a:lnTo>
                    <a:pt x="50" y="179"/>
                  </a:lnTo>
                  <a:lnTo>
                    <a:pt x="46" y="156"/>
                  </a:lnTo>
                  <a:lnTo>
                    <a:pt x="40" y="131"/>
                  </a:lnTo>
                  <a:lnTo>
                    <a:pt x="33" y="104"/>
                  </a:lnTo>
                  <a:lnTo>
                    <a:pt x="26" y="78"/>
                  </a:lnTo>
                  <a:lnTo>
                    <a:pt x="21" y="51"/>
                  </a:lnTo>
                  <a:lnTo>
                    <a:pt x="19" y="39"/>
                  </a:lnTo>
                  <a:lnTo>
                    <a:pt x="18" y="26"/>
                  </a:lnTo>
                  <a:lnTo>
                    <a:pt x="18" y="14"/>
                  </a:lnTo>
                  <a:lnTo>
                    <a:pt x="18" y="1"/>
                  </a:lnTo>
                  <a:lnTo>
                    <a:pt x="1" y="0"/>
                  </a:lnTo>
                  <a:lnTo>
                    <a:pt x="0" y="14"/>
                  </a:lnTo>
                  <a:lnTo>
                    <a:pt x="1" y="26"/>
                  </a:lnTo>
                  <a:lnTo>
                    <a:pt x="2" y="40"/>
                  </a:lnTo>
                  <a:lnTo>
                    <a:pt x="4" y="54"/>
                  </a:lnTo>
                  <a:lnTo>
                    <a:pt x="9" y="82"/>
                  </a:lnTo>
                  <a:lnTo>
                    <a:pt x="16" y="108"/>
                  </a:lnTo>
                  <a:lnTo>
                    <a:pt x="23" y="135"/>
                  </a:lnTo>
                  <a:lnTo>
                    <a:pt x="29" y="160"/>
                  </a:lnTo>
                  <a:lnTo>
                    <a:pt x="33" y="182"/>
                  </a:lnTo>
                  <a:lnTo>
                    <a:pt x="35" y="200"/>
                  </a:lnTo>
                  <a:lnTo>
                    <a:pt x="36" y="203"/>
                  </a:lnTo>
                  <a:lnTo>
                    <a:pt x="35" y="200"/>
                  </a:lnTo>
                  <a:lnTo>
                    <a:pt x="36" y="205"/>
                  </a:lnTo>
                  <a:lnTo>
                    <a:pt x="37" y="207"/>
                  </a:lnTo>
                  <a:lnTo>
                    <a:pt x="40" y="209"/>
                  </a:lnTo>
                  <a:lnTo>
                    <a:pt x="43" y="209"/>
                  </a:lnTo>
                  <a:lnTo>
                    <a:pt x="47" y="209"/>
                  </a:lnTo>
                  <a:lnTo>
                    <a:pt x="50" y="207"/>
                  </a:lnTo>
                  <a:lnTo>
                    <a:pt x="51" y="205"/>
                  </a:lnTo>
                  <a:lnTo>
                    <a:pt x="53" y="200"/>
                  </a:lnTo>
                  <a:lnTo>
                    <a:pt x="51" y="199"/>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15" name="Freeform 207"/>
            <p:cNvSpPr>
              <a:spLocks/>
            </p:cNvSpPr>
            <p:nvPr/>
          </p:nvSpPr>
          <p:spPr bwMode="auto">
            <a:xfrm>
              <a:off x="2861" y="3268"/>
              <a:ext cx="37" cy="477"/>
            </a:xfrm>
            <a:custGeom>
              <a:avLst/>
              <a:gdLst>
                <a:gd name="T0" fmla="*/ 10 w 37"/>
                <a:gd name="T1" fmla="*/ 460 h 477"/>
                <a:gd name="T2" fmla="*/ 17 w 37"/>
                <a:gd name="T3" fmla="*/ 468 h 477"/>
                <a:gd name="T4" fmla="*/ 18 w 37"/>
                <a:gd name="T5" fmla="*/ 403 h 477"/>
                <a:gd name="T6" fmla="*/ 22 w 37"/>
                <a:gd name="T7" fmla="*/ 333 h 477"/>
                <a:gd name="T8" fmla="*/ 26 w 37"/>
                <a:gd name="T9" fmla="*/ 262 h 477"/>
                <a:gd name="T10" fmla="*/ 32 w 37"/>
                <a:gd name="T11" fmla="*/ 192 h 477"/>
                <a:gd name="T12" fmla="*/ 36 w 37"/>
                <a:gd name="T13" fmla="*/ 128 h 477"/>
                <a:gd name="T14" fmla="*/ 37 w 37"/>
                <a:gd name="T15" fmla="*/ 72 h 477"/>
                <a:gd name="T16" fmla="*/ 37 w 37"/>
                <a:gd name="T17" fmla="*/ 50 h 477"/>
                <a:gd name="T18" fmla="*/ 37 w 37"/>
                <a:gd name="T19" fmla="*/ 29 h 477"/>
                <a:gd name="T20" fmla="*/ 36 w 37"/>
                <a:gd name="T21" fmla="*/ 13 h 477"/>
                <a:gd name="T22" fmla="*/ 33 w 37"/>
                <a:gd name="T23" fmla="*/ 0 h 477"/>
                <a:gd name="T24" fmla="*/ 18 w 37"/>
                <a:gd name="T25" fmla="*/ 4 h 477"/>
                <a:gd name="T26" fmla="*/ 19 w 37"/>
                <a:gd name="T27" fmla="*/ 15 h 477"/>
                <a:gd name="T28" fmla="*/ 21 w 37"/>
                <a:gd name="T29" fmla="*/ 31 h 477"/>
                <a:gd name="T30" fmla="*/ 21 w 37"/>
                <a:gd name="T31" fmla="*/ 50 h 477"/>
                <a:gd name="T32" fmla="*/ 21 w 37"/>
                <a:gd name="T33" fmla="*/ 72 h 477"/>
                <a:gd name="T34" fmla="*/ 18 w 37"/>
                <a:gd name="T35" fmla="*/ 128 h 477"/>
                <a:gd name="T36" fmla="*/ 15 w 37"/>
                <a:gd name="T37" fmla="*/ 191 h 477"/>
                <a:gd name="T38" fmla="*/ 10 w 37"/>
                <a:gd name="T39" fmla="*/ 261 h 477"/>
                <a:gd name="T40" fmla="*/ 5 w 37"/>
                <a:gd name="T41" fmla="*/ 332 h 477"/>
                <a:gd name="T42" fmla="*/ 1 w 37"/>
                <a:gd name="T43" fmla="*/ 403 h 477"/>
                <a:gd name="T44" fmla="*/ 0 w 37"/>
                <a:gd name="T45" fmla="*/ 468 h 477"/>
                <a:gd name="T46" fmla="*/ 5 w 37"/>
                <a:gd name="T47" fmla="*/ 477 h 477"/>
                <a:gd name="T48" fmla="*/ 0 w 37"/>
                <a:gd name="T49" fmla="*/ 468 h 477"/>
                <a:gd name="T50" fmla="*/ 0 w 37"/>
                <a:gd name="T51" fmla="*/ 473 h 477"/>
                <a:gd name="T52" fmla="*/ 1 w 37"/>
                <a:gd name="T53" fmla="*/ 475 h 477"/>
                <a:gd name="T54" fmla="*/ 4 w 37"/>
                <a:gd name="T55" fmla="*/ 477 h 477"/>
                <a:gd name="T56" fmla="*/ 7 w 37"/>
                <a:gd name="T57" fmla="*/ 477 h 477"/>
                <a:gd name="T58" fmla="*/ 11 w 37"/>
                <a:gd name="T59" fmla="*/ 477 h 477"/>
                <a:gd name="T60" fmla="*/ 14 w 37"/>
                <a:gd name="T61" fmla="*/ 475 h 477"/>
                <a:gd name="T62" fmla="*/ 15 w 37"/>
                <a:gd name="T63" fmla="*/ 473 h 477"/>
                <a:gd name="T64" fmla="*/ 17 w 37"/>
                <a:gd name="T65" fmla="*/ 468 h 477"/>
                <a:gd name="T66" fmla="*/ 10 w 37"/>
                <a:gd name="T67" fmla="*/ 460 h 4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
                <a:gd name="T103" fmla="*/ 0 h 477"/>
                <a:gd name="T104" fmla="*/ 37 w 37"/>
                <a:gd name="T105" fmla="*/ 477 h 4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 h="477">
                  <a:moveTo>
                    <a:pt x="10" y="460"/>
                  </a:moveTo>
                  <a:lnTo>
                    <a:pt x="17" y="468"/>
                  </a:lnTo>
                  <a:lnTo>
                    <a:pt x="18" y="403"/>
                  </a:lnTo>
                  <a:lnTo>
                    <a:pt x="22" y="333"/>
                  </a:lnTo>
                  <a:lnTo>
                    <a:pt x="26" y="262"/>
                  </a:lnTo>
                  <a:lnTo>
                    <a:pt x="32" y="192"/>
                  </a:lnTo>
                  <a:lnTo>
                    <a:pt x="36" y="128"/>
                  </a:lnTo>
                  <a:lnTo>
                    <a:pt x="37" y="72"/>
                  </a:lnTo>
                  <a:lnTo>
                    <a:pt x="37" y="50"/>
                  </a:lnTo>
                  <a:lnTo>
                    <a:pt x="37" y="29"/>
                  </a:lnTo>
                  <a:lnTo>
                    <a:pt x="36" y="13"/>
                  </a:lnTo>
                  <a:lnTo>
                    <a:pt x="33" y="0"/>
                  </a:lnTo>
                  <a:lnTo>
                    <a:pt x="18" y="4"/>
                  </a:lnTo>
                  <a:lnTo>
                    <a:pt x="19" y="15"/>
                  </a:lnTo>
                  <a:lnTo>
                    <a:pt x="21" y="31"/>
                  </a:lnTo>
                  <a:lnTo>
                    <a:pt x="21" y="50"/>
                  </a:lnTo>
                  <a:lnTo>
                    <a:pt x="21" y="72"/>
                  </a:lnTo>
                  <a:lnTo>
                    <a:pt x="18" y="128"/>
                  </a:lnTo>
                  <a:lnTo>
                    <a:pt x="15" y="191"/>
                  </a:lnTo>
                  <a:lnTo>
                    <a:pt x="10" y="261"/>
                  </a:lnTo>
                  <a:lnTo>
                    <a:pt x="5" y="332"/>
                  </a:lnTo>
                  <a:lnTo>
                    <a:pt x="1" y="403"/>
                  </a:lnTo>
                  <a:lnTo>
                    <a:pt x="0" y="468"/>
                  </a:lnTo>
                  <a:lnTo>
                    <a:pt x="5" y="477"/>
                  </a:lnTo>
                  <a:lnTo>
                    <a:pt x="0" y="468"/>
                  </a:lnTo>
                  <a:lnTo>
                    <a:pt x="0" y="473"/>
                  </a:lnTo>
                  <a:lnTo>
                    <a:pt x="1" y="475"/>
                  </a:lnTo>
                  <a:lnTo>
                    <a:pt x="4" y="477"/>
                  </a:lnTo>
                  <a:lnTo>
                    <a:pt x="7" y="477"/>
                  </a:lnTo>
                  <a:lnTo>
                    <a:pt x="11" y="477"/>
                  </a:lnTo>
                  <a:lnTo>
                    <a:pt x="14" y="475"/>
                  </a:lnTo>
                  <a:lnTo>
                    <a:pt x="15" y="473"/>
                  </a:lnTo>
                  <a:lnTo>
                    <a:pt x="17" y="468"/>
                  </a:lnTo>
                  <a:lnTo>
                    <a:pt x="10" y="460"/>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16" name="Freeform 208"/>
            <p:cNvSpPr>
              <a:spLocks/>
            </p:cNvSpPr>
            <p:nvPr/>
          </p:nvSpPr>
          <p:spPr bwMode="auto">
            <a:xfrm>
              <a:off x="2866" y="3728"/>
              <a:ext cx="134" cy="38"/>
            </a:xfrm>
            <a:custGeom>
              <a:avLst/>
              <a:gdLst>
                <a:gd name="T0" fmla="*/ 118 w 134"/>
                <a:gd name="T1" fmla="*/ 20 h 38"/>
                <a:gd name="T2" fmla="*/ 122 w 134"/>
                <a:gd name="T3" fmla="*/ 13 h 38"/>
                <a:gd name="T4" fmla="*/ 116 w 134"/>
                <a:gd name="T5" fmla="*/ 15 h 38"/>
                <a:gd name="T6" fmla="*/ 111 w 134"/>
                <a:gd name="T7" fmla="*/ 18 h 38"/>
                <a:gd name="T8" fmla="*/ 105 w 134"/>
                <a:gd name="T9" fmla="*/ 20 h 38"/>
                <a:gd name="T10" fmla="*/ 99 w 134"/>
                <a:gd name="T11" fmla="*/ 20 h 38"/>
                <a:gd name="T12" fmla="*/ 85 w 134"/>
                <a:gd name="T13" fmla="*/ 20 h 38"/>
                <a:gd name="T14" fmla="*/ 70 w 134"/>
                <a:gd name="T15" fmla="*/ 18 h 38"/>
                <a:gd name="T16" fmla="*/ 55 w 134"/>
                <a:gd name="T17" fmla="*/ 15 h 38"/>
                <a:gd name="T18" fmla="*/ 38 w 134"/>
                <a:gd name="T19" fmla="*/ 10 h 38"/>
                <a:gd name="T20" fmla="*/ 21 w 134"/>
                <a:gd name="T21" fmla="*/ 6 h 38"/>
                <a:gd name="T22" fmla="*/ 5 w 134"/>
                <a:gd name="T23" fmla="*/ 0 h 38"/>
                <a:gd name="T24" fmla="*/ 0 w 134"/>
                <a:gd name="T25" fmla="*/ 17 h 38"/>
                <a:gd name="T26" fmla="*/ 17 w 134"/>
                <a:gd name="T27" fmla="*/ 22 h 38"/>
                <a:gd name="T28" fmla="*/ 34 w 134"/>
                <a:gd name="T29" fmla="*/ 27 h 38"/>
                <a:gd name="T30" fmla="*/ 51 w 134"/>
                <a:gd name="T31" fmla="*/ 31 h 38"/>
                <a:gd name="T32" fmla="*/ 67 w 134"/>
                <a:gd name="T33" fmla="*/ 35 h 38"/>
                <a:gd name="T34" fmla="*/ 84 w 134"/>
                <a:gd name="T35" fmla="*/ 38 h 38"/>
                <a:gd name="T36" fmla="*/ 99 w 134"/>
                <a:gd name="T37" fmla="*/ 36 h 38"/>
                <a:gd name="T38" fmla="*/ 108 w 134"/>
                <a:gd name="T39" fmla="*/ 36 h 38"/>
                <a:gd name="T40" fmla="*/ 116 w 134"/>
                <a:gd name="T41" fmla="*/ 33 h 38"/>
                <a:gd name="T42" fmla="*/ 123 w 134"/>
                <a:gd name="T43" fmla="*/ 31 h 38"/>
                <a:gd name="T44" fmla="*/ 130 w 134"/>
                <a:gd name="T45" fmla="*/ 27 h 38"/>
                <a:gd name="T46" fmla="*/ 134 w 134"/>
                <a:gd name="T47" fmla="*/ 20 h 38"/>
                <a:gd name="T48" fmla="*/ 130 w 134"/>
                <a:gd name="T49" fmla="*/ 27 h 38"/>
                <a:gd name="T50" fmla="*/ 133 w 134"/>
                <a:gd name="T51" fmla="*/ 24 h 38"/>
                <a:gd name="T52" fmla="*/ 134 w 134"/>
                <a:gd name="T53" fmla="*/ 21 h 38"/>
                <a:gd name="T54" fmla="*/ 134 w 134"/>
                <a:gd name="T55" fmla="*/ 18 h 38"/>
                <a:gd name="T56" fmla="*/ 133 w 134"/>
                <a:gd name="T57" fmla="*/ 15 h 38"/>
                <a:gd name="T58" fmla="*/ 131 w 134"/>
                <a:gd name="T59" fmla="*/ 13 h 38"/>
                <a:gd name="T60" fmla="*/ 129 w 134"/>
                <a:gd name="T61" fmla="*/ 11 h 38"/>
                <a:gd name="T62" fmla="*/ 125 w 134"/>
                <a:gd name="T63" fmla="*/ 11 h 38"/>
                <a:gd name="T64" fmla="*/ 122 w 134"/>
                <a:gd name="T65" fmla="*/ 13 h 38"/>
                <a:gd name="T66" fmla="*/ 118 w 134"/>
                <a:gd name="T67" fmla="*/ 20 h 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4"/>
                <a:gd name="T103" fmla="*/ 0 h 38"/>
                <a:gd name="T104" fmla="*/ 134 w 134"/>
                <a:gd name="T105" fmla="*/ 38 h 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4" h="38">
                  <a:moveTo>
                    <a:pt x="118" y="20"/>
                  </a:moveTo>
                  <a:lnTo>
                    <a:pt x="122" y="13"/>
                  </a:lnTo>
                  <a:lnTo>
                    <a:pt x="116" y="15"/>
                  </a:lnTo>
                  <a:lnTo>
                    <a:pt x="111" y="18"/>
                  </a:lnTo>
                  <a:lnTo>
                    <a:pt x="105" y="20"/>
                  </a:lnTo>
                  <a:lnTo>
                    <a:pt x="99" y="20"/>
                  </a:lnTo>
                  <a:lnTo>
                    <a:pt x="85" y="20"/>
                  </a:lnTo>
                  <a:lnTo>
                    <a:pt x="70" y="18"/>
                  </a:lnTo>
                  <a:lnTo>
                    <a:pt x="55" y="15"/>
                  </a:lnTo>
                  <a:lnTo>
                    <a:pt x="38" y="10"/>
                  </a:lnTo>
                  <a:lnTo>
                    <a:pt x="21" y="6"/>
                  </a:lnTo>
                  <a:lnTo>
                    <a:pt x="5" y="0"/>
                  </a:lnTo>
                  <a:lnTo>
                    <a:pt x="0" y="17"/>
                  </a:lnTo>
                  <a:lnTo>
                    <a:pt x="17" y="22"/>
                  </a:lnTo>
                  <a:lnTo>
                    <a:pt x="34" y="27"/>
                  </a:lnTo>
                  <a:lnTo>
                    <a:pt x="51" y="31"/>
                  </a:lnTo>
                  <a:lnTo>
                    <a:pt x="67" y="35"/>
                  </a:lnTo>
                  <a:lnTo>
                    <a:pt x="84" y="38"/>
                  </a:lnTo>
                  <a:lnTo>
                    <a:pt x="99" y="36"/>
                  </a:lnTo>
                  <a:lnTo>
                    <a:pt x="108" y="36"/>
                  </a:lnTo>
                  <a:lnTo>
                    <a:pt x="116" y="33"/>
                  </a:lnTo>
                  <a:lnTo>
                    <a:pt x="123" y="31"/>
                  </a:lnTo>
                  <a:lnTo>
                    <a:pt x="130" y="27"/>
                  </a:lnTo>
                  <a:lnTo>
                    <a:pt x="134" y="20"/>
                  </a:lnTo>
                  <a:lnTo>
                    <a:pt x="130" y="27"/>
                  </a:lnTo>
                  <a:lnTo>
                    <a:pt x="133" y="24"/>
                  </a:lnTo>
                  <a:lnTo>
                    <a:pt x="134" y="21"/>
                  </a:lnTo>
                  <a:lnTo>
                    <a:pt x="134" y="18"/>
                  </a:lnTo>
                  <a:lnTo>
                    <a:pt x="133" y="15"/>
                  </a:lnTo>
                  <a:lnTo>
                    <a:pt x="131" y="13"/>
                  </a:lnTo>
                  <a:lnTo>
                    <a:pt x="129" y="11"/>
                  </a:lnTo>
                  <a:lnTo>
                    <a:pt x="125" y="11"/>
                  </a:lnTo>
                  <a:lnTo>
                    <a:pt x="122" y="13"/>
                  </a:lnTo>
                  <a:lnTo>
                    <a:pt x="118" y="20"/>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17" name="Freeform 209"/>
            <p:cNvSpPr>
              <a:spLocks/>
            </p:cNvSpPr>
            <p:nvPr/>
          </p:nvSpPr>
          <p:spPr bwMode="auto">
            <a:xfrm>
              <a:off x="2982" y="3473"/>
              <a:ext cx="63" cy="275"/>
            </a:xfrm>
            <a:custGeom>
              <a:avLst/>
              <a:gdLst>
                <a:gd name="T0" fmla="*/ 48 w 63"/>
                <a:gd name="T1" fmla="*/ 3 h 275"/>
                <a:gd name="T2" fmla="*/ 46 w 63"/>
                <a:gd name="T3" fmla="*/ 4 h 275"/>
                <a:gd name="T4" fmla="*/ 41 w 63"/>
                <a:gd name="T5" fmla="*/ 17 h 275"/>
                <a:gd name="T6" fmla="*/ 35 w 63"/>
                <a:gd name="T7" fmla="*/ 32 h 275"/>
                <a:gd name="T8" fmla="*/ 29 w 63"/>
                <a:gd name="T9" fmla="*/ 47 h 275"/>
                <a:gd name="T10" fmla="*/ 24 w 63"/>
                <a:gd name="T11" fmla="*/ 63 h 275"/>
                <a:gd name="T12" fmla="*/ 15 w 63"/>
                <a:gd name="T13" fmla="*/ 98 h 275"/>
                <a:gd name="T14" fmla="*/ 10 w 63"/>
                <a:gd name="T15" fmla="*/ 132 h 275"/>
                <a:gd name="T16" fmla="*/ 4 w 63"/>
                <a:gd name="T17" fmla="*/ 170 h 275"/>
                <a:gd name="T18" fmla="*/ 2 w 63"/>
                <a:gd name="T19" fmla="*/ 206 h 275"/>
                <a:gd name="T20" fmla="*/ 0 w 63"/>
                <a:gd name="T21" fmla="*/ 241 h 275"/>
                <a:gd name="T22" fmla="*/ 2 w 63"/>
                <a:gd name="T23" fmla="*/ 275 h 275"/>
                <a:gd name="T24" fmla="*/ 18 w 63"/>
                <a:gd name="T25" fmla="*/ 275 h 275"/>
                <a:gd name="T26" fmla="*/ 18 w 63"/>
                <a:gd name="T27" fmla="*/ 241 h 275"/>
                <a:gd name="T28" fmla="*/ 20 w 63"/>
                <a:gd name="T29" fmla="*/ 208 h 275"/>
                <a:gd name="T30" fmla="*/ 22 w 63"/>
                <a:gd name="T31" fmla="*/ 171 h 275"/>
                <a:gd name="T32" fmla="*/ 27 w 63"/>
                <a:gd name="T33" fmla="*/ 135 h 275"/>
                <a:gd name="T34" fmla="*/ 32 w 63"/>
                <a:gd name="T35" fmla="*/ 100 h 275"/>
                <a:gd name="T36" fmla="*/ 41 w 63"/>
                <a:gd name="T37" fmla="*/ 67 h 275"/>
                <a:gd name="T38" fmla="*/ 45 w 63"/>
                <a:gd name="T39" fmla="*/ 52 h 275"/>
                <a:gd name="T40" fmla="*/ 50 w 63"/>
                <a:gd name="T41" fmla="*/ 38 h 275"/>
                <a:gd name="T42" fmla="*/ 56 w 63"/>
                <a:gd name="T43" fmla="*/ 24 h 275"/>
                <a:gd name="T44" fmla="*/ 62 w 63"/>
                <a:gd name="T45" fmla="*/ 11 h 275"/>
                <a:gd name="T46" fmla="*/ 62 w 63"/>
                <a:gd name="T47" fmla="*/ 12 h 275"/>
                <a:gd name="T48" fmla="*/ 62 w 63"/>
                <a:gd name="T49" fmla="*/ 11 h 275"/>
                <a:gd name="T50" fmla="*/ 63 w 63"/>
                <a:gd name="T51" fmla="*/ 8 h 275"/>
                <a:gd name="T52" fmla="*/ 63 w 63"/>
                <a:gd name="T53" fmla="*/ 4 h 275"/>
                <a:gd name="T54" fmla="*/ 60 w 63"/>
                <a:gd name="T55" fmla="*/ 3 h 275"/>
                <a:gd name="T56" fmla="*/ 59 w 63"/>
                <a:gd name="T57" fmla="*/ 0 h 275"/>
                <a:gd name="T58" fmla="*/ 56 w 63"/>
                <a:gd name="T59" fmla="*/ 0 h 275"/>
                <a:gd name="T60" fmla="*/ 52 w 63"/>
                <a:gd name="T61" fmla="*/ 0 h 275"/>
                <a:gd name="T62" fmla="*/ 49 w 63"/>
                <a:gd name="T63" fmla="*/ 1 h 275"/>
                <a:gd name="T64" fmla="*/ 46 w 63"/>
                <a:gd name="T65" fmla="*/ 4 h 275"/>
                <a:gd name="T66" fmla="*/ 48 w 63"/>
                <a:gd name="T67" fmla="*/ 3 h 2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275"/>
                <a:gd name="T104" fmla="*/ 63 w 63"/>
                <a:gd name="T105" fmla="*/ 275 h 2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275">
                  <a:moveTo>
                    <a:pt x="48" y="3"/>
                  </a:moveTo>
                  <a:lnTo>
                    <a:pt x="46" y="4"/>
                  </a:lnTo>
                  <a:lnTo>
                    <a:pt x="41" y="17"/>
                  </a:lnTo>
                  <a:lnTo>
                    <a:pt x="35" y="32"/>
                  </a:lnTo>
                  <a:lnTo>
                    <a:pt x="29" y="47"/>
                  </a:lnTo>
                  <a:lnTo>
                    <a:pt x="24" y="63"/>
                  </a:lnTo>
                  <a:lnTo>
                    <a:pt x="15" y="98"/>
                  </a:lnTo>
                  <a:lnTo>
                    <a:pt x="10" y="132"/>
                  </a:lnTo>
                  <a:lnTo>
                    <a:pt x="4" y="170"/>
                  </a:lnTo>
                  <a:lnTo>
                    <a:pt x="2" y="206"/>
                  </a:lnTo>
                  <a:lnTo>
                    <a:pt x="0" y="241"/>
                  </a:lnTo>
                  <a:lnTo>
                    <a:pt x="2" y="275"/>
                  </a:lnTo>
                  <a:lnTo>
                    <a:pt x="18" y="275"/>
                  </a:lnTo>
                  <a:lnTo>
                    <a:pt x="18" y="241"/>
                  </a:lnTo>
                  <a:lnTo>
                    <a:pt x="20" y="208"/>
                  </a:lnTo>
                  <a:lnTo>
                    <a:pt x="22" y="171"/>
                  </a:lnTo>
                  <a:lnTo>
                    <a:pt x="27" y="135"/>
                  </a:lnTo>
                  <a:lnTo>
                    <a:pt x="32" y="100"/>
                  </a:lnTo>
                  <a:lnTo>
                    <a:pt x="41" y="67"/>
                  </a:lnTo>
                  <a:lnTo>
                    <a:pt x="45" y="52"/>
                  </a:lnTo>
                  <a:lnTo>
                    <a:pt x="50" y="38"/>
                  </a:lnTo>
                  <a:lnTo>
                    <a:pt x="56" y="24"/>
                  </a:lnTo>
                  <a:lnTo>
                    <a:pt x="62" y="11"/>
                  </a:lnTo>
                  <a:lnTo>
                    <a:pt x="62" y="12"/>
                  </a:lnTo>
                  <a:lnTo>
                    <a:pt x="62" y="11"/>
                  </a:lnTo>
                  <a:lnTo>
                    <a:pt x="63" y="8"/>
                  </a:lnTo>
                  <a:lnTo>
                    <a:pt x="63" y="4"/>
                  </a:lnTo>
                  <a:lnTo>
                    <a:pt x="60" y="3"/>
                  </a:lnTo>
                  <a:lnTo>
                    <a:pt x="59" y="0"/>
                  </a:lnTo>
                  <a:lnTo>
                    <a:pt x="56" y="0"/>
                  </a:lnTo>
                  <a:lnTo>
                    <a:pt x="52" y="0"/>
                  </a:lnTo>
                  <a:lnTo>
                    <a:pt x="49" y="1"/>
                  </a:lnTo>
                  <a:lnTo>
                    <a:pt x="46" y="4"/>
                  </a:lnTo>
                  <a:lnTo>
                    <a:pt x="48" y="3"/>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18" name="Freeform 210"/>
            <p:cNvSpPr>
              <a:spLocks/>
            </p:cNvSpPr>
            <p:nvPr/>
          </p:nvSpPr>
          <p:spPr bwMode="auto">
            <a:xfrm>
              <a:off x="3030" y="3207"/>
              <a:ext cx="90" cy="278"/>
            </a:xfrm>
            <a:custGeom>
              <a:avLst/>
              <a:gdLst>
                <a:gd name="T0" fmla="*/ 73 w 90"/>
                <a:gd name="T1" fmla="*/ 9 h 278"/>
                <a:gd name="T2" fmla="*/ 73 w 90"/>
                <a:gd name="T3" fmla="*/ 8 h 278"/>
                <a:gd name="T4" fmla="*/ 72 w 90"/>
                <a:gd name="T5" fmla="*/ 47 h 278"/>
                <a:gd name="T6" fmla="*/ 68 w 90"/>
                <a:gd name="T7" fmla="*/ 85 h 278"/>
                <a:gd name="T8" fmla="*/ 62 w 90"/>
                <a:gd name="T9" fmla="*/ 120 h 278"/>
                <a:gd name="T10" fmla="*/ 54 w 90"/>
                <a:gd name="T11" fmla="*/ 153 h 278"/>
                <a:gd name="T12" fmla="*/ 43 w 90"/>
                <a:gd name="T13" fmla="*/ 184 h 278"/>
                <a:gd name="T14" fmla="*/ 30 w 90"/>
                <a:gd name="T15" fmla="*/ 214 h 278"/>
                <a:gd name="T16" fmla="*/ 16 w 90"/>
                <a:gd name="T17" fmla="*/ 242 h 278"/>
                <a:gd name="T18" fmla="*/ 0 w 90"/>
                <a:gd name="T19" fmla="*/ 269 h 278"/>
                <a:gd name="T20" fmla="*/ 14 w 90"/>
                <a:gd name="T21" fmla="*/ 278 h 278"/>
                <a:gd name="T22" fmla="*/ 30 w 90"/>
                <a:gd name="T23" fmla="*/ 251 h 278"/>
                <a:gd name="T24" fmla="*/ 46 w 90"/>
                <a:gd name="T25" fmla="*/ 221 h 278"/>
                <a:gd name="T26" fmla="*/ 60 w 90"/>
                <a:gd name="T27" fmla="*/ 189 h 278"/>
                <a:gd name="T28" fmla="*/ 71 w 90"/>
                <a:gd name="T29" fmla="*/ 157 h 278"/>
                <a:gd name="T30" fmla="*/ 79 w 90"/>
                <a:gd name="T31" fmla="*/ 122 h 278"/>
                <a:gd name="T32" fmla="*/ 86 w 90"/>
                <a:gd name="T33" fmla="*/ 86 h 278"/>
                <a:gd name="T34" fmla="*/ 89 w 90"/>
                <a:gd name="T35" fmla="*/ 48 h 278"/>
                <a:gd name="T36" fmla="*/ 90 w 90"/>
                <a:gd name="T37" fmla="*/ 8 h 278"/>
                <a:gd name="T38" fmla="*/ 90 w 90"/>
                <a:gd name="T39" fmla="*/ 8 h 278"/>
                <a:gd name="T40" fmla="*/ 90 w 90"/>
                <a:gd name="T41" fmla="*/ 8 h 278"/>
                <a:gd name="T42" fmla="*/ 90 w 90"/>
                <a:gd name="T43" fmla="*/ 5 h 278"/>
                <a:gd name="T44" fmla="*/ 89 w 90"/>
                <a:gd name="T45" fmla="*/ 2 h 278"/>
                <a:gd name="T46" fmla="*/ 86 w 90"/>
                <a:gd name="T47" fmla="*/ 1 h 278"/>
                <a:gd name="T48" fmla="*/ 82 w 90"/>
                <a:gd name="T49" fmla="*/ 0 h 278"/>
                <a:gd name="T50" fmla="*/ 79 w 90"/>
                <a:gd name="T51" fmla="*/ 1 h 278"/>
                <a:gd name="T52" fmla="*/ 76 w 90"/>
                <a:gd name="T53" fmla="*/ 2 h 278"/>
                <a:gd name="T54" fmla="*/ 75 w 90"/>
                <a:gd name="T55" fmla="*/ 5 h 278"/>
                <a:gd name="T56" fmla="*/ 73 w 90"/>
                <a:gd name="T57" fmla="*/ 8 h 278"/>
                <a:gd name="T58" fmla="*/ 73 w 90"/>
                <a:gd name="T59" fmla="*/ 9 h 2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0"/>
                <a:gd name="T91" fmla="*/ 0 h 278"/>
                <a:gd name="T92" fmla="*/ 90 w 90"/>
                <a:gd name="T93" fmla="*/ 278 h 2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0" h="278">
                  <a:moveTo>
                    <a:pt x="73" y="9"/>
                  </a:moveTo>
                  <a:lnTo>
                    <a:pt x="73" y="8"/>
                  </a:lnTo>
                  <a:lnTo>
                    <a:pt x="72" y="47"/>
                  </a:lnTo>
                  <a:lnTo>
                    <a:pt x="68" y="85"/>
                  </a:lnTo>
                  <a:lnTo>
                    <a:pt x="62" y="120"/>
                  </a:lnTo>
                  <a:lnTo>
                    <a:pt x="54" y="153"/>
                  </a:lnTo>
                  <a:lnTo>
                    <a:pt x="43" y="184"/>
                  </a:lnTo>
                  <a:lnTo>
                    <a:pt x="30" y="214"/>
                  </a:lnTo>
                  <a:lnTo>
                    <a:pt x="16" y="242"/>
                  </a:lnTo>
                  <a:lnTo>
                    <a:pt x="0" y="269"/>
                  </a:lnTo>
                  <a:lnTo>
                    <a:pt x="14" y="278"/>
                  </a:lnTo>
                  <a:lnTo>
                    <a:pt x="30" y="251"/>
                  </a:lnTo>
                  <a:lnTo>
                    <a:pt x="46" y="221"/>
                  </a:lnTo>
                  <a:lnTo>
                    <a:pt x="60" y="189"/>
                  </a:lnTo>
                  <a:lnTo>
                    <a:pt x="71" y="157"/>
                  </a:lnTo>
                  <a:lnTo>
                    <a:pt x="79" y="122"/>
                  </a:lnTo>
                  <a:lnTo>
                    <a:pt x="86" y="86"/>
                  </a:lnTo>
                  <a:lnTo>
                    <a:pt x="89" y="48"/>
                  </a:lnTo>
                  <a:lnTo>
                    <a:pt x="90" y="8"/>
                  </a:lnTo>
                  <a:lnTo>
                    <a:pt x="90" y="5"/>
                  </a:lnTo>
                  <a:lnTo>
                    <a:pt x="89" y="2"/>
                  </a:lnTo>
                  <a:lnTo>
                    <a:pt x="86" y="1"/>
                  </a:lnTo>
                  <a:lnTo>
                    <a:pt x="82" y="0"/>
                  </a:lnTo>
                  <a:lnTo>
                    <a:pt x="79" y="1"/>
                  </a:lnTo>
                  <a:lnTo>
                    <a:pt x="76" y="2"/>
                  </a:lnTo>
                  <a:lnTo>
                    <a:pt x="75" y="5"/>
                  </a:lnTo>
                  <a:lnTo>
                    <a:pt x="73" y="8"/>
                  </a:lnTo>
                  <a:lnTo>
                    <a:pt x="73" y="9"/>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19" name="Freeform 211"/>
            <p:cNvSpPr>
              <a:spLocks/>
            </p:cNvSpPr>
            <p:nvPr/>
          </p:nvSpPr>
          <p:spPr bwMode="auto">
            <a:xfrm>
              <a:off x="3023" y="2991"/>
              <a:ext cx="97" cy="225"/>
            </a:xfrm>
            <a:custGeom>
              <a:avLst/>
              <a:gdLst>
                <a:gd name="T0" fmla="*/ 4 w 97"/>
                <a:gd name="T1" fmla="*/ 15 h 225"/>
                <a:gd name="T2" fmla="*/ 1 w 97"/>
                <a:gd name="T3" fmla="*/ 14 h 225"/>
                <a:gd name="T4" fmla="*/ 16 w 97"/>
                <a:gd name="T5" fmla="*/ 37 h 225"/>
                <a:gd name="T6" fmla="*/ 32 w 97"/>
                <a:gd name="T7" fmla="*/ 61 h 225"/>
                <a:gd name="T8" fmla="*/ 44 w 97"/>
                <a:gd name="T9" fmla="*/ 86 h 225"/>
                <a:gd name="T10" fmla="*/ 55 w 97"/>
                <a:gd name="T11" fmla="*/ 113 h 225"/>
                <a:gd name="T12" fmla="*/ 64 w 97"/>
                <a:gd name="T13" fmla="*/ 139 h 225"/>
                <a:gd name="T14" fmla="*/ 72 w 97"/>
                <a:gd name="T15" fmla="*/ 167 h 225"/>
                <a:gd name="T16" fmla="*/ 78 w 97"/>
                <a:gd name="T17" fmla="*/ 196 h 225"/>
                <a:gd name="T18" fmla="*/ 80 w 97"/>
                <a:gd name="T19" fmla="*/ 225 h 225"/>
                <a:gd name="T20" fmla="*/ 97 w 97"/>
                <a:gd name="T21" fmla="*/ 224 h 225"/>
                <a:gd name="T22" fmla="*/ 94 w 97"/>
                <a:gd name="T23" fmla="*/ 193 h 225"/>
                <a:gd name="T24" fmla="*/ 89 w 97"/>
                <a:gd name="T25" fmla="*/ 163 h 225"/>
                <a:gd name="T26" fmla="*/ 80 w 97"/>
                <a:gd name="T27" fmla="*/ 135 h 225"/>
                <a:gd name="T28" fmla="*/ 71 w 97"/>
                <a:gd name="T29" fmla="*/ 107 h 225"/>
                <a:gd name="T30" fmla="*/ 60 w 97"/>
                <a:gd name="T31" fmla="*/ 79 h 225"/>
                <a:gd name="T32" fmla="*/ 46 w 97"/>
                <a:gd name="T33" fmla="*/ 53 h 225"/>
                <a:gd name="T34" fmla="*/ 32 w 97"/>
                <a:gd name="T35" fmla="*/ 27 h 225"/>
                <a:gd name="T36" fmla="*/ 15 w 97"/>
                <a:gd name="T37" fmla="*/ 4 h 225"/>
                <a:gd name="T38" fmla="*/ 12 w 97"/>
                <a:gd name="T39" fmla="*/ 1 h 225"/>
                <a:gd name="T40" fmla="*/ 15 w 97"/>
                <a:gd name="T41" fmla="*/ 4 h 225"/>
                <a:gd name="T42" fmla="*/ 12 w 97"/>
                <a:gd name="T43" fmla="*/ 1 h 225"/>
                <a:gd name="T44" fmla="*/ 9 w 97"/>
                <a:gd name="T45" fmla="*/ 0 h 225"/>
                <a:gd name="T46" fmla="*/ 5 w 97"/>
                <a:gd name="T47" fmla="*/ 0 h 225"/>
                <a:gd name="T48" fmla="*/ 2 w 97"/>
                <a:gd name="T49" fmla="*/ 1 h 225"/>
                <a:gd name="T50" fmla="*/ 1 w 97"/>
                <a:gd name="T51" fmla="*/ 4 h 225"/>
                <a:gd name="T52" fmla="*/ 0 w 97"/>
                <a:gd name="T53" fmla="*/ 7 h 225"/>
                <a:gd name="T54" fmla="*/ 0 w 97"/>
                <a:gd name="T55" fmla="*/ 9 h 225"/>
                <a:gd name="T56" fmla="*/ 1 w 97"/>
                <a:gd name="T57" fmla="*/ 14 h 225"/>
                <a:gd name="T58" fmla="*/ 4 w 97"/>
                <a:gd name="T59" fmla="*/ 15 h 22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7"/>
                <a:gd name="T91" fmla="*/ 0 h 225"/>
                <a:gd name="T92" fmla="*/ 97 w 97"/>
                <a:gd name="T93" fmla="*/ 225 h 22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7" h="225">
                  <a:moveTo>
                    <a:pt x="4" y="15"/>
                  </a:moveTo>
                  <a:lnTo>
                    <a:pt x="1" y="14"/>
                  </a:lnTo>
                  <a:lnTo>
                    <a:pt x="16" y="37"/>
                  </a:lnTo>
                  <a:lnTo>
                    <a:pt x="32" y="61"/>
                  </a:lnTo>
                  <a:lnTo>
                    <a:pt x="44" y="86"/>
                  </a:lnTo>
                  <a:lnTo>
                    <a:pt x="55" y="113"/>
                  </a:lnTo>
                  <a:lnTo>
                    <a:pt x="64" y="139"/>
                  </a:lnTo>
                  <a:lnTo>
                    <a:pt x="72" y="167"/>
                  </a:lnTo>
                  <a:lnTo>
                    <a:pt x="78" y="196"/>
                  </a:lnTo>
                  <a:lnTo>
                    <a:pt x="80" y="225"/>
                  </a:lnTo>
                  <a:lnTo>
                    <a:pt x="97" y="224"/>
                  </a:lnTo>
                  <a:lnTo>
                    <a:pt x="94" y="193"/>
                  </a:lnTo>
                  <a:lnTo>
                    <a:pt x="89" y="163"/>
                  </a:lnTo>
                  <a:lnTo>
                    <a:pt x="80" y="135"/>
                  </a:lnTo>
                  <a:lnTo>
                    <a:pt x="71" y="107"/>
                  </a:lnTo>
                  <a:lnTo>
                    <a:pt x="60" y="79"/>
                  </a:lnTo>
                  <a:lnTo>
                    <a:pt x="46" y="53"/>
                  </a:lnTo>
                  <a:lnTo>
                    <a:pt x="32" y="27"/>
                  </a:lnTo>
                  <a:lnTo>
                    <a:pt x="15" y="4"/>
                  </a:lnTo>
                  <a:lnTo>
                    <a:pt x="12" y="1"/>
                  </a:lnTo>
                  <a:lnTo>
                    <a:pt x="15" y="4"/>
                  </a:lnTo>
                  <a:lnTo>
                    <a:pt x="12" y="1"/>
                  </a:lnTo>
                  <a:lnTo>
                    <a:pt x="9" y="0"/>
                  </a:lnTo>
                  <a:lnTo>
                    <a:pt x="5" y="0"/>
                  </a:lnTo>
                  <a:lnTo>
                    <a:pt x="2" y="1"/>
                  </a:lnTo>
                  <a:lnTo>
                    <a:pt x="1" y="4"/>
                  </a:lnTo>
                  <a:lnTo>
                    <a:pt x="0" y="7"/>
                  </a:lnTo>
                  <a:lnTo>
                    <a:pt x="0" y="9"/>
                  </a:lnTo>
                  <a:lnTo>
                    <a:pt x="1" y="14"/>
                  </a:lnTo>
                  <a:lnTo>
                    <a:pt x="4" y="15"/>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20" name="Freeform 212"/>
            <p:cNvSpPr>
              <a:spLocks/>
            </p:cNvSpPr>
            <p:nvPr/>
          </p:nvSpPr>
          <p:spPr bwMode="auto">
            <a:xfrm>
              <a:off x="2954" y="2921"/>
              <a:ext cx="81" cy="85"/>
            </a:xfrm>
            <a:custGeom>
              <a:avLst/>
              <a:gdLst>
                <a:gd name="T0" fmla="*/ 0 w 81"/>
                <a:gd name="T1" fmla="*/ 11 h 85"/>
                <a:gd name="T2" fmla="*/ 2 w 81"/>
                <a:gd name="T3" fmla="*/ 12 h 85"/>
                <a:gd name="T4" fmla="*/ 7 w 81"/>
                <a:gd name="T5" fmla="*/ 22 h 85"/>
                <a:gd name="T6" fmla="*/ 14 w 81"/>
                <a:gd name="T7" fmla="*/ 32 h 85"/>
                <a:gd name="T8" fmla="*/ 21 w 81"/>
                <a:gd name="T9" fmla="*/ 42 h 85"/>
                <a:gd name="T10" fmla="*/ 30 w 81"/>
                <a:gd name="T11" fmla="*/ 50 h 85"/>
                <a:gd name="T12" fmla="*/ 39 w 81"/>
                <a:gd name="T13" fmla="*/ 60 h 85"/>
                <a:gd name="T14" fmla="*/ 49 w 81"/>
                <a:gd name="T15" fmla="*/ 68 h 85"/>
                <a:gd name="T16" fmla="*/ 60 w 81"/>
                <a:gd name="T17" fmla="*/ 77 h 85"/>
                <a:gd name="T18" fmla="*/ 73 w 81"/>
                <a:gd name="T19" fmla="*/ 85 h 85"/>
                <a:gd name="T20" fmla="*/ 81 w 81"/>
                <a:gd name="T21" fmla="*/ 71 h 85"/>
                <a:gd name="T22" fmla="*/ 70 w 81"/>
                <a:gd name="T23" fmla="*/ 63 h 85"/>
                <a:gd name="T24" fmla="*/ 59 w 81"/>
                <a:gd name="T25" fmla="*/ 56 h 85"/>
                <a:gd name="T26" fmla="*/ 50 w 81"/>
                <a:gd name="T27" fmla="*/ 47 h 85"/>
                <a:gd name="T28" fmla="*/ 42 w 81"/>
                <a:gd name="T29" fmla="*/ 39 h 85"/>
                <a:gd name="T30" fmla="*/ 35 w 81"/>
                <a:gd name="T31" fmla="*/ 31 h 85"/>
                <a:gd name="T32" fmla="*/ 28 w 81"/>
                <a:gd name="T33" fmla="*/ 22 h 85"/>
                <a:gd name="T34" fmla="*/ 21 w 81"/>
                <a:gd name="T35" fmla="*/ 12 h 85"/>
                <a:gd name="T36" fmla="*/ 16 w 81"/>
                <a:gd name="T37" fmla="*/ 4 h 85"/>
                <a:gd name="T38" fmla="*/ 17 w 81"/>
                <a:gd name="T39" fmla="*/ 5 h 85"/>
                <a:gd name="T40" fmla="*/ 16 w 81"/>
                <a:gd name="T41" fmla="*/ 4 h 85"/>
                <a:gd name="T42" fmla="*/ 13 w 81"/>
                <a:gd name="T43" fmla="*/ 1 h 85"/>
                <a:gd name="T44" fmla="*/ 10 w 81"/>
                <a:gd name="T45" fmla="*/ 0 h 85"/>
                <a:gd name="T46" fmla="*/ 7 w 81"/>
                <a:gd name="T47" fmla="*/ 0 h 85"/>
                <a:gd name="T48" fmla="*/ 4 w 81"/>
                <a:gd name="T49" fmla="*/ 1 h 85"/>
                <a:gd name="T50" fmla="*/ 2 w 81"/>
                <a:gd name="T51" fmla="*/ 3 h 85"/>
                <a:gd name="T52" fmla="*/ 0 w 81"/>
                <a:gd name="T53" fmla="*/ 5 h 85"/>
                <a:gd name="T54" fmla="*/ 0 w 81"/>
                <a:gd name="T55" fmla="*/ 10 h 85"/>
                <a:gd name="T56" fmla="*/ 2 w 81"/>
                <a:gd name="T57" fmla="*/ 12 h 85"/>
                <a:gd name="T58" fmla="*/ 0 w 81"/>
                <a:gd name="T59" fmla="*/ 11 h 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1"/>
                <a:gd name="T91" fmla="*/ 0 h 85"/>
                <a:gd name="T92" fmla="*/ 81 w 81"/>
                <a:gd name="T93" fmla="*/ 85 h 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1" h="85">
                  <a:moveTo>
                    <a:pt x="0" y="11"/>
                  </a:moveTo>
                  <a:lnTo>
                    <a:pt x="2" y="12"/>
                  </a:lnTo>
                  <a:lnTo>
                    <a:pt x="7" y="22"/>
                  </a:lnTo>
                  <a:lnTo>
                    <a:pt x="14" y="32"/>
                  </a:lnTo>
                  <a:lnTo>
                    <a:pt x="21" y="42"/>
                  </a:lnTo>
                  <a:lnTo>
                    <a:pt x="30" y="50"/>
                  </a:lnTo>
                  <a:lnTo>
                    <a:pt x="39" y="60"/>
                  </a:lnTo>
                  <a:lnTo>
                    <a:pt x="49" y="68"/>
                  </a:lnTo>
                  <a:lnTo>
                    <a:pt x="60" y="77"/>
                  </a:lnTo>
                  <a:lnTo>
                    <a:pt x="73" y="85"/>
                  </a:lnTo>
                  <a:lnTo>
                    <a:pt x="81" y="71"/>
                  </a:lnTo>
                  <a:lnTo>
                    <a:pt x="70" y="63"/>
                  </a:lnTo>
                  <a:lnTo>
                    <a:pt x="59" y="56"/>
                  </a:lnTo>
                  <a:lnTo>
                    <a:pt x="50" y="47"/>
                  </a:lnTo>
                  <a:lnTo>
                    <a:pt x="42" y="39"/>
                  </a:lnTo>
                  <a:lnTo>
                    <a:pt x="35" y="31"/>
                  </a:lnTo>
                  <a:lnTo>
                    <a:pt x="28" y="22"/>
                  </a:lnTo>
                  <a:lnTo>
                    <a:pt x="21" y="12"/>
                  </a:lnTo>
                  <a:lnTo>
                    <a:pt x="16" y="4"/>
                  </a:lnTo>
                  <a:lnTo>
                    <a:pt x="17" y="5"/>
                  </a:lnTo>
                  <a:lnTo>
                    <a:pt x="16" y="4"/>
                  </a:lnTo>
                  <a:lnTo>
                    <a:pt x="13" y="1"/>
                  </a:lnTo>
                  <a:lnTo>
                    <a:pt x="10" y="0"/>
                  </a:lnTo>
                  <a:lnTo>
                    <a:pt x="7" y="0"/>
                  </a:lnTo>
                  <a:lnTo>
                    <a:pt x="4" y="1"/>
                  </a:lnTo>
                  <a:lnTo>
                    <a:pt x="2" y="3"/>
                  </a:lnTo>
                  <a:lnTo>
                    <a:pt x="0" y="5"/>
                  </a:lnTo>
                  <a:lnTo>
                    <a:pt x="0" y="10"/>
                  </a:lnTo>
                  <a:lnTo>
                    <a:pt x="2" y="12"/>
                  </a:lnTo>
                  <a:lnTo>
                    <a:pt x="0" y="11"/>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21" name="Freeform 213"/>
            <p:cNvSpPr>
              <a:spLocks/>
            </p:cNvSpPr>
            <p:nvPr/>
          </p:nvSpPr>
          <p:spPr bwMode="auto">
            <a:xfrm>
              <a:off x="2854" y="2811"/>
              <a:ext cx="117" cy="121"/>
            </a:xfrm>
            <a:custGeom>
              <a:avLst/>
              <a:gdLst>
                <a:gd name="T0" fmla="*/ 11 w 117"/>
                <a:gd name="T1" fmla="*/ 15 h 121"/>
                <a:gd name="T2" fmla="*/ 8 w 117"/>
                <a:gd name="T3" fmla="*/ 16 h 121"/>
                <a:gd name="T4" fmla="*/ 15 w 117"/>
                <a:gd name="T5" fmla="*/ 18 h 121"/>
                <a:gd name="T6" fmla="*/ 22 w 117"/>
                <a:gd name="T7" fmla="*/ 19 h 121"/>
                <a:gd name="T8" fmla="*/ 29 w 117"/>
                <a:gd name="T9" fmla="*/ 22 h 121"/>
                <a:gd name="T10" fmla="*/ 35 w 117"/>
                <a:gd name="T11" fmla="*/ 25 h 121"/>
                <a:gd name="T12" fmla="*/ 42 w 117"/>
                <a:gd name="T13" fmla="*/ 29 h 121"/>
                <a:gd name="T14" fmla="*/ 47 w 117"/>
                <a:gd name="T15" fmla="*/ 35 h 121"/>
                <a:gd name="T16" fmla="*/ 54 w 117"/>
                <a:gd name="T17" fmla="*/ 39 h 121"/>
                <a:gd name="T18" fmla="*/ 60 w 117"/>
                <a:gd name="T19" fmla="*/ 46 h 121"/>
                <a:gd name="T20" fmla="*/ 71 w 117"/>
                <a:gd name="T21" fmla="*/ 60 h 121"/>
                <a:gd name="T22" fmla="*/ 82 w 117"/>
                <a:gd name="T23" fmla="*/ 78 h 121"/>
                <a:gd name="T24" fmla="*/ 92 w 117"/>
                <a:gd name="T25" fmla="*/ 97 h 121"/>
                <a:gd name="T26" fmla="*/ 100 w 117"/>
                <a:gd name="T27" fmla="*/ 121 h 121"/>
                <a:gd name="T28" fmla="*/ 117 w 117"/>
                <a:gd name="T29" fmla="*/ 115 h 121"/>
                <a:gd name="T30" fmla="*/ 107 w 117"/>
                <a:gd name="T31" fmla="*/ 90 h 121"/>
                <a:gd name="T32" fmla="*/ 96 w 117"/>
                <a:gd name="T33" fmla="*/ 69 h 121"/>
                <a:gd name="T34" fmla="*/ 85 w 117"/>
                <a:gd name="T35" fmla="*/ 50 h 121"/>
                <a:gd name="T36" fmla="*/ 72 w 117"/>
                <a:gd name="T37" fmla="*/ 35 h 121"/>
                <a:gd name="T38" fmla="*/ 65 w 117"/>
                <a:gd name="T39" fmla="*/ 28 h 121"/>
                <a:gd name="T40" fmla="*/ 58 w 117"/>
                <a:gd name="T41" fmla="*/ 21 h 121"/>
                <a:gd name="T42" fmla="*/ 51 w 117"/>
                <a:gd name="T43" fmla="*/ 15 h 121"/>
                <a:gd name="T44" fmla="*/ 43 w 117"/>
                <a:gd name="T45" fmla="*/ 11 h 121"/>
                <a:gd name="T46" fmla="*/ 36 w 117"/>
                <a:gd name="T47" fmla="*/ 7 h 121"/>
                <a:gd name="T48" fmla="*/ 28 w 117"/>
                <a:gd name="T49" fmla="*/ 4 h 121"/>
                <a:gd name="T50" fmla="*/ 19 w 117"/>
                <a:gd name="T51" fmla="*/ 1 h 121"/>
                <a:gd name="T52" fmla="*/ 10 w 117"/>
                <a:gd name="T53" fmla="*/ 0 h 121"/>
                <a:gd name="T54" fmla="*/ 7 w 117"/>
                <a:gd name="T55" fmla="*/ 0 h 121"/>
                <a:gd name="T56" fmla="*/ 10 w 117"/>
                <a:gd name="T57" fmla="*/ 0 h 121"/>
                <a:gd name="T58" fmla="*/ 7 w 117"/>
                <a:gd name="T59" fmla="*/ 0 h 121"/>
                <a:gd name="T60" fmla="*/ 4 w 117"/>
                <a:gd name="T61" fmla="*/ 1 h 121"/>
                <a:gd name="T62" fmla="*/ 1 w 117"/>
                <a:gd name="T63" fmla="*/ 4 h 121"/>
                <a:gd name="T64" fmla="*/ 0 w 117"/>
                <a:gd name="T65" fmla="*/ 7 h 121"/>
                <a:gd name="T66" fmla="*/ 1 w 117"/>
                <a:gd name="T67" fmla="*/ 10 h 121"/>
                <a:gd name="T68" fmla="*/ 1 w 117"/>
                <a:gd name="T69" fmla="*/ 12 h 121"/>
                <a:gd name="T70" fmla="*/ 4 w 117"/>
                <a:gd name="T71" fmla="*/ 15 h 121"/>
                <a:gd name="T72" fmla="*/ 8 w 117"/>
                <a:gd name="T73" fmla="*/ 16 h 121"/>
                <a:gd name="T74" fmla="*/ 11 w 117"/>
                <a:gd name="T75" fmla="*/ 15 h 1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7"/>
                <a:gd name="T115" fmla="*/ 0 h 121"/>
                <a:gd name="T116" fmla="*/ 117 w 117"/>
                <a:gd name="T117" fmla="*/ 121 h 1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7" h="121">
                  <a:moveTo>
                    <a:pt x="11" y="15"/>
                  </a:moveTo>
                  <a:lnTo>
                    <a:pt x="8" y="16"/>
                  </a:lnTo>
                  <a:lnTo>
                    <a:pt x="15" y="18"/>
                  </a:lnTo>
                  <a:lnTo>
                    <a:pt x="22" y="19"/>
                  </a:lnTo>
                  <a:lnTo>
                    <a:pt x="29" y="22"/>
                  </a:lnTo>
                  <a:lnTo>
                    <a:pt x="35" y="25"/>
                  </a:lnTo>
                  <a:lnTo>
                    <a:pt x="42" y="29"/>
                  </a:lnTo>
                  <a:lnTo>
                    <a:pt x="47" y="35"/>
                  </a:lnTo>
                  <a:lnTo>
                    <a:pt x="54" y="39"/>
                  </a:lnTo>
                  <a:lnTo>
                    <a:pt x="60" y="46"/>
                  </a:lnTo>
                  <a:lnTo>
                    <a:pt x="71" y="60"/>
                  </a:lnTo>
                  <a:lnTo>
                    <a:pt x="82" y="78"/>
                  </a:lnTo>
                  <a:lnTo>
                    <a:pt x="92" y="97"/>
                  </a:lnTo>
                  <a:lnTo>
                    <a:pt x="100" y="121"/>
                  </a:lnTo>
                  <a:lnTo>
                    <a:pt x="117" y="115"/>
                  </a:lnTo>
                  <a:lnTo>
                    <a:pt x="107" y="90"/>
                  </a:lnTo>
                  <a:lnTo>
                    <a:pt x="96" y="69"/>
                  </a:lnTo>
                  <a:lnTo>
                    <a:pt x="85" y="50"/>
                  </a:lnTo>
                  <a:lnTo>
                    <a:pt x="72" y="35"/>
                  </a:lnTo>
                  <a:lnTo>
                    <a:pt x="65" y="28"/>
                  </a:lnTo>
                  <a:lnTo>
                    <a:pt x="58" y="21"/>
                  </a:lnTo>
                  <a:lnTo>
                    <a:pt x="51" y="15"/>
                  </a:lnTo>
                  <a:lnTo>
                    <a:pt x="43" y="11"/>
                  </a:lnTo>
                  <a:lnTo>
                    <a:pt x="36" y="7"/>
                  </a:lnTo>
                  <a:lnTo>
                    <a:pt x="28" y="4"/>
                  </a:lnTo>
                  <a:lnTo>
                    <a:pt x="19" y="1"/>
                  </a:lnTo>
                  <a:lnTo>
                    <a:pt x="10" y="0"/>
                  </a:lnTo>
                  <a:lnTo>
                    <a:pt x="7" y="0"/>
                  </a:lnTo>
                  <a:lnTo>
                    <a:pt x="10" y="0"/>
                  </a:lnTo>
                  <a:lnTo>
                    <a:pt x="7" y="0"/>
                  </a:lnTo>
                  <a:lnTo>
                    <a:pt x="4" y="1"/>
                  </a:lnTo>
                  <a:lnTo>
                    <a:pt x="1" y="4"/>
                  </a:lnTo>
                  <a:lnTo>
                    <a:pt x="0" y="7"/>
                  </a:lnTo>
                  <a:lnTo>
                    <a:pt x="1" y="10"/>
                  </a:lnTo>
                  <a:lnTo>
                    <a:pt x="1" y="12"/>
                  </a:lnTo>
                  <a:lnTo>
                    <a:pt x="4" y="15"/>
                  </a:lnTo>
                  <a:lnTo>
                    <a:pt x="8" y="16"/>
                  </a:lnTo>
                  <a:lnTo>
                    <a:pt x="11" y="15"/>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22" name="Freeform 214"/>
            <p:cNvSpPr>
              <a:spLocks/>
            </p:cNvSpPr>
            <p:nvPr/>
          </p:nvSpPr>
          <p:spPr bwMode="auto">
            <a:xfrm>
              <a:off x="2898" y="3721"/>
              <a:ext cx="83" cy="42"/>
            </a:xfrm>
            <a:custGeom>
              <a:avLst/>
              <a:gdLst>
                <a:gd name="T0" fmla="*/ 83 w 83"/>
                <a:gd name="T1" fmla="*/ 39 h 42"/>
                <a:gd name="T2" fmla="*/ 83 w 83"/>
                <a:gd name="T3" fmla="*/ 39 h 42"/>
                <a:gd name="T4" fmla="*/ 80 w 83"/>
                <a:gd name="T5" fmla="*/ 28 h 42"/>
                <a:gd name="T6" fmla="*/ 73 w 83"/>
                <a:gd name="T7" fmla="*/ 20 h 42"/>
                <a:gd name="T8" fmla="*/ 63 w 83"/>
                <a:gd name="T9" fmla="*/ 11 h 42"/>
                <a:gd name="T10" fmla="*/ 52 w 83"/>
                <a:gd name="T11" fmla="*/ 6 h 42"/>
                <a:gd name="T12" fmla="*/ 40 w 83"/>
                <a:gd name="T13" fmla="*/ 3 h 42"/>
                <a:gd name="T14" fmla="*/ 27 w 83"/>
                <a:gd name="T15" fmla="*/ 0 h 42"/>
                <a:gd name="T16" fmla="*/ 14 w 83"/>
                <a:gd name="T17" fmla="*/ 0 h 42"/>
                <a:gd name="T18" fmla="*/ 0 w 83"/>
                <a:gd name="T19" fmla="*/ 3 h 42"/>
                <a:gd name="T20" fmla="*/ 6 w 83"/>
                <a:gd name="T21" fmla="*/ 20 h 42"/>
                <a:gd name="T22" fmla="*/ 16 w 83"/>
                <a:gd name="T23" fmla="*/ 18 h 42"/>
                <a:gd name="T24" fmla="*/ 26 w 83"/>
                <a:gd name="T25" fmla="*/ 17 h 42"/>
                <a:gd name="T26" fmla="*/ 37 w 83"/>
                <a:gd name="T27" fmla="*/ 20 h 42"/>
                <a:gd name="T28" fmla="*/ 46 w 83"/>
                <a:gd name="T29" fmla="*/ 22 h 42"/>
                <a:gd name="T30" fmla="*/ 55 w 83"/>
                <a:gd name="T31" fmla="*/ 27 h 42"/>
                <a:gd name="T32" fmla="*/ 60 w 83"/>
                <a:gd name="T33" fmla="*/ 31 h 42"/>
                <a:gd name="T34" fmla="*/ 65 w 83"/>
                <a:gd name="T35" fmla="*/ 36 h 42"/>
                <a:gd name="T36" fmla="*/ 66 w 83"/>
                <a:gd name="T37" fmla="*/ 42 h 42"/>
                <a:gd name="T38" fmla="*/ 66 w 83"/>
                <a:gd name="T39" fmla="*/ 42 h 42"/>
                <a:gd name="T40" fmla="*/ 83 w 83"/>
                <a:gd name="T41" fmla="*/ 39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
                <a:gd name="T64" fmla="*/ 0 h 42"/>
                <a:gd name="T65" fmla="*/ 83 w 83"/>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 h="42">
                  <a:moveTo>
                    <a:pt x="83" y="39"/>
                  </a:moveTo>
                  <a:lnTo>
                    <a:pt x="83" y="39"/>
                  </a:lnTo>
                  <a:lnTo>
                    <a:pt x="80" y="28"/>
                  </a:lnTo>
                  <a:lnTo>
                    <a:pt x="73" y="20"/>
                  </a:lnTo>
                  <a:lnTo>
                    <a:pt x="63" y="11"/>
                  </a:lnTo>
                  <a:lnTo>
                    <a:pt x="52" y="6"/>
                  </a:lnTo>
                  <a:lnTo>
                    <a:pt x="40" y="3"/>
                  </a:lnTo>
                  <a:lnTo>
                    <a:pt x="27" y="0"/>
                  </a:lnTo>
                  <a:lnTo>
                    <a:pt x="14" y="0"/>
                  </a:lnTo>
                  <a:lnTo>
                    <a:pt x="0" y="3"/>
                  </a:lnTo>
                  <a:lnTo>
                    <a:pt x="6" y="20"/>
                  </a:lnTo>
                  <a:lnTo>
                    <a:pt x="16" y="18"/>
                  </a:lnTo>
                  <a:lnTo>
                    <a:pt x="26" y="17"/>
                  </a:lnTo>
                  <a:lnTo>
                    <a:pt x="37" y="20"/>
                  </a:lnTo>
                  <a:lnTo>
                    <a:pt x="46" y="22"/>
                  </a:lnTo>
                  <a:lnTo>
                    <a:pt x="55" y="27"/>
                  </a:lnTo>
                  <a:lnTo>
                    <a:pt x="60" y="31"/>
                  </a:lnTo>
                  <a:lnTo>
                    <a:pt x="65" y="36"/>
                  </a:lnTo>
                  <a:lnTo>
                    <a:pt x="66" y="42"/>
                  </a:lnTo>
                  <a:lnTo>
                    <a:pt x="83" y="39"/>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23" name="Freeform 215"/>
            <p:cNvSpPr>
              <a:spLocks/>
            </p:cNvSpPr>
            <p:nvPr/>
          </p:nvSpPr>
          <p:spPr bwMode="auto">
            <a:xfrm>
              <a:off x="2942" y="3760"/>
              <a:ext cx="40" cy="70"/>
            </a:xfrm>
            <a:custGeom>
              <a:avLst/>
              <a:gdLst>
                <a:gd name="T0" fmla="*/ 7 w 40"/>
                <a:gd name="T1" fmla="*/ 70 h 70"/>
                <a:gd name="T2" fmla="*/ 7 w 40"/>
                <a:gd name="T3" fmla="*/ 70 h 70"/>
                <a:gd name="T4" fmla="*/ 18 w 40"/>
                <a:gd name="T5" fmla="*/ 64 h 70"/>
                <a:gd name="T6" fmla="*/ 26 w 40"/>
                <a:gd name="T7" fmla="*/ 56 h 70"/>
                <a:gd name="T8" fmla="*/ 33 w 40"/>
                <a:gd name="T9" fmla="*/ 47 h 70"/>
                <a:gd name="T10" fmla="*/ 37 w 40"/>
                <a:gd name="T11" fmla="*/ 38 h 70"/>
                <a:gd name="T12" fmla="*/ 40 w 40"/>
                <a:gd name="T13" fmla="*/ 28 h 70"/>
                <a:gd name="T14" fmla="*/ 40 w 40"/>
                <a:gd name="T15" fmla="*/ 18 h 70"/>
                <a:gd name="T16" fmla="*/ 40 w 40"/>
                <a:gd name="T17" fmla="*/ 8 h 70"/>
                <a:gd name="T18" fmla="*/ 39 w 40"/>
                <a:gd name="T19" fmla="*/ 0 h 70"/>
                <a:gd name="T20" fmla="*/ 22 w 40"/>
                <a:gd name="T21" fmla="*/ 3 h 70"/>
                <a:gd name="T22" fmla="*/ 23 w 40"/>
                <a:gd name="T23" fmla="*/ 10 h 70"/>
                <a:gd name="T24" fmla="*/ 23 w 40"/>
                <a:gd name="T25" fmla="*/ 18 h 70"/>
                <a:gd name="T26" fmla="*/ 23 w 40"/>
                <a:gd name="T27" fmla="*/ 25 h 70"/>
                <a:gd name="T28" fmla="*/ 21 w 40"/>
                <a:gd name="T29" fmla="*/ 32 h 70"/>
                <a:gd name="T30" fmla="*/ 18 w 40"/>
                <a:gd name="T31" fmla="*/ 39 h 70"/>
                <a:gd name="T32" fmla="*/ 14 w 40"/>
                <a:gd name="T33" fmla="*/ 45 h 70"/>
                <a:gd name="T34" fmla="*/ 8 w 40"/>
                <a:gd name="T35" fmla="*/ 50 h 70"/>
                <a:gd name="T36" fmla="*/ 0 w 40"/>
                <a:gd name="T37" fmla="*/ 54 h 70"/>
                <a:gd name="T38" fmla="*/ 0 w 40"/>
                <a:gd name="T39" fmla="*/ 54 h 70"/>
                <a:gd name="T40" fmla="*/ 7 w 40"/>
                <a:gd name="T41" fmla="*/ 70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70"/>
                <a:gd name="T65" fmla="*/ 40 w 40"/>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70">
                  <a:moveTo>
                    <a:pt x="7" y="70"/>
                  </a:moveTo>
                  <a:lnTo>
                    <a:pt x="7" y="70"/>
                  </a:lnTo>
                  <a:lnTo>
                    <a:pt x="18" y="64"/>
                  </a:lnTo>
                  <a:lnTo>
                    <a:pt x="26" y="56"/>
                  </a:lnTo>
                  <a:lnTo>
                    <a:pt x="33" y="47"/>
                  </a:lnTo>
                  <a:lnTo>
                    <a:pt x="37" y="38"/>
                  </a:lnTo>
                  <a:lnTo>
                    <a:pt x="40" y="28"/>
                  </a:lnTo>
                  <a:lnTo>
                    <a:pt x="40" y="18"/>
                  </a:lnTo>
                  <a:lnTo>
                    <a:pt x="40" y="8"/>
                  </a:lnTo>
                  <a:lnTo>
                    <a:pt x="39" y="0"/>
                  </a:lnTo>
                  <a:lnTo>
                    <a:pt x="22" y="3"/>
                  </a:lnTo>
                  <a:lnTo>
                    <a:pt x="23" y="10"/>
                  </a:lnTo>
                  <a:lnTo>
                    <a:pt x="23" y="18"/>
                  </a:lnTo>
                  <a:lnTo>
                    <a:pt x="23" y="25"/>
                  </a:lnTo>
                  <a:lnTo>
                    <a:pt x="21" y="32"/>
                  </a:lnTo>
                  <a:lnTo>
                    <a:pt x="18" y="39"/>
                  </a:lnTo>
                  <a:lnTo>
                    <a:pt x="14" y="45"/>
                  </a:lnTo>
                  <a:lnTo>
                    <a:pt x="8" y="50"/>
                  </a:lnTo>
                  <a:lnTo>
                    <a:pt x="0" y="54"/>
                  </a:lnTo>
                  <a:lnTo>
                    <a:pt x="7" y="70"/>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24" name="Freeform 216"/>
            <p:cNvSpPr>
              <a:spLocks/>
            </p:cNvSpPr>
            <p:nvPr/>
          </p:nvSpPr>
          <p:spPr bwMode="auto">
            <a:xfrm>
              <a:off x="2869" y="3796"/>
              <a:ext cx="80" cy="39"/>
            </a:xfrm>
            <a:custGeom>
              <a:avLst/>
              <a:gdLst>
                <a:gd name="T0" fmla="*/ 0 w 80"/>
                <a:gd name="T1" fmla="*/ 5 h 39"/>
                <a:gd name="T2" fmla="*/ 0 w 80"/>
                <a:gd name="T3" fmla="*/ 5 h 39"/>
                <a:gd name="T4" fmla="*/ 2 w 80"/>
                <a:gd name="T5" fmla="*/ 11 h 39"/>
                <a:gd name="T6" fmla="*/ 4 w 80"/>
                <a:gd name="T7" fmla="*/ 17 h 39"/>
                <a:gd name="T8" fmla="*/ 7 w 80"/>
                <a:gd name="T9" fmla="*/ 21 h 39"/>
                <a:gd name="T10" fmla="*/ 13 w 80"/>
                <a:gd name="T11" fmla="*/ 27 h 39"/>
                <a:gd name="T12" fmla="*/ 21 w 80"/>
                <a:gd name="T13" fmla="*/ 32 h 39"/>
                <a:gd name="T14" fmla="*/ 32 w 80"/>
                <a:gd name="T15" fmla="*/ 38 h 39"/>
                <a:gd name="T16" fmla="*/ 43 w 80"/>
                <a:gd name="T17" fmla="*/ 39 h 39"/>
                <a:gd name="T18" fmla="*/ 56 w 80"/>
                <a:gd name="T19" fmla="*/ 39 h 39"/>
                <a:gd name="T20" fmla="*/ 69 w 80"/>
                <a:gd name="T21" fmla="*/ 38 h 39"/>
                <a:gd name="T22" fmla="*/ 80 w 80"/>
                <a:gd name="T23" fmla="*/ 34 h 39"/>
                <a:gd name="T24" fmla="*/ 73 w 80"/>
                <a:gd name="T25" fmla="*/ 18 h 39"/>
                <a:gd name="T26" fmla="*/ 64 w 80"/>
                <a:gd name="T27" fmla="*/ 21 h 39"/>
                <a:gd name="T28" fmla="*/ 55 w 80"/>
                <a:gd name="T29" fmla="*/ 23 h 39"/>
                <a:gd name="T30" fmla="*/ 45 w 80"/>
                <a:gd name="T31" fmla="*/ 23 h 39"/>
                <a:gd name="T32" fmla="*/ 36 w 80"/>
                <a:gd name="T33" fmla="*/ 21 h 39"/>
                <a:gd name="T34" fmla="*/ 29 w 80"/>
                <a:gd name="T35" fmla="*/ 18 h 39"/>
                <a:gd name="T36" fmla="*/ 22 w 80"/>
                <a:gd name="T37" fmla="*/ 13 h 39"/>
                <a:gd name="T38" fmla="*/ 21 w 80"/>
                <a:gd name="T39" fmla="*/ 11 h 39"/>
                <a:gd name="T40" fmla="*/ 20 w 80"/>
                <a:gd name="T41" fmla="*/ 9 h 39"/>
                <a:gd name="T42" fmla="*/ 17 w 80"/>
                <a:gd name="T43" fmla="*/ 5 h 39"/>
                <a:gd name="T44" fmla="*/ 16 w 80"/>
                <a:gd name="T45" fmla="*/ 0 h 39"/>
                <a:gd name="T46" fmla="*/ 16 w 80"/>
                <a:gd name="T47" fmla="*/ 0 h 39"/>
                <a:gd name="T48" fmla="*/ 0 w 80"/>
                <a:gd name="T49" fmla="*/ 5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0"/>
                <a:gd name="T76" fmla="*/ 0 h 39"/>
                <a:gd name="T77" fmla="*/ 80 w 80"/>
                <a:gd name="T78" fmla="*/ 39 h 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0" h="39">
                  <a:moveTo>
                    <a:pt x="0" y="5"/>
                  </a:moveTo>
                  <a:lnTo>
                    <a:pt x="0" y="5"/>
                  </a:lnTo>
                  <a:lnTo>
                    <a:pt x="2" y="11"/>
                  </a:lnTo>
                  <a:lnTo>
                    <a:pt x="4" y="17"/>
                  </a:lnTo>
                  <a:lnTo>
                    <a:pt x="7" y="21"/>
                  </a:lnTo>
                  <a:lnTo>
                    <a:pt x="13" y="27"/>
                  </a:lnTo>
                  <a:lnTo>
                    <a:pt x="21" y="32"/>
                  </a:lnTo>
                  <a:lnTo>
                    <a:pt x="32" y="38"/>
                  </a:lnTo>
                  <a:lnTo>
                    <a:pt x="43" y="39"/>
                  </a:lnTo>
                  <a:lnTo>
                    <a:pt x="56" y="39"/>
                  </a:lnTo>
                  <a:lnTo>
                    <a:pt x="69" y="38"/>
                  </a:lnTo>
                  <a:lnTo>
                    <a:pt x="80" y="34"/>
                  </a:lnTo>
                  <a:lnTo>
                    <a:pt x="73" y="18"/>
                  </a:lnTo>
                  <a:lnTo>
                    <a:pt x="64" y="21"/>
                  </a:lnTo>
                  <a:lnTo>
                    <a:pt x="55" y="23"/>
                  </a:lnTo>
                  <a:lnTo>
                    <a:pt x="45" y="23"/>
                  </a:lnTo>
                  <a:lnTo>
                    <a:pt x="36" y="21"/>
                  </a:lnTo>
                  <a:lnTo>
                    <a:pt x="29" y="18"/>
                  </a:lnTo>
                  <a:lnTo>
                    <a:pt x="22" y="13"/>
                  </a:lnTo>
                  <a:lnTo>
                    <a:pt x="21" y="11"/>
                  </a:lnTo>
                  <a:lnTo>
                    <a:pt x="20" y="9"/>
                  </a:lnTo>
                  <a:lnTo>
                    <a:pt x="17" y="5"/>
                  </a:lnTo>
                  <a:lnTo>
                    <a:pt x="16" y="0"/>
                  </a:lnTo>
                  <a:lnTo>
                    <a:pt x="0" y="5"/>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25" name="Freeform 217"/>
            <p:cNvSpPr>
              <a:spLocks/>
            </p:cNvSpPr>
            <p:nvPr/>
          </p:nvSpPr>
          <p:spPr bwMode="auto">
            <a:xfrm>
              <a:off x="2865" y="3724"/>
              <a:ext cx="39" cy="77"/>
            </a:xfrm>
            <a:custGeom>
              <a:avLst/>
              <a:gdLst>
                <a:gd name="T0" fmla="*/ 33 w 39"/>
                <a:gd name="T1" fmla="*/ 0 h 77"/>
                <a:gd name="T2" fmla="*/ 33 w 39"/>
                <a:gd name="T3" fmla="*/ 0 h 77"/>
                <a:gd name="T4" fmla="*/ 21 w 39"/>
                <a:gd name="T5" fmla="*/ 5 h 77"/>
                <a:gd name="T6" fmla="*/ 13 w 39"/>
                <a:gd name="T7" fmla="*/ 14 h 77"/>
                <a:gd name="T8" fmla="*/ 6 w 39"/>
                <a:gd name="T9" fmla="*/ 22 h 77"/>
                <a:gd name="T10" fmla="*/ 1 w 39"/>
                <a:gd name="T11" fmla="*/ 33 h 77"/>
                <a:gd name="T12" fmla="*/ 0 w 39"/>
                <a:gd name="T13" fmla="*/ 43 h 77"/>
                <a:gd name="T14" fmla="*/ 0 w 39"/>
                <a:gd name="T15" fmla="*/ 54 h 77"/>
                <a:gd name="T16" fmla="*/ 1 w 39"/>
                <a:gd name="T17" fmla="*/ 65 h 77"/>
                <a:gd name="T18" fmla="*/ 4 w 39"/>
                <a:gd name="T19" fmla="*/ 77 h 77"/>
                <a:gd name="T20" fmla="*/ 20 w 39"/>
                <a:gd name="T21" fmla="*/ 72 h 77"/>
                <a:gd name="T22" fmla="*/ 18 w 39"/>
                <a:gd name="T23" fmla="*/ 63 h 77"/>
                <a:gd name="T24" fmla="*/ 17 w 39"/>
                <a:gd name="T25" fmla="*/ 54 h 77"/>
                <a:gd name="T26" fmla="*/ 17 w 39"/>
                <a:gd name="T27" fmla="*/ 44 h 77"/>
                <a:gd name="T28" fmla="*/ 18 w 39"/>
                <a:gd name="T29" fmla="*/ 37 h 77"/>
                <a:gd name="T30" fmla="*/ 21 w 39"/>
                <a:gd name="T31" fmla="*/ 31 h 77"/>
                <a:gd name="T32" fmla="*/ 25 w 39"/>
                <a:gd name="T33" fmla="*/ 25 h 77"/>
                <a:gd name="T34" fmla="*/ 31 w 39"/>
                <a:gd name="T35" fmla="*/ 21 h 77"/>
                <a:gd name="T36" fmla="*/ 39 w 39"/>
                <a:gd name="T37" fmla="*/ 17 h 77"/>
                <a:gd name="T38" fmla="*/ 39 w 39"/>
                <a:gd name="T39" fmla="*/ 17 h 77"/>
                <a:gd name="T40" fmla="*/ 33 w 39"/>
                <a:gd name="T41" fmla="*/ 0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77"/>
                <a:gd name="T65" fmla="*/ 39 w 39"/>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77">
                  <a:moveTo>
                    <a:pt x="33" y="0"/>
                  </a:moveTo>
                  <a:lnTo>
                    <a:pt x="33" y="0"/>
                  </a:lnTo>
                  <a:lnTo>
                    <a:pt x="21" y="5"/>
                  </a:lnTo>
                  <a:lnTo>
                    <a:pt x="13" y="14"/>
                  </a:lnTo>
                  <a:lnTo>
                    <a:pt x="6" y="22"/>
                  </a:lnTo>
                  <a:lnTo>
                    <a:pt x="1" y="33"/>
                  </a:lnTo>
                  <a:lnTo>
                    <a:pt x="0" y="43"/>
                  </a:lnTo>
                  <a:lnTo>
                    <a:pt x="0" y="54"/>
                  </a:lnTo>
                  <a:lnTo>
                    <a:pt x="1" y="65"/>
                  </a:lnTo>
                  <a:lnTo>
                    <a:pt x="4" y="77"/>
                  </a:lnTo>
                  <a:lnTo>
                    <a:pt x="20" y="72"/>
                  </a:lnTo>
                  <a:lnTo>
                    <a:pt x="18" y="63"/>
                  </a:lnTo>
                  <a:lnTo>
                    <a:pt x="17" y="54"/>
                  </a:lnTo>
                  <a:lnTo>
                    <a:pt x="17" y="44"/>
                  </a:lnTo>
                  <a:lnTo>
                    <a:pt x="18" y="37"/>
                  </a:lnTo>
                  <a:lnTo>
                    <a:pt x="21" y="31"/>
                  </a:lnTo>
                  <a:lnTo>
                    <a:pt x="25" y="25"/>
                  </a:lnTo>
                  <a:lnTo>
                    <a:pt x="31" y="21"/>
                  </a:lnTo>
                  <a:lnTo>
                    <a:pt x="39" y="17"/>
                  </a:lnTo>
                  <a:lnTo>
                    <a:pt x="33" y="0"/>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26" name="Freeform 218"/>
            <p:cNvSpPr>
              <a:spLocks/>
            </p:cNvSpPr>
            <p:nvPr/>
          </p:nvSpPr>
          <p:spPr bwMode="auto">
            <a:xfrm>
              <a:off x="2461" y="4022"/>
              <a:ext cx="119" cy="68"/>
            </a:xfrm>
            <a:custGeom>
              <a:avLst/>
              <a:gdLst>
                <a:gd name="T0" fmla="*/ 111 w 119"/>
                <a:gd name="T1" fmla="*/ 52 h 68"/>
                <a:gd name="T2" fmla="*/ 114 w 119"/>
                <a:gd name="T3" fmla="*/ 52 h 68"/>
                <a:gd name="T4" fmla="*/ 92 w 119"/>
                <a:gd name="T5" fmla="*/ 48 h 68"/>
                <a:gd name="T6" fmla="*/ 72 w 119"/>
                <a:gd name="T7" fmla="*/ 41 h 68"/>
                <a:gd name="T8" fmla="*/ 54 w 119"/>
                <a:gd name="T9" fmla="*/ 34 h 68"/>
                <a:gd name="T10" fmla="*/ 40 w 119"/>
                <a:gd name="T11" fmla="*/ 27 h 68"/>
                <a:gd name="T12" fmla="*/ 30 w 119"/>
                <a:gd name="T13" fmla="*/ 20 h 68"/>
                <a:gd name="T14" fmla="*/ 22 w 119"/>
                <a:gd name="T15" fmla="*/ 11 h 68"/>
                <a:gd name="T16" fmla="*/ 19 w 119"/>
                <a:gd name="T17" fmla="*/ 9 h 68"/>
                <a:gd name="T18" fmla="*/ 18 w 119"/>
                <a:gd name="T19" fmla="*/ 6 h 68"/>
                <a:gd name="T20" fmla="*/ 18 w 119"/>
                <a:gd name="T21" fmla="*/ 3 h 68"/>
                <a:gd name="T22" fmla="*/ 16 w 119"/>
                <a:gd name="T23" fmla="*/ 0 h 68"/>
                <a:gd name="T24" fmla="*/ 0 w 119"/>
                <a:gd name="T25" fmla="*/ 0 h 68"/>
                <a:gd name="T26" fmla="*/ 1 w 119"/>
                <a:gd name="T27" fmla="*/ 6 h 68"/>
                <a:gd name="T28" fmla="*/ 2 w 119"/>
                <a:gd name="T29" fmla="*/ 13 h 68"/>
                <a:gd name="T30" fmla="*/ 5 w 119"/>
                <a:gd name="T31" fmla="*/ 18 h 68"/>
                <a:gd name="T32" fmla="*/ 9 w 119"/>
                <a:gd name="T33" fmla="*/ 24 h 68"/>
                <a:gd name="T34" fmla="*/ 19 w 119"/>
                <a:gd name="T35" fmla="*/ 32 h 68"/>
                <a:gd name="T36" fmla="*/ 32 w 119"/>
                <a:gd name="T37" fmla="*/ 42 h 68"/>
                <a:gd name="T38" fmla="*/ 47 w 119"/>
                <a:gd name="T39" fmla="*/ 49 h 68"/>
                <a:gd name="T40" fmla="*/ 66 w 119"/>
                <a:gd name="T41" fmla="*/ 57 h 68"/>
                <a:gd name="T42" fmla="*/ 86 w 119"/>
                <a:gd name="T43" fmla="*/ 63 h 68"/>
                <a:gd name="T44" fmla="*/ 110 w 119"/>
                <a:gd name="T45" fmla="*/ 68 h 68"/>
                <a:gd name="T46" fmla="*/ 112 w 119"/>
                <a:gd name="T47" fmla="*/ 68 h 68"/>
                <a:gd name="T48" fmla="*/ 110 w 119"/>
                <a:gd name="T49" fmla="*/ 68 h 68"/>
                <a:gd name="T50" fmla="*/ 114 w 119"/>
                <a:gd name="T51" fmla="*/ 68 h 68"/>
                <a:gd name="T52" fmla="*/ 117 w 119"/>
                <a:gd name="T53" fmla="*/ 67 h 68"/>
                <a:gd name="T54" fmla="*/ 118 w 119"/>
                <a:gd name="T55" fmla="*/ 66 h 68"/>
                <a:gd name="T56" fmla="*/ 119 w 119"/>
                <a:gd name="T57" fmla="*/ 63 h 68"/>
                <a:gd name="T58" fmla="*/ 119 w 119"/>
                <a:gd name="T59" fmla="*/ 59 h 68"/>
                <a:gd name="T60" fmla="*/ 119 w 119"/>
                <a:gd name="T61" fmla="*/ 56 h 68"/>
                <a:gd name="T62" fmla="*/ 117 w 119"/>
                <a:gd name="T63" fmla="*/ 55 h 68"/>
                <a:gd name="T64" fmla="*/ 114 w 119"/>
                <a:gd name="T65" fmla="*/ 52 h 68"/>
                <a:gd name="T66" fmla="*/ 111 w 119"/>
                <a:gd name="T67" fmla="*/ 52 h 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9"/>
                <a:gd name="T103" fmla="*/ 0 h 68"/>
                <a:gd name="T104" fmla="*/ 119 w 119"/>
                <a:gd name="T105" fmla="*/ 68 h 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9" h="68">
                  <a:moveTo>
                    <a:pt x="111" y="52"/>
                  </a:moveTo>
                  <a:lnTo>
                    <a:pt x="114" y="52"/>
                  </a:lnTo>
                  <a:lnTo>
                    <a:pt x="92" y="48"/>
                  </a:lnTo>
                  <a:lnTo>
                    <a:pt x="72" y="41"/>
                  </a:lnTo>
                  <a:lnTo>
                    <a:pt x="54" y="34"/>
                  </a:lnTo>
                  <a:lnTo>
                    <a:pt x="40" y="27"/>
                  </a:lnTo>
                  <a:lnTo>
                    <a:pt x="30" y="20"/>
                  </a:lnTo>
                  <a:lnTo>
                    <a:pt x="22" y="11"/>
                  </a:lnTo>
                  <a:lnTo>
                    <a:pt x="19" y="9"/>
                  </a:lnTo>
                  <a:lnTo>
                    <a:pt x="18" y="6"/>
                  </a:lnTo>
                  <a:lnTo>
                    <a:pt x="18" y="3"/>
                  </a:lnTo>
                  <a:lnTo>
                    <a:pt x="16" y="0"/>
                  </a:lnTo>
                  <a:lnTo>
                    <a:pt x="0" y="0"/>
                  </a:lnTo>
                  <a:lnTo>
                    <a:pt x="1" y="6"/>
                  </a:lnTo>
                  <a:lnTo>
                    <a:pt x="2" y="13"/>
                  </a:lnTo>
                  <a:lnTo>
                    <a:pt x="5" y="18"/>
                  </a:lnTo>
                  <a:lnTo>
                    <a:pt x="9" y="24"/>
                  </a:lnTo>
                  <a:lnTo>
                    <a:pt x="19" y="32"/>
                  </a:lnTo>
                  <a:lnTo>
                    <a:pt x="32" y="42"/>
                  </a:lnTo>
                  <a:lnTo>
                    <a:pt x="47" y="49"/>
                  </a:lnTo>
                  <a:lnTo>
                    <a:pt x="66" y="57"/>
                  </a:lnTo>
                  <a:lnTo>
                    <a:pt x="86" y="63"/>
                  </a:lnTo>
                  <a:lnTo>
                    <a:pt x="110" y="68"/>
                  </a:lnTo>
                  <a:lnTo>
                    <a:pt x="112" y="68"/>
                  </a:lnTo>
                  <a:lnTo>
                    <a:pt x="110" y="68"/>
                  </a:lnTo>
                  <a:lnTo>
                    <a:pt x="114" y="68"/>
                  </a:lnTo>
                  <a:lnTo>
                    <a:pt x="117" y="67"/>
                  </a:lnTo>
                  <a:lnTo>
                    <a:pt x="118" y="66"/>
                  </a:lnTo>
                  <a:lnTo>
                    <a:pt x="119" y="63"/>
                  </a:lnTo>
                  <a:lnTo>
                    <a:pt x="119" y="59"/>
                  </a:lnTo>
                  <a:lnTo>
                    <a:pt x="119" y="56"/>
                  </a:lnTo>
                  <a:lnTo>
                    <a:pt x="117" y="55"/>
                  </a:lnTo>
                  <a:lnTo>
                    <a:pt x="114" y="52"/>
                  </a:lnTo>
                  <a:lnTo>
                    <a:pt x="111" y="52"/>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27" name="Freeform 219"/>
            <p:cNvSpPr>
              <a:spLocks/>
            </p:cNvSpPr>
            <p:nvPr/>
          </p:nvSpPr>
          <p:spPr bwMode="auto">
            <a:xfrm>
              <a:off x="2572" y="4050"/>
              <a:ext cx="167" cy="40"/>
            </a:xfrm>
            <a:custGeom>
              <a:avLst/>
              <a:gdLst>
                <a:gd name="T0" fmla="*/ 159 w 167"/>
                <a:gd name="T1" fmla="*/ 0 h 40"/>
                <a:gd name="T2" fmla="*/ 159 w 167"/>
                <a:gd name="T3" fmla="*/ 0 h 40"/>
                <a:gd name="T4" fmla="*/ 137 w 167"/>
                <a:gd name="T5" fmla="*/ 0 h 40"/>
                <a:gd name="T6" fmla="*/ 114 w 167"/>
                <a:gd name="T7" fmla="*/ 3 h 40"/>
                <a:gd name="T8" fmla="*/ 91 w 167"/>
                <a:gd name="T9" fmla="*/ 7 h 40"/>
                <a:gd name="T10" fmla="*/ 68 w 167"/>
                <a:gd name="T11" fmla="*/ 11 h 40"/>
                <a:gd name="T12" fmla="*/ 48 w 167"/>
                <a:gd name="T13" fmla="*/ 15 h 40"/>
                <a:gd name="T14" fmla="*/ 29 w 167"/>
                <a:gd name="T15" fmla="*/ 20 h 40"/>
                <a:gd name="T16" fmla="*/ 13 w 167"/>
                <a:gd name="T17" fmla="*/ 22 h 40"/>
                <a:gd name="T18" fmla="*/ 0 w 167"/>
                <a:gd name="T19" fmla="*/ 24 h 40"/>
                <a:gd name="T20" fmla="*/ 1 w 167"/>
                <a:gd name="T21" fmla="*/ 40 h 40"/>
                <a:gd name="T22" fmla="*/ 15 w 167"/>
                <a:gd name="T23" fmla="*/ 39 h 40"/>
                <a:gd name="T24" fmla="*/ 32 w 167"/>
                <a:gd name="T25" fmla="*/ 36 h 40"/>
                <a:gd name="T26" fmla="*/ 52 w 167"/>
                <a:gd name="T27" fmla="*/ 32 h 40"/>
                <a:gd name="T28" fmla="*/ 71 w 167"/>
                <a:gd name="T29" fmla="*/ 28 h 40"/>
                <a:gd name="T30" fmla="*/ 94 w 167"/>
                <a:gd name="T31" fmla="*/ 24 h 40"/>
                <a:gd name="T32" fmla="*/ 116 w 167"/>
                <a:gd name="T33" fmla="*/ 20 h 40"/>
                <a:gd name="T34" fmla="*/ 138 w 167"/>
                <a:gd name="T35" fmla="*/ 18 h 40"/>
                <a:gd name="T36" fmla="*/ 159 w 167"/>
                <a:gd name="T37" fmla="*/ 17 h 40"/>
                <a:gd name="T38" fmla="*/ 160 w 167"/>
                <a:gd name="T39" fmla="*/ 17 h 40"/>
                <a:gd name="T40" fmla="*/ 159 w 167"/>
                <a:gd name="T41" fmla="*/ 17 h 40"/>
                <a:gd name="T42" fmla="*/ 163 w 167"/>
                <a:gd name="T43" fmla="*/ 15 h 40"/>
                <a:gd name="T44" fmla="*/ 166 w 167"/>
                <a:gd name="T45" fmla="*/ 14 h 40"/>
                <a:gd name="T46" fmla="*/ 167 w 167"/>
                <a:gd name="T47" fmla="*/ 11 h 40"/>
                <a:gd name="T48" fmla="*/ 167 w 167"/>
                <a:gd name="T49" fmla="*/ 8 h 40"/>
                <a:gd name="T50" fmla="*/ 167 w 167"/>
                <a:gd name="T51" fmla="*/ 4 h 40"/>
                <a:gd name="T52" fmla="*/ 166 w 167"/>
                <a:gd name="T53" fmla="*/ 1 h 40"/>
                <a:gd name="T54" fmla="*/ 163 w 167"/>
                <a:gd name="T55" fmla="*/ 0 h 40"/>
                <a:gd name="T56" fmla="*/ 159 w 167"/>
                <a:gd name="T57" fmla="*/ 0 h 4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7"/>
                <a:gd name="T88" fmla="*/ 0 h 40"/>
                <a:gd name="T89" fmla="*/ 167 w 167"/>
                <a:gd name="T90" fmla="*/ 40 h 4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7" h="40">
                  <a:moveTo>
                    <a:pt x="159" y="0"/>
                  </a:moveTo>
                  <a:lnTo>
                    <a:pt x="159" y="0"/>
                  </a:lnTo>
                  <a:lnTo>
                    <a:pt x="137" y="0"/>
                  </a:lnTo>
                  <a:lnTo>
                    <a:pt x="114" y="3"/>
                  </a:lnTo>
                  <a:lnTo>
                    <a:pt x="91" y="7"/>
                  </a:lnTo>
                  <a:lnTo>
                    <a:pt x="68" y="11"/>
                  </a:lnTo>
                  <a:lnTo>
                    <a:pt x="48" y="15"/>
                  </a:lnTo>
                  <a:lnTo>
                    <a:pt x="29" y="20"/>
                  </a:lnTo>
                  <a:lnTo>
                    <a:pt x="13" y="22"/>
                  </a:lnTo>
                  <a:lnTo>
                    <a:pt x="0" y="24"/>
                  </a:lnTo>
                  <a:lnTo>
                    <a:pt x="1" y="40"/>
                  </a:lnTo>
                  <a:lnTo>
                    <a:pt x="15" y="39"/>
                  </a:lnTo>
                  <a:lnTo>
                    <a:pt x="32" y="36"/>
                  </a:lnTo>
                  <a:lnTo>
                    <a:pt x="52" y="32"/>
                  </a:lnTo>
                  <a:lnTo>
                    <a:pt x="71" y="28"/>
                  </a:lnTo>
                  <a:lnTo>
                    <a:pt x="94" y="24"/>
                  </a:lnTo>
                  <a:lnTo>
                    <a:pt x="116" y="20"/>
                  </a:lnTo>
                  <a:lnTo>
                    <a:pt x="138" y="18"/>
                  </a:lnTo>
                  <a:lnTo>
                    <a:pt x="159" y="17"/>
                  </a:lnTo>
                  <a:lnTo>
                    <a:pt x="160" y="17"/>
                  </a:lnTo>
                  <a:lnTo>
                    <a:pt x="159" y="17"/>
                  </a:lnTo>
                  <a:lnTo>
                    <a:pt x="163" y="15"/>
                  </a:lnTo>
                  <a:lnTo>
                    <a:pt x="166" y="14"/>
                  </a:lnTo>
                  <a:lnTo>
                    <a:pt x="167" y="11"/>
                  </a:lnTo>
                  <a:lnTo>
                    <a:pt x="167" y="8"/>
                  </a:lnTo>
                  <a:lnTo>
                    <a:pt x="167" y="4"/>
                  </a:lnTo>
                  <a:lnTo>
                    <a:pt x="166" y="1"/>
                  </a:lnTo>
                  <a:lnTo>
                    <a:pt x="163" y="0"/>
                  </a:lnTo>
                  <a:lnTo>
                    <a:pt x="159" y="0"/>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28" name="Freeform 220"/>
            <p:cNvSpPr>
              <a:spLocks/>
            </p:cNvSpPr>
            <p:nvPr/>
          </p:nvSpPr>
          <p:spPr bwMode="auto">
            <a:xfrm>
              <a:off x="2731" y="4049"/>
              <a:ext cx="218" cy="47"/>
            </a:xfrm>
            <a:custGeom>
              <a:avLst/>
              <a:gdLst>
                <a:gd name="T0" fmla="*/ 216 w 218"/>
                <a:gd name="T1" fmla="*/ 30 h 47"/>
                <a:gd name="T2" fmla="*/ 216 w 218"/>
                <a:gd name="T3" fmla="*/ 30 h 47"/>
                <a:gd name="T4" fmla="*/ 204 w 218"/>
                <a:gd name="T5" fmla="*/ 30 h 47"/>
                <a:gd name="T6" fmla="*/ 193 w 218"/>
                <a:gd name="T7" fmla="*/ 30 h 47"/>
                <a:gd name="T8" fmla="*/ 181 w 218"/>
                <a:gd name="T9" fmla="*/ 28 h 47"/>
                <a:gd name="T10" fmla="*/ 170 w 218"/>
                <a:gd name="T11" fmla="*/ 26 h 47"/>
                <a:gd name="T12" fmla="*/ 147 w 218"/>
                <a:gd name="T13" fmla="*/ 21 h 47"/>
                <a:gd name="T14" fmla="*/ 121 w 218"/>
                <a:gd name="T15" fmla="*/ 14 h 47"/>
                <a:gd name="T16" fmla="*/ 96 w 218"/>
                <a:gd name="T17" fmla="*/ 7 h 47"/>
                <a:gd name="T18" fmla="*/ 67 w 218"/>
                <a:gd name="T19" fmla="*/ 2 h 47"/>
                <a:gd name="T20" fmla="*/ 52 w 218"/>
                <a:gd name="T21" fmla="*/ 0 h 47"/>
                <a:gd name="T22" fmla="*/ 35 w 218"/>
                <a:gd name="T23" fmla="*/ 0 h 47"/>
                <a:gd name="T24" fmla="*/ 18 w 218"/>
                <a:gd name="T25" fmla="*/ 0 h 47"/>
                <a:gd name="T26" fmla="*/ 0 w 218"/>
                <a:gd name="T27" fmla="*/ 1 h 47"/>
                <a:gd name="T28" fmla="*/ 1 w 218"/>
                <a:gd name="T29" fmla="*/ 18 h 47"/>
                <a:gd name="T30" fmla="*/ 18 w 218"/>
                <a:gd name="T31" fmla="*/ 16 h 47"/>
                <a:gd name="T32" fmla="*/ 35 w 218"/>
                <a:gd name="T33" fmla="*/ 16 h 47"/>
                <a:gd name="T34" fmla="*/ 50 w 218"/>
                <a:gd name="T35" fmla="*/ 18 h 47"/>
                <a:gd name="T36" fmla="*/ 64 w 218"/>
                <a:gd name="T37" fmla="*/ 19 h 47"/>
                <a:gd name="T38" fmla="*/ 92 w 218"/>
                <a:gd name="T39" fmla="*/ 23 h 47"/>
                <a:gd name="T40" fmla="*/ 117 w 218"/>
                <a:gd name="T41" fmla="*/ 30 h 47"/>
                <a:gd name="T42" fmla="*/ 142 w 218"/>
                <a:gd name="T43" fmla="*/ 36 h 47"/>
                <a:gd name="T44" fmla="*/ 166 w 218"/>
                <a:gd name="T45" fmla="*/ 43 h 47"/>
                <a:gd name="T46" fmla="*/ 179 w 218"/>
                <a:gd name="T47" fmla="*/ 44 h 47"/>
                <a:gd name="T48" fmla="*/ 191 w 218"/>
                <a:gd name="T49" fmla="*/ 47 h 47"/>
                <a:gd name="T50" fmla="*/ 204 w 218"/>
                <a:gd name="T51" fmla="*/ 47 h 47"/>
                <a:gd name="T52" fmla="*/ 218 w 218"/>
                <a:gd name="T53" fmla="*/ 47 h 47"/>
                <a:gd name="T54" fmla="*/ 218 w 218"/>
                <a:gd name="T55" fmla="*/ 47 h 47"/>
                <a:gd name="T56" fmla="*/ 216 w 218"/>
                <a:gd name="T57" fmla="*/ 30 h 4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8"/>
                <a:gd name="T88" fmla="*/ 0 h 47"/>
                <a:gd name="T89" fmla="*/ 218 w 218"/>
                <a:gd name="T90" fmla="*/ 47 h 4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8" h="47">
                  <a:moveTo>
                    <a:pt x="216" y="30"/>
                  </a:moveTo>
                  <a:lnTo>
                    <a:pt x="216" y="30"/>
                  </a:lnTo>
                  <a:lnTo>
                    <a:pt x="204" y="30"/>
                  </a:lnTo>
                  <a:lnTo>
                    <a:pt x="193" y="30"/>
                  </a:lnTo>
                  <a:lnTo>
                    <a:pt x="181" y="28"/>
                  </a:lnTo>
                  <a:lnTo>
                    <a:pt x="170" y="26"/>
                  </a:lnTo>
                  <a:lnTo>
                    <a:pt x="147" y="21"/>
                  </a:lnTo>
                  <a:lnTo>
                    <a:pt x="121" y="14"/>
                  </a:lnTo>
                  <a:lnTo>
                    <a:pt x="96" y="7"/>
                  </a:lnTo>
                  <a:lnTo>
                    <a:pt x="67" y="2"/>
                  </a:lnTo>
                  <a:lnTo>
                    <a:pt x="52" y="0"/>
                  </a:lnTo>
                  <a:lnTo>
                    <a:pt x="35" y="0"/>
                  </a:lnTo>
                  <a:lnTo>
                    <a:pt x="18" y="0"/>
                  </a:lnTo>
                  <a:lnTo>
                    <a:pt x="0" y="1"/>
                  </a:lnTo>
                  <a:lnTo>
                    <a:pt x="1" y="18"/>
                  </a:lnTo>
                  <a:lnTo>
                    <a:pt x="18" y="16"/>
                  </a:lnTo>
                  <a:lnTo>
                    <a:pt x="35" y="16"/>
                  </a:lnTo>
                  <a:lnTo>
                    <a:pt x="50" y="18"/>
                  </a:lnTo>
                  <a:lnTo>
                    <a:pt x="64" y="19"/>
                  </a:lnTo>
                  <a:lnTo>
                    <a:pt x="92" y="23"/>
                  </a:lnTo>
                  <a:lnTo>
                    <a:pt x="117" y="30"/>
                  </a:lnTo>
                  <a:lnTo>
                    <a:pt x="142" y="36"/>
                  </a:lnTo>
                  <a:lnTo>
                    <a:pt x="166" y="43"/>
                  </a:lnTo>
                  <a:lnTo>
                    <a:pt x="179" y="44"/>
                  </a:lnTo>
                  <a:lnTo>
                    <a:pt x="191" y="47"/>
                  </a:lnTo>
                  <a:lnTo>
                    <a:pt x="204" y="47"/>
                  </a:lnTo>
                  <a:lnTo>
                    <a:pt x="218" y="47"/>
                  </a:lnTo>
                  <a:lnTo>
                    <a:pt x="216" y="30"/>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29" name="Freeform 221"/>
            <p:cNvSpPr>
              <a:spLocks/>
            </p:cNvSpPr>
            <p:nvPr/>
          </p:nvSpPr>
          <p:spPr bwMode="auto">
            <a:xfrm>
              <a:off x="2947" y="4017"/>
              <a:ext cx="94" cy="79"/>
            </a:xfrm>
            <a:custGeom>
              <a:avLst/>
              <a:gdLst>
                <a:gd name="T0" fmla="*/ 77 w 94"/>
                <a:gd name="T1" fmla="*/ 0 h 79"/>
                <a:gd name="T2" fmla="*/ 77 w 94"/>
                <a:gd name="T3" fmla="*/ 0 h 79"/>
                <a:gd name="T4" fmla="*/ 76 w 94"/>
                <a:gd name="T5" fmla="*/ 14 h 79"/>
                <a:gd name="T6" fmla="*/ 74 w 94"/>
                <a:gd name="T7" fmla="*/ 26 h 79"/>
                <a:gd name="T8" fmla="*/ 71 w 94"/>
                <a:gd name="T9" fmla="*/ 30 h 79"/>
                <a:gd name="T10" fmla="*/ 70 w 94"/>
                <a:gd name="T11" fmla="*/ 36 h 79"/>
                <a:gd name="T12" fmla="*/ 66 w 94"/>
                <a:gd name="T13" fmla="*/ 40 h 79"/>
                <a:gd name="T14" fmla="*/ 63 w 94"/>
                <a:gd name="T15" fmla="*/ 44 h 79"/>
                <a:gd name="T16" fmla="*/ 59 w 94"/>
                <a:gd name="T17" fmla="*/ 47 h 79"/>
                <a:gd name="T18" fmla="*/ 53 w 94"/>
                <a:gd name="T19" fmla="*/ 51 h 79"/>
                <a:gd name="T20" fmla="*/ 48 w 94"/>
                <a:gd name="T21" fmla="*/ 54 h 79"/>
                <a:gd name="T22" fmla="*/ 41 w 94"/>
                <a:gd name="T23" fmla="*/ 57 h 79"/>
                <a:gd name="T24" fmla="*/ 32 w 94"/>
                <a:gd name="T25" fmla="*/ 58 h 79"/>
                <a:gd name="T26" fmla="*/ 23 w 94"/>
                <a:gd name="T27" fmla="*/ 61 h 79"/>
                <a:gd name="T28" fmla="*/ 13 w 94"/>
                <a:gd name="T29" fmla="*/ 62 h 79"/>
                <a:gd name="T30" fmla="*/ 0 w 94"/>
                <a:gd name="T31" fmla="*/ 62 h 79"/>
                <a:gd name="T32" fmla="*/ 2 w 94"/>
                <a:gd name="T33" fmla="*/ 79 h 79"/>
                <a:gd name="T34" fmla="*/ 14 w 94"/>
                <a:gd name="T35" fmla="*/ 79 h 79"/>
                <a:gd name="T36" fmla="*/ 25 w 94"/>
                <a:gd name="T37" fmla="*/ 78 h 79"/>
                <a:gd name="T38" fmla="*/ 37 w 94"/>
                <a:gd name="T39" fmla="*/ 75 h 79"/>
                <a:gd name="T40" fmla="*/ 45 w 94"/>
                <a:gd name="T41" fmla="*/ 72 h 79"/>
                <a:gd name="T42" fmla="*/ 55 w 94"/>
                <a:gd name="T43" fmla="*/ 69 h 79"/>
                <a:gd name="T44" fmla="*/ 62 w 94"/>
                <a:gd name="T45" fmla="*/ 65 h 79"/>
                <a:gd name="T46" fmla="*/ 69 w 94"/>
                <a:gd name="T47" fmla="*/ 61 h 79"/>
                <a:gd name="T48" fmla="*/ 74 w 94"/>
                <a:gd name="T49" fmla="*/ 55 h 79"/>
                <a:gd name="T50" fmla="*/ 80 w 94"/>
                <a:gd name="T51" fmla="*/ 50 h 79"/>
                <a:gd name="T52" fmla="*/ 84 w 94"/>
                <a:gd name="T53" fmla="*/ 44 h 79"/>
                <a:gd name="T54" fmla="*/ 87 w 94"/>
                <a:gd name="T55" fmla="*/ 37 h 79"/>
                <a:gd name="T56" fmla="*/ 90 w 94"/>
                <a:gd name="T57" fmla="*/ 30 h 79"/>
                <a:gd name="T58" fmla="*/ 94 w 94"/>
                <a:gd name="T59" fmla="*/ 16 h 79"/>
                <a:gd name="T60" fmla="*/ 94 w 94"/>
                <a:gd name="T61" fmla="*/ 0 h 79"/>
                <a:gd name="T62" fmla="*/ 94 w 94"/>
                <a:gd name="T63" fmla="*/ 0 h 79"/>
                <a:gd name="T64" fmla="*/ 77 w 94"/>
                <a:gd name="T65" fmla="*/ 0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4"/>
                <a:gd name="T100" fmla="*/ 0 h 79"/>
                <a:gd name="T101" fmla="*/ 94 w 94"/>
                <a:gd name="T102" fmla="*/ 79 h 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4" h="79">
                  <a:moveTo>
                    <a:pt x="77" y="0"/>
                  </a:moveTo>
                  <a:lnTo>
                    <a:pt x="77" y="0"/>
                  </a:lnTo>
                  <a:lnTo>
                    <a:pt x="76" y="14"/>
                  </a:lnTo>
                  <a:lnTo>
                    <a:pt x="74" y="26"/>
                  </a:lnTo>
                  <a:lnTo>
                    <a:pt x="71" y="30"/>
                  </a:lnTo>
                  <a:lnTo>
                    <a:pt x="70" y="36"/>
                  </a:lnTo>
                  <a:lnTo>
                    <a:pt x="66" y="40"/>
                  </a:lnTo>
                  <a:lnTo>
                    <a:pt x="63" y="44"/>
                  </a:lnTo>
                  <a:lnTo>
                    <a:pt x="59" y="47"/>
                  </a:lnTo>
                  <a:lnTo>
                    <a:pt x="53" y="51"/>
                  </a:lnTo>
                  <a:lnTo>
                    <a:pt x="48" y="54"/>
                  </a:lnTo>
                  <a:lnTo>
                    <a:pt x="41" y="57"/>
                  </a:lnTo>
                  <a:lnTo>
                    <a:pt x="32" y="58"/>
                  </a:lnTo>
                  <a:lnTo>
                    <a:pt x="23" y="61"/>
                  </a:lnTo>
                  <a:lnTo>
                    <a:pt x="13" y="62"/>
                  </a:lnTo>
                  <a:lnTo>
                    <a:pt x="0" y="62"/>
                  </a:lnTo>
                  <a:lnTo>
                    <a:pt x="2" y="79"/>
                  </a:lnTo>
                  <a:lnTo>
                    <a:pt x="14" y="79"/>
                  </a:lnTo>
                  <a:lnTo>
                    <a:pt x="25" y="78"/>
                  </a:lnTo>
                  <a:lnTo>
                    <a:pt x="37" y="75"/>
                  </a:lnTo>
                  <a:lnTo>
                    <a:pt x="45" y="72"/>
                  </a:lnTo>
                  <a:lnTo>
                    <a:pt x="55" y="69"/>
                  </a:lnTo>
                  <a:lnTo>
                    <a:pt x="62" y="65"/>
                  </a:lnTo>
                  <a:lnTo>
                    <a:pt x="69" y="61"/>
                  </a:lnTo>
                  <a:lnTo>
                    <a:pt x="74" y="55"/>
                  </a:lnTo>
                  <a:lnTo>
                    <a:pt x="80" y="50"/>
                  </a:lnTo>
                  <a:lnTo>
                    <a:pt x="84" y="44"/>
                  </a:lnTo>
                  <a:lnTo>
                    <a:pt x="87" y="37"/>
                  </a:lnTo>
                  <a:lnTo>
                    <a:pt x="90" y="30"/>
                  </a:lnTo>
                  <a:lnTo>
                    <a:pt x="94" y="16"/>
                  </a:lnTo>
                  <a:lnTo>
                    <a:pt x="94" y="0"/>
                  </a:lnTo>
                  <a:lnTo>
                    <a:pt x="77" y="0"/>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30" name="Freeform 222"/>
            <p:cNvSpPr>
              <a:spLocks/>
            </p:cNvSpPr>
            <p:nvPr/>
          </p:nvSpPr>
          <p:spPr bwMode="auto">
            <a:xfrm>
              <a:off x="2964" y="3844"/>
              <a:ext cx="77" cy="173"/>
            </a:xfrm>
            <a:custGeom>
              <a:avLst/>
              <a:gdLst>
                <a:gd name="T0" fmla="*/ 0 w 77"/>
                <a:gd name="T1" fmla="*/ 7 h 173"/>
                <a:gd name="T2" fmla="*/ 0 w 77"/>
                <a:gd name="T3" fmla="*/ 9 h 173"/>
                <a:gd name="T4" fmla="*/ 6 w 77"/>
                <a:gd name="T5" fmla="*/ 32 h 173"/>
                <a:gd name="T6" fmla="*/ 14 w 77"/>
                <a:gd name="T7" fmla="*/ 56 h 173"/>
                <a:gd name="T8" fmla="*/ 24 w 77"/>
                <a:gd name="T9" fmla="*/ 78 h 173"/>
                <a:gd name="T10" fmla="*/ 35 w 77"/>
                <a:gd name="T11" fmla="*/ 100 h 173"/>
                <a:gd name="T12" fmla="*/ 45 w 77"/>
                <a:gd name="T13" fmla="*/ 121 h 173"/>
                <a:gd name="T14" fmla="*/ 53 w 77"/>
                <a:gd name="T15" fmla="*/ 141 h 173"/>
                <a:gd name="T16" fmla="*/ 56 w 77"/>
                <a:gd name="T17" fmla="*/ 150 h 173"/>
                <a:gd name="T18" fmla="*/ 59 w 77"/>
                <a:gd name="T19" fmla="*/ 159 h 173"/>
                <a:gd name="T20" fmla="*/ 60 w 77"/>
                <a:gd name="T21" fmla="*/ 166 h 173"/>
                <a:gd name="T22" fmla="*/ 60 w 77"/>
                <a:gd name="T23" fmla="*/ 173 h 173"/>
                <a:gd name="T24" fmla="*/ 77 w 77"/>
                <a:gd name="T25" fmla="*/ 173 h 173"/>
                <a:gd name="T26" fmla="*/ 77 w 77"/>
                <a:gd name="T27" fmla="*/ 164 h 173"/>
                <a:gd name="T28" fmla="*/ 74 w 77"/>
                <a:gd name="T29" fmla="*/ 154 h 173"/>
                <a:gd name="T30" fmla="*/ 73 w 77"/>
                <a:gd name="T31" fmla="*/ 145 h 173"/>
                <a:gd name="T32" fmla="*/ 68 w 77"/>
                <a:gd name="T33" fmla="*/ 135 h 173"/>
                <a:gd name="T34" fmla="*/ 60 w 77"/>
                <a:gd name="T35" fmla="*/ 114 h 173"/>
                <a:gd name="T36" fmla="*/ 50 w 77"/>
                <a:gd name="T37" fmla="*/ 93 h 173"/>
                <a:gd name="T38" fmla="*/ 39 w 77"/>
                <a:gd name="T39" fmla="*/ 71 h 173"/>
                <a:gd name="T40" fmla="*/ 31 w 77"/>
                <a:gd name="T41" fmla="*/ 50 h 173"/>
                <a:gd name="T42" fmla="*/ 22 w 77"/>
                <a:gd name="T43" fmla="*/ 28 h 173"/>
                <a:gd name="T44" fmla="*/ 18 w 77"/>
                <a:gd name="T45" fmla="*/ 7 h 173"/>
                <a:gd name="T46" fmla="*/ 18 w 77"/>
                <a:gd name="T47" fmla="*/ 8 h 173"/>
                <a:gd name="T48" fmla="*/ 17 w 77"/>
                <a:gd name="T49" fmla="*/ 7 h 173"/>
                <a:gd name="T50" fmla="*/ 17 w 77"/>
                <a:gd name="T51" fmla="*/ 3 h 173"/>
                <a:gd name="T52" fmla="*/ 14 w 77"/>
                <a:gd name="T53" fmla="*/ 0 h 173"/>
                <a:gd name="T54" fmla="*/ 11 w 77"/>
                <a:gd name="T55" fmla="*/ 0 h 173"/>
                <a:gd name="T56" fmla="*/ 8 w 77"/>
                <a:gd name="T57" fmla="*/ 0 h 173"/>
                <a:gd name="T58" fmla="*/ 4 w 77"/>
                <a:gd name="T59" fmla="*/ 0 h 173"/>
                <a:gd name="T60" fmla="*/ 3 w 77"/>
                <a:gd name="T61" fmla="*/ 3 h 173"/>
                <a:gd name="T62" fmla="*/ 1 w 77"/>
                <a:gd name="T63" fmla="*/ 5 h 173"/>
                <a:gd name="T64" fmla="*/ 0 w 77"/>
                <a:gd name="T65" fmla="*/ 9 h 173"/>
                <a:gd name="T66" fmla="*/ 0 w 77"/>
                <a:gd name="T67" fmla="*/ 7 h 1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7"/>
                <a:gd name="T103" fmla="*/ 0 h 173"/>
                <a:gd name="T104" fmla="*/ 77 w 77"/>
                <a:gd name="T105" fmla="*/ 173 h 1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7" h="173">
                  <a:moveTo>
                    <a:pt x="0" y="7"/>
                  </a:moveTo>
                  <a:lnTo>
                    <a:pt x="0" y="9"/>
                  </a:lnTo>
                  <a:lnTo>
                    <a:pt x="6" y="32"/>
                  </a:lnTo>
                  <a:lnTo>
                    <a:pt x="14" y="56"/>
                  </a:lnTo>
                  <a:lnTo>
                    <a:pt x="24" y="78"/>
                  </a:lnTo>
                  <a:lnTo>
                    <a:pt x="35" y="100"/>
                  </a:lnTo>
                  <a:lnTo>
                    <a:pt x="45" y="121"/>
                  </a:lnTo>
                  <a:lnTo>
                    <a:pt x="53" y="141"/>
                  </a:lnTo>
                  <a:lnTo>
                    <a:pt x="56" y="150"/>
                  </a:lnTo>
                  <a:lnTo>
                    <a:pt x="59" y="159"/>
                  </a:lnTo>
                  <a:lnTo>
                    <a:pt x="60" y="166"/>
                  </a:lnTo>
                  <a:lnTo>
                    <a:pt x="60" y="173"/>
                  </a:lnTo>
                  <a:lnTo>
                    <a:pt x="77" y="173"/>
                  </a:lnTo>
                  <a:lnTo>
                    <a:pt x="77" y="164"/>
                  </a:lnTo>
                  <a:lnTo>
                    <a:pt x="74" y="154"/>
                  </a:lnTo>
                  <a:lnTo>
                    <a:pt x="73" y="145"/>
                  </a:lnTo>
                  <a:lnTo>
                    <a:pt x="68" y="135"/>
                  </a:lnTo>
                  <a:lnTo>
                    <a:pt x="60" y="114"/>
                  </a:lnTo>
                  <a:lnTo>
                    <a:pt x="50" y="93"/>
                  </a:lnTo>
                  <a:lnTo>
                    <a:pt x="39" y="71"/>
                  </a:lnTo>
                  <a:lnTo>
                    <a:pt x="31" y="50"/>
                  </a:lnTo>
                  <a:lnTo>
                    <a:pt x="22" y="28"/>
                  </a:lnTo>
                  <a:lnTo>
                    <a:pt x="18" y="7"/>
                  </a:lnTo>
                  <a:lnTo>
                    <a:pt x="18" y="8"/>
                  </a:lnTo>
                  <a:lnTo>
                    <a:pt x="17" y="7"/>
                  </a:lnTo>
                  <a:lnTo>
                    <a:pt x="17" y="3"/>
                  </a:lnTo>
                  <a:lnTo>
                    <a:pt x="14" y="0"/>
                  </a:lnTo>
                  <a:lnTo>
                    <a:pt x="11" y="0"/>
                  </a:lnTo>
                  <a:lnTo>
                    <a:pt x="8" y="0"/>
                  </a:lnTo>
                  <a:lnTo>
                    <a:pt x="4" y="0"/>
                  </a:lnTo>
                  <a:lnTo>
                    <a:pt x="3" y="3"/>
                  </a:lnTo>
                  <a:lnTo>
                    <a:pt x="1" y="5"/>
                  </a:lnTo>
                  <a:lnTo>
                    <a:pt x="0" y="9"/>
                  </a:lnTo>
                  <a:lnTo>
                    <a:pt x="0" y="7"/>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31" name="Freeform 223"/>
            <p:cNvSpPr>
              <a:spLocks/>
            </p:cNvSpPr>
            <p:nvPr/>
          </p:nvSpPr>
          <p:spPr bwMode="auto">
            <a:xfrm>
              <a:off x="2964" y="3802"/>
              <a:ext cx="27" cy="50"/>
            </a:xfrm>
            <a:custGeom>
              <a:avLst/>
              <a:gdLst>
                <a:gd name="T0" fmla="*/ 20 w 27"/>
                <a:gd name="T1" fmla="*/ 17 h 50"/>
                <a:gd name="T2" fmla="*/ 11 w 27"/>
                <a:gd name="T3" fmla="*/ 3 h 50"/>
                <a:gd name="T4" fmla="*/ 8 w 27"/>
                <a:gd name="T5" fmla="*/ 8 h 50"/>
                <a:gd name="T6" fmla="*/ 6 w 27"/>
                <a:gd name="T7" fmla="*/ 12 h 50"/>
                <a:gd name="T8" fmla="*/ 4 w 27"/>
                <a:gd name="T9" fmla="*/ 18 h 50"/>
                <a:gd name="T10" fmla="*/ 3 w 27"/>
                <a:gd name="T11" fmla="*/ 24 h 50"/>
                <a:gd name="T12" fmla="*/ 3 w 27"/>
                <a:gd name="T13" fmla="*/ 31 h 50"/>
                <a:gd name="T14" fmla="*/ 1 w 27"/>
                <a:gd name="T15" fmla="*/ 36 h 50"/>
                <a:gd name="T16" fmla="*/ 1 w 27"/>
                <a:gd name="T17" fmla="*/ 43 h 50"/>
                <a:gd name="T18" fmla="*/ 0 w 27"/>
                <a:gd name="T19" fmla="*/ 49 h 50"/>
                <a:gd name="T20" fmla="*/ 18 w 27"/>
                <a:gd name="T21" fmla="*/ 50 h 50"/>
                <a:gd name="T22" fmla="*/ 18 w 27"/>
                <a:gd name="T23" fmla="*/ 45 h 50"/>
                <a:gd name="T24" fmla="*/ 18 w 27"/>
                <a:gd name="T25" fmla="*/ 38 h 50"/>
                <a:gd name="T26" fmla="*/ 20 w 27"/>
                <a:gd name="T27" fmla="*/ 32 h 50"/>
                <a:gd name="T28" fmla="*/ 20 w 27"/>
                <a:gd name="T29" fmla="*/ 28 h 50"/>
                <a:gd name="T30" fmla="*/ 21 w 27"/>
                <a:gd name="T31" fmla="*/ 22 h 50"/>
                <a:gd name="T32" fmla="*/ 22 w 27"/>
                <a:gd name="T33" fmla="*/ 18 h 50"/>
                <a:gd name="T34" fmla="*/ 24 w 27"/>
                <a:gd name="T35" fmla="*/ 15 h 50"/>
                <a:gd name="T36" fmla="*/ 24 w 27"/>
                <a:gd name="T37" fmla="*/ 14 h 50"/>
                <a:gd name="T38" fmla="*/ 15 w 27"/>
                <a:gd name="T39" fmla="*/ 0 h 50"/>
                <a:gd name="T40" fmla="*/ 24 w 27"/>
                <a:gd name="T41" fmla="*/ 14 h 50"/>
                <a:gd name="T42" fmla="*/ 27 w 27"/>
                <a:gd name="T43" fmla="*/ 11 h 50"/>
                <a:gd name="T44" fmla="*/ 27 w 27"/>
                <a:gd name="T45" fmla="*/ 7 h 50"/>
                <a:gd name="T46" fmla="*/ 25 w 27"/>
                <a:gd name="T47" fmla="*/ 4 h 50"/>
                <a:gd name="T48" fmla="*/ 24 w 27"/>
                <a:gd name="T49" fmla="*/ 1 h 50"/>
                <a:gd name="T50" fmla="*/ 21 w 27"/>
                <a:gd name="T51" fmla="*/ 0 h 50"/>
                <a:gd name="T52" fmla="*/ 17 w 27"/>
                <a:gd name="T53" fmla="*/ 0 h 50"/>
                <a:gd name="T54" fmla="*/ 14 w 27"/>
                <a:gd name="T55" fmla="*/ 1 h 50"/>
                <a:gd name="T56" fmla="*/ 11 w 27"/>
                <a:gd name="T57" fmla="*/ 3 h 50"/>
                <a:gd name="T58" fmla="*/ 20 w 27"/>
                <a:gd name="T59" fmla="*/ 17 h 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7"/>
                <a:gd name="T91" fmla="*/ 0 h 50"/>
                <a:gd name="T92" fmla="*/ 27 w 27"/>
                <a:gd name="T93" fmla="*/ 50 h 5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7" h="50">
                  <a:moveTo>
                    <a:pt x="20" y="17"/>
                  </a:moveTo>
                  <a:lnTo>
                    <a:pt x="11" y="3"/>
                  </a:lnTo>
                  <a:lnTo>
                    <a:pt x="8" y="8"/>
                  </a:lnTo>
                  <a:lnTo>
                    <a:pt x="6" y="12"/>
                  </a:lnTo>
                  <a:lnTo>
                    <a:pt x="4" y="18"/>
                  </a:lnTo>
                  <a:lnTo>
                    <a:pt x="3" y="24"/>
                  </a:lnTo>
                  <a:lnTo>
                    <a:pt x="3" y="31"/>
                  </a:lnTo>
                  <a:lnTo>
                    <a:pt x="1" y="36"/>
                  </a:lnTo>
                  <a:lnTo>
                    <a:pt x="1" y="43"/>
                  </a:lnTo>
                  <a:lnTo>
                    <a:pt x="0" y="49"/>
                  </a:lnTo>
                  <a:lnTo>
                    <a:pt x="18" y="50"/>
                  </a:lnTo>
                  <a:lnTo>
                    <a:pt x="18" y="45"/>
                  </a:lnTo>
                  <a:lnTo>
                    <a:pt x="18" y="38"/>
                  </a:lnTo>
                  <a:lnTo>
                    <a:pt x="20" y="32"/>
                  </a:lnTo>
                  <a:lnTo>
                    <a:pt x="20" y="28"/>
                  </a:lnTo>
                  <a:lnTo>
                    <a:pt x="21" y="22"/>
                  </a:lnTo>
                  <a:lnTo>
                    <a:pt x="22" y="18"/>
                  </a:lnTo>
                  <a:lnTo>
                    <a:pt x="24" y="15"/>
                  </a:lnTo>
                  <a:lnTo>
                    <a:pt x="24" y="14"/>
                  </a:lnTo>
                  <a:lnTo>
                    <a:pt x="15" y="0"/>
                  </a:lnTo>
                  <a:lnTo>
                    <a:pt x="24" y="14"/>
                  </a:lnTo>
                  <a:lnTo>
                    <a:pt x="27" y="11"/>
                  </a:lnTo>
                  <a:lnTo>
                    <a:pt x="27" y="7"/>
                  </a:lnTo>
                  <a:lnTo>
                    <a:pt x="25" y="4"/>
                  </a:lnTo>
                  <a:lnTo>
                    <a:pt x="24" y="1"/>
                  </a:lnTo>
                  <a:lnTo>
                    <a:pt x="21" y="0"/>
                  </a:lnTo>
                  <a:lnTo>
                    <a:pt x="17" y="0"/>
                  </a:lnTo>
                  <a:lnTo>
                    <a:pt x="14" y="1"/>
                  </a:lnTo>
                  <a:lnTo>
                    <a:pt x="11" y="3"/>
                  </a:lnTo>
                  <a:lnTo>
                    <a:pt x="20" y="17"/>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32" name="Freeform 224"/>
            <p:cNvSpPr>
              <a:spLocks/>
            </p:cNvSpPr>
            <p:nvPr/>
          </p:nvSpPr>
          <p:spPr bwMode="auto">
            <a:xfrm>
              <a:off x="2866" y="3775"/>
              <a:ext cx="118" cy="49"/>
            </a:xfrm>
            <a:custGeom>
              <a:avLst/>
              <a:gdLst>
                <a:gd name="T0" fmla="*/ 17 w 118"/>
                <a:gd name="T1" fmla="*/ 13 h 49"/>
                <a:gd name="T2" fmla="*/ 3 w 118"/>
                <a:gd name="T3" fmla="*/ 14 h 49"/>
                <a:gd name="T4" fmla="*/ 16 w 118"/>
                <a:gd name="T5" fmla="*/ 26 h 49"/>
                <a:gd name="T6" fmla="*/ 30 w 118"/>
                <a:gd name="T7" fmla="*/ 34 h 49"/>
                <a:gd name="T8" fmla="*/ 42 w 118"/>
                <a:gd name="T9" fmla="*/ 41 h 49"/>
                <a:gd name="T10" fmla="*/ 56 w 118"/>
                <a:gd name="T11" fmla="*/ 45 h 49"/>
                <a:gd name="T12" fmla="*/ 72 w 118"/>
                <a:gd name="T13" fmla="*/ 48 h 49"/>
                <a:gd name="T14" fmla="*/ 87 w 118"/>
                <a:gd name="T15" fmla="*/ 49 h 49"/>
                <a:gd name="T16" fmla="*/ 102 w 118"/>
                <a:gd name="T17" fmla="*/ 48 h 49"/>
                <a:gd name="T18" fmla="*/ 118 w 118"/>
                <a:gd name="T19" fmla="*/ 44 h 49"/>
                <a:gd name="T20" fmla="*/ 113 w 118"/>
                <a:gd name="T21" fmla="*/ 27 h 49"/>
                <a:gd name="T22" fmla="*/ 99 w 118"/>
                <a:gd name="T23" fmla="*/ 30 h 49"/>
                <a:gd name="T24" fmla="*/ 85 w 118"/>
                <a:gd name="T25" fmla="*/ 31 h 49"/>
                <a:gd name="T26" fmla="*/ 73 w 118"/>
                <a:gd name="T27" fmla="*/ 31 h 49"/>
                <a:gd name="T28" fmla="*/ 60 w 118"/>
                <a:gd name="T29" fmla="*/ 28 h 49"/>
                <a:gd name="T30" fmla="*/ 49 w 118"/>
                <a:gd name="T31" fmla="*/ 24 h 49"/>
                <a:gd name="T32" fmla="*/ 38 w 118"/>
                <a:gd name="T33" fmla="*/ 19 h 49"/>
                <a:gd name="T34" fmla="*/ 27 w 118"/>
                <a:gd name="T35" fmla="*/ 12 h 49"/>
                <a:gd name="T36" fmla="*/ 16 w 118"/>
                <a:gd name="T37" fmla="*/ 2 h 49"/>
                <a:gd name="T38" fmla="*/ 2 w 118"/>
                <a:gd name="T39" fmla="*/ 5 h 49"/>
                <a:gd name="T40" fmla="*/ 16 w 118"/>
                <a:gd name="T41" fmla="*/ 2 h 49"/>
                <a:gd name="T42" fmla="*/ 12 w 118"/>
                <a:gd name="T43" fmla="*/ 0 h 49"/>
                <a:gd name="T44" fmla="*/ 9 w 118"/>
                <a:gd name="T45" fmla="*/ 0 h 49"/>
                <a:gd name="T46" fmla="*/ 6 w 118"/>
                <a:gd name="T47" fmla="*/ 0 h 49"/>
                <a:gd name="T48" fmla="*/ 3 w 118"/>
                <a:gd name="T49" fmla="*/ 3 h 49"/>
                <a:gd name="T50" fmla="*/ 2 w 118"/>
                <a:gd name="T51" fmla="*/ 5 h 49"/>
                <a:gd name="T52" fmla="*/ 0 w 118"/>
                <a:gd name="T53" fmla="*/ 9 h 49"/>
                <a:gd name="T54" fmla="*/ 2 w 118"/>
                <a:gd name="T55" fmla="*/ 12 h 49"/>
                <a:gd name="T56" fmla="*/ 3 w 118"/>
                <a:gd name="T57" fmla="*/ 14 h 49"/>
                <a:gd name="T58" fmla="*/ 17 w 118"/>
                <a:gd name="T59" fmla="*/ 13 h 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8"/>
                <a:gd name="T91" fmla="*/ 0 h 49"/>
                <a:gd name="T92" fmla="*/ 118 w 118"/>
                <a:gd name="T93" fmla="*/ 49 h 4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8" h="49">
                  <a:moveTo>
                    <a:pt x="17" y="13"/>
                  </a:moveTo>
                  <a:lnTo>
                    <a:pt x="3" y="14"/>
                  </a:lnTo>
                  <a:lnTo>
                    <a:pt x="16" y="26"/>
                  </a:lnTo>
                  <a:lnTo>
                    <a:pt x="30" y="34"/>
                  </a:lnTo>
                  <a:lnTo>
                    <a:pt x="42" y="41"/>
                  </a:lnTo>
                  <a:lnTo>
                    <a:pt x="56" y="45"/>
                  </a:lnTo>
                  <a:lnTo>
                    <a:pt x="72" y="48"/>
                  </a:lnTo>
                  <a:lnTo>
                    <a:pt x="87" y="49"/>
                  </a:lnTo>
                  <a:lnTo>
                    <a:pt x="102" y="48"/>
                  </a:lnTo>
                  <a:lnTo>
                    <a:pt x="118" y="44"/>
                  </a:lnTo>
                  <a:lnTo>
                    <a:pt x="113" y="27"/>
                  </a:lnTo>
                  <a:lnTo>
                    <a:pt x="99" y="30"/>
                  </a:lnTo>
                  <a:lnTo>
                    <a:pt x="85" y="31"/>
                  </a:lnTo>
                  <a:lnTo>
                    <a:pt x="73" y="31"/>
                  </a:lnTo>
                  <a:lnTo>
                    <a:pt x="60" y="28"/>
                  </a:lnTo>
                  <a:lnTo>
                    <a:pt x="49" y="24"/>
                  </a:lnTo>
                  <a:lnTo>
                    <a:pt x="38" y="19"/>
                  </a:lnTo>
                  <a:lnTo>
                    <a:pt x="27" y="12"/>
                  </a:lnTo>
                  <a:lnTo>
                    <a:pt x="16" y="2"/>
                  </a:lnTo>
                  <a:lnTo>
                    <a:pt x="2" y="5"/>
                  </a:lnTo>
                  <a:lnTo>
                    <a:pt x="16" y="2"/>
                  </a:lnTo>
                  <a:lnTo>
                    <a:pt x="12" y="0"/>
                  </a:lnTo>
                  <a:lnTo>
                    <a:pt x="9" y="0"/>
                  </a:lnTo>
                  <a:lnTo>
                    <a:pt x="6" y="0"/>
                  </a:lnTo>
                  <a:lnTo>
                    <a:pt x="3" y="3"/>
                  </a:lnTo>
                  <a:lnTo>
                    <a:pt x="2" y="5"/>
                  </a:lnTo>
                  <a:lnTo>
                    <a:pt x="0" y="9"/>
                  </a:lnTo>
                  <a:lnTo>
                    <a:pt x="2" y="12"/>
                  </a:lnTo>
                  <a:lnTo>
                    <a:pt x="3" y="14"/>
                  </a:lnTo>
                  <a:lnTo>
                    <a:pt x="17" y="13"/>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33" name="Freeform 225"/>
            <p:cNvSpPr>
              <a:spLocks/>
            </p:cNvSpPr>
            <p:nvPr/>
          </p:nvSpPr>
          <p:spPr bwMode="auto">
            <a:xfrm>
              <a:off x="2858" y="3780"/>
              <a:ext cx="25" cy="58"/>
            </a:xfrm>
            <a:custGeom>
              <a:avLst/>
              <a:gdLst>
                <a:gd name="T0" fmla="*/ 15 w 25"/>
                <a:gd name="T1" fmla="*/ 54 h 58"/>
                <a:gd name="T2" fmla="*/ 17 w 25"/>
                <a:gd name="T3" fmla="*/ 50 h 58"/>
                <a:gd name="T4" fmla="*/ 18 w 25"/>
                <a:gd name="T5" fmla="*/ 44 h 58"/>
                <a:gd name="T6" fmla="*/ 18 w 25"/>
                <a:gd name="T7" fmla="*/ 39 h 58"/>
                <a:gd name="T8" fmla="*/ 18 w 25"/>
                <a:gd name="T9" fmla="*/ 34 h 58"/>
                <a:gd name="T10" fmla="*/ 18 w 25"/>
                <a:gd name="T11" fmla="*/ 29 h 58"/>
                <a:gd name="T12" fmla="*/ 20 w 25"/>
                <a:gd name="T13" fmla="*/ 23 h 58"/>
                <a:gd name="T14" fmla="*/ 21 w 25"/>
                <a:gd name="T15" fmla="*/ 18 h 58"/>
                <a:gd name="T16" fmla="*/ 22 w 25"/>
                <a:gd name="T17" fmla="*/ 12 h 58"/>
                <a:gd name="T18" fmla="*/ 25 w 25"/>
                <a:gd name="T19" fmla="*/ 8 h 58"/>
                <a:gd name="T20" fmla="*/ 10 w 25"/>
                <a:gd name="T21" fmla="*/ 0 h 58"/>
                <a:gd name="T22" fmla="*/ 7 w 25"/>
                <a:gd name="T23" fmla="*/ 7 h 58"/>
                <a:gd name="T24" fmla="*/ 4 w 25"/>
                <a:gd name="T25" fmla="*/ 14 h 58"/>
                <a:gd name="T26" fmla="*/ 3 w 25"/>
                <a:gd name="T27" fmla="*/ 21 h 58"/>
                <a:gd name="T28" fmla="*/ 1 w 25"/>
                <a:gd name="T29" fmla="*/ 26 h 58"/>
                <a:gd name="T30" fmla="*/ 1 w 25"/>
                <a:gd name="T31" fmla="*/ 33 h 58"/>
                <a:gd name="T32" fmla="*/ 1 w 25"/>
                <a:gd name="T33" fmla="*/ 39 h 58"/>
                <a:gd name="T34" fmla="*/ 0 w 25"/>
                <a:gd name="T35" fmla="*/ 44 h 58"/>
                <a:gd name="T36" fmla="*/ 0 w 25"/>
                <a:gd name="T37" fmla="*/ 50 h 58"/>
                <a:gd name="T38" fmla="*/ 1 w 25"/>
                <a:gd name="T39" fmla="*/ 44 h 58"/>
                <a:gd name="T40" fmla="*/ 0 w 25"/>
                <a:gd name="T41" fmla="*/ 50 h 58"/>
                <a:gd name="T42" fmla="*/ 1 w 25"/>
                <a:gd name="T43" fmla="*/ 53 h 58"/>
                <a:gd name="T44" fmla="*/ 3 w 25"/>
                <a:gd name="T45" fmla="*/ 55 h 58"/>
                <a:gd name="T46" fmla="*/ 6 w 25"/>
                <a:gd name="T47" fmla="*/ 57 h 58"/>
                <a:gd name="T48" fmla="*/ 8 w 25"/>
                <a:gd name="T49" fmla="*/ 58 h 58"/>
                <a:gd name="T50" fmla="*/ 11 w 25"/>
                <a:gd name="T51" fmla="*/ 58 h 58"/>
                <a:gd name="T52" fmla="*/ 14 w 25"/>
                <a:gd name="T53" fmla="*/ 55 h 58"/>
                <a:gd name="T54" fmla="*/ 17 w 25"/>
                <a:gd name="T55" fmla="*/ 54 h 58"/>
                <a:gd name="T56" fmla="*/ 17 w 25"/>
                <a:gd name="T57" fmla="*/ 50 h 58"/>
                <a:gd name="T58" fmla="*/ 15 w 25"/>
                <a:gd name="T59" fmla="*/ 54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
                <a:gd name="T91" fmla="*/ 0 h 58"/>
                <a:gd name="T92" fmla="*/ 25 w 25"/>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 h="58">
                  <a:moveTo>
                    <a:pt x="15" y="54"/>
                  </a:moveTo>
                  <a:lnTo>
                    <a:pt x="17" y="50"/>
                  </a:lnTo>
                  <a:lnTo>
                    <a:pt x="18" y="44"/>
                  </a:lnTo>
                  <a:lnTo>
                    <a:pt x="18" y="39"/>
                  </a:lnTo>
                  <a:lnTo>
                    <a:pt x="18" y="34"/>
                  </a:lnTo>
                  <a:lnTo>
                    <a:pt x="18" y="29"/>
                  </a:lnTo>
                  <a:lnTo>
                    <a:pt x="20" y="23"/>
                  </a:lnTo>
                  <a:lnTo>
                    <a:pt x="21" y="18"/>
                  </a:lnTo>
                  <a:lnTo>
                    <a:pt x="22" y="12"/>
                  </a:lnTo>
                  <a:lnTo>
                    <a:pt x="25" y="8"/>
                  </a:lnTo>
                  <a:lnTo>
                    <a:pt x="10" y="0"/>
                  </a:lnTo>
                  <a:lnTo>
                    <a:pt x="7" y="7"/>
                  </a:lnTo>
                  <a:lnTo>
                    <a:pt x="4" y="14"/>
                  </a:lnTo>
                  <a:lnTo>
                    <a:pt x="3" y="21"/>
                  </a:lnTo>
                  <a:lnTo>
                    <a:pt x="1" y="26"/>
                  </a:lnTo>
                  <a:lnTo>
                    <a:pt x="1" y="33"/>
                  </a:lnTo>
                  <a:lnTo>
                    <a:pt x="1" y="39"/>
                  </a:lnTo>
                  <a:lnTo>
                    <a:pt x="0" y="44"/>
                  </a:lnTo>
                  <a:lnTo>
                    <a:pt x="0" y="50"/>
                  </a:lnTo>
                  <a:lnTo>
                    <a:pt x="1" y="44"/>
                  </a:lnTo>
                  <a:lnTo>
                    <a:pt x="0" y="50"/>
                  </a:lnTo>
                  <a:lnTo>
                    <a:pt x="1" y="53"/>
                  </a:lnTo>
                  <a:lnTo>
                    <a:pt x="3" y="55"/>
                  </a:lnTo>
                  <a:lnTo>
                    <a:pt x="6" y="57"/>
                  </a:lnTo>
                  <a:lnTo>
                    <a:pt x="8" y="58"/>
                  </a:lnTo>
                  <a:lnTo>
                    <a:pt x="11" y="58"/>
                  </a:lnTo>
                  <a:lnTo>
                    <a:pt x="14" y="55"/>
                  </a:lnTo>
                  <a:lnTo>
                    <a:pt x="17" y="54"/>
                  </a:lnTo>
                  <a:lnTo>
                    <a:pt x="17" y="50"/>
                  </a:lnTo>
                  <a:lnTo>
                    <a:pt x="15" y="54"/>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34" name="Freeform 226"/>
            <p:cNvSpPr>
              <a:spLocks/>
            </p:cNvSpPr>
            <p:nvPr/>
          </p:nvSpPr>
          <p:spPr bwMode="auto">
            <a:xfrm>
              <a:off x="2748" y="3824"/>
              <a:ext cx="125" cy="112"/>
            </a:xfrm>
            <a:custGeom>
              <a:avLst/>
              <a:gdLst>
                <a:gd name="T0" fmla="*/ 12 w 125"/>
                <a:gd name="T1" fmla="*/ 110 h 112"/>
                <a:gd name="T2" fmla="*/ 11 w 125"/>
                <a:gd name="T3" fmla="*/ 110 h 112"/>
                <a:gd name="T4" fmla="*/ 31 w 125"/>
                <a:gd name="T5" fmla="*/ 102 h 112"/>
                <a:gd name="T6" fmla="*/ 47 w 125"/>
                <a:gd name="T7" fmla="*/ 92 h 112"/>
                <a:gd name="T8" fmla="*/ 63 w 125"/>
                <a:gd name="T9" fmla="*/ 81 h 112"/>
                <a:gd name="T10" fmla="*/ 77 w 125"/>
                <a:gd name="T11" fmla="*/ 69 h 112"/>
                <a:gd name="T12" fmla="*/ 90 w 125"/>
                <a:gd name="T13" fmla="*/ 55 h 112"/>
                <a:gd name="T14" fmla="*/ 103 w 125"/>
                <a:gd name="T15" fmla="*/ 41 h 112"/>
                <a:gd name="T16" fmla="*/ 116 w 125"/>
                <a:gd name="T17" fmla="*/ 25 h 112"/>
                <a:gd name="T18" fmla="*/ 125 w 125"/>
                <a:gd name="T19" fmla="*/ 10 h 112"/>
                <a:gd name="T20" fmla="*/ 111 w 125"/>
                <a:gd name="T21" fmla="*/ 0 h 112"/>
                <a:gd name="T22" fmla="*/ 102 w 125"/>
                <a:gd name="T23" fmla="*/ 16 h 112"/>
                <a:gd name="T24" fmla="*/ 90 w 125"/>
                <a:gd name="T25" fmla="*/ 29 h 112"/>
                <a:gd name="T26" fmla="*/ 78 w 125"/>
                <a:gd name="T27" fmla="*/ 43 h 112"/>
                <a:gd name="T28" fmla="*/ 65 w 125"/>
                <a:gd name="T29" fmla="*/ 56 h 112"/>
                <a:gd name="T30" fmla="*/ 53 w 125"/>
                <a:gd name="T31" fmla="*/ 67 h 112"/>
                <a:gd name="T32" fmla="*/ 37 w 125"/>
                <a:gd name="T33" fmla="*/ 78 h 112"/>
                <a:gd name="T34" fmla="*/ 22 w 125"/>
                <a:gd name="T35" fmla="*/ 87 h 112"/>
                <a:gd name="T36" fmla="*/ 5 w 125"/>
                <a:gd name="T37" fmla="*/ 95 h 112"/>
                <a:gd name="T38" fmla="*/ 5 w 125"/>
                <a:gd name="T39" fmla="*/ 95 h 112"/>
                <a:gd name="T40" fmla="*/ 5 w 125"/>
                <a:gd name="T41" fmla="*/ 95 h 112"/>
                <a:gd name="T42" fmla="*/ 1 w 125"/>
                <a:gd name="T43" fmla="*/ 98 h 112"/>
                <a:gd name="T44" fmla="*/ 0 w 125"/>
                <a:gd name="T45" fmla="*/ 101 h 112"/>
                <a:gd name="T46" fmla="*/ 0 w 125"/>
                <a:gd name="T47" fmla="*/ 103 h 112"/>
                <a:gd name="T48" fmla="*/ 1 w 125"/>
                <a:gd name="T49" fmla="*/ 106 h 112"/>
                <a:gd name="T50" fmla="*/ 3 w 125"/>
                <a:gd name="T51" fmla="*/ 109 h 112"/>
                <a:gd name="T52" fmla="*/ 5 w 125"/>
                <a:gd name="T53" fmla="*/ 110 h 112"/>
                <a:gd name="T54" fmla="*/ 8 w 125"/>
                <a:gd name="T55" fmla="*/ 112 h 112"/>
                <a:gd name="T56" fmla="*/ 11 w 125"/>
                <a:gd name="T57" fmla="*/ 110 h 112"/>
                <a:gd name="T58" fmla="*/ 12 w 125"/>
                <a:gd name="T59" fmla="*/ 110 h 1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5"/>
                <a:gd name="T91" fmla="*/ 0 h 112"/>
                <a:gd name="T92" fmla="*/ 125 w 125"/>
                <a:gd name="T93" fmla="*/ 112 h 11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5" h="112">
                  <a:moveTo>
                    <a:pt x="12" y="110"/>
                  </a:moveTo>
                  <a:lnTo>
                    <a:pt x="11" y="110"/>
                  </a:lnTo>
                  <a:lnTo>
                    <a:pt x="31" y="102"/>
                  </a:lnTo>
                  <a:lnTo>
                    <a:pt x="47" y="92"/>
                  </a:lnTo>
                  <a:lnTo>
                    <a:pt x="63" y="81"/>
                  </a:lnTo>
                  <a:lnTo>
                    <a:pt x="77" y="69"/>
                  </a:lnTo>
                  <a:lnTo>
                    <a:pt x="90" y="55"/>
                  </a:lnTo>
                  <a:lnTo>
                    <a:pt x="103" y="41"/>
                  </a:lnTo>
                  <a:lnTo>
                    <a:pt x="116" y="25"/>
                  </a:lnTo>
                  <a:lnTo>
                    <a:pt x="125" y="10"/>
                  </a:lnTo>
                  <a:lnTo>
                    <a:pt x="111" y="0"/>
                  </a:lnTo>
                  <a:lnTo>
                    <a:pt x="102" y="16"/>
                  </a:lnTo>
                  <a:lnTo>
                    <a:pt x="90" y="29"/>
                  </a:lnTo>
                  <a:lnTo>
                    <a:pt x="78" y="43"/>
                  </a:lnTo>
                  <a:lnTo>
                    <a:pt x="65" y="56"/>
                  </a:lnTo>
                  <a:lnTo>
                    <a:pt x="53" y="67"/>
                  </a:lnTo>
                  <a:lnTo>
                    <a:pt x="37" y="78"/>
                  </a:lnTo>
                  <a:lnTo>
                    <a:pt x="22" y="87"/>
                  </a:lnTo>
                  <a:lnTo>
                    <a:pt x="5" y="95"/>
                  </a:lnTo>
                  <a:lnTo>
                    <a:pt x="1" y="98"/>
                  </a:lnTo>
                  <a:lnTo>
                    <a:pt x="0" y="101"/>
                  </a:lnTo>
                  <a:lnTo>
                    <a:pt x="0" y="103"/>
                  </a:lnTo>
                  <a:lnTo>
                    <a:pt x="1" y="106"/>
                  </a:lnTo>
                  <a:lnTo>
                    <a:pt x="3" y="109"/>
                  </a:lnTo>
                  <a:lnTo>
                    <a:pt x="5" y="110"/>
                  </a:lnTo>
                  <a:lnTo>
                    <a:pt x="8" y="112"/>
                  </a:lnTo>
                  <a:lnTo>
                    <a:pt x="11" y="110"/>
                  </a:lnTo>
                  <a:lnTo>
                    <a:pt x="12" y="110"/>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35" name="Freeform 227"/>
            <p:cNvSpPr>
              <a:spLocks/>
            </p:cNvSpPr>
            <p:nvPr/>
          </p:nvSpPr>
          <p:spPr bwMode="auto">
            <a:xfrm>
              <a:off x="2685" y="3919"/>
              <a:ext cx="75" cy="32"/>
            </a:xfrm>
            <a:custGeom>
              <a:avLst/>
              <a:gdLst>
                <a:gd name="T0" fmla="*/ 4 w 75"/>
                <a:gd name="T1" fmla="*/ 32 h 32"/>
                <a:gd name="T2" fmla="*/ 4 w 75"/>
                <a:gd name="T3" fmla="*/ 32 h 32"/>
                <a:gd name="T4" fmla="*/ 11 w 75"/>
                <a:gd name="T5" fmla="*/ 29 h 32"/>
                <a:gd name="T6" fmla="*/ 20 w 75"/>
                <a:gd name="T7" fmla="*/ 28 h 32"/>
                <a:gd name="T8" fmla="*/ 29 w 75"/>
                <a:gd name="T9" fmla="*/ 27 h 32"/>
                <a:gd name="T10" fmla="*/ 39 w 75"/>
                <a:gd name="T11" fmla="*/ 25 h 32"/>
                <a:gd name="T12" fmla="*/ 49 w 75"/>
                <a:gd name="T13" fmla="*/ 24 h 32"/>
                <a:gd name="T14" fmla="*/ 59 w 75"/>
                <a:gd name="T15" fmla="*/ 21 h 32"/>
                <a:gd name="T16" fmla="*/ 67 w 75"/>
                <a:gd name="T17" fmla="*/ 18 h 32"/>
                <a:gd name="T18" fmla="*/ 75 w 75"/>
                <a:gd name="T19" fmla="*/ 15 h 32"/>
                <a:gd name="T20" fmla="*/ 68 w 75"/>
                <a:gd name="T21" fmla="*/ 0 h 32"/>
                <a:gd name="T22" fmla="*/ 61 w 75"/>
                <a:gd name="T23" fmla="*/ 3 h 32"/>
                <a:gd name="T24" fmla="*/ 54 w 75"/>
                <a:gd name="T25" fmla="*/ 4 h 32"/>
                <a:gd name="T26" fmla="*/ 46 w 75"/>
                <a:gd name="T27" fmla="*/ 7 h 32"/>
                <a:gd name="T28" fmla="*/ 36 w 75"/>
                <a:gd name="T29" fmla="*/ 8 h 32"/>
                <a:gd name="T30" fmla="*/ 27 w 75"/>
                <a:gd name="T31" fmla="*/ 10 h 32"/>
                <a:gd name="T32" fmla="*/ 17 w 75"/>
                <a:gd name="T33" fmla="*/ 11 h 32"/>
                <a:gd name="T34" fmla="*/ 8 w 75"/>
                <a:gd name="T35" fmla="*/ 13 h 32"/>
                <a:gd name="T36" fmla="*/ 0 w 75"/>
                <a:gd name="T37" fmla="*/ 15 h 32"/>
                <a:gd name="T38" fmla="*/ 0 w 75"/>
                <a:gd name="T39" fmla="*/ 15 h 32"/>
                <a:gd name="T40" fmla="*/ 4 w 75"/>
                <a:gd name="T41" fmla="*/ 32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32"/>
                <a:gd name="T65" fmla="*/ 75 w 75"/>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32">
                  <a:moveTo>
                    <a:pt x="4" y="32"/>
                  </a:moveTo>
                  <a:lnTo>
                    <a:pt x="4" y="32"/>
                  </a:lnTo>
                  <a:lnTo>
                    <a:pt x="11" y="29"/>
                  </a:lnTo>
                  <a:lnTo>
                    <a:pt x="20" y="28"/>
                  </a:lnTo>
                  <a:lnTo>
                    <a:pt x="29" y="27"/>
                  </a:lnTo>
                  <a:lnTo>
                    <a:pt x="39" y="25"/>
                  </a:lnTo>
                  <a:lnTo>
                    <a:pt x="49" y="24"/>
                  </a:lnTo>
                  <a:lnTo>
                    <a:pt x="59" y="21"/>
                  </a:lnTo>
                  <a:lnTo>
                    <a:pt x="67" y="18"/>
                  </a:lnTo>
                  <a:lnTo>
                    <a:pt x="75" y="15"/>
                  </a:lnTo>
                  <a:lnTo>
                    <a:pt x="68" y="0"/>
                  </a:lnTo>
                  <a:lnTo>
                    <a:pt x="61" y="3"/>
                  </a:lnTo>
                  <a:lnTo>
                    <a:pt x="54" y="4"/>
                  </a:lnTo>
                  <a:lnTo>
                    <a:pt x="46" y="7"/>
                  </a:lnTo>
                  <a:lnTo>
                    <a:pt x="36" y="8"/>
                  </a:lnTo>
                  <a:lnTo>
                    <a:pt x="27" y="10"/>
                  </a:lnTo>
                  <a:lnTo>
                    <a:pt x="17" y="11"/>
                  </a:lnTo>
                  <a:lnTo>
                    <a:pt x="8" y="13"/>
                  </a:lnTo>
                  <a:lnTo>
                    <a:pt x="0" y="15"/>
                  </a:lnTo>
                  <a:lnTo>
                    <a:pt x="4" y="32"/>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36" name="Freeform 228"/>
            <p:cNvSpPr>
              <a:spLocks/>
            </p:cNvSpPr>
            <p:nvPr/>
          </p:nvSpPr>
          <p:spPr bwMode="auto">
            <a:xfrm>
              <a:off x="2572" y="3934"/>
              <a:ext cx="117" cy="58"/>
            </a:xfrm>
            <a:custGeom>
              <a:avLst/>
              <a:gdLst>
                <a:gd name="T0" fmla="*/ 13 w 117"/>
                <a:gd name="T1" fmla="*/ 56 h 58"/>
                <a:gd name="T2" fmla="*/ 13 w 117"/>
                <a:gd name="T3" fmla="*/ 56 h 58"/>
                <a:gd name="T4" fmla="*/ 28 w 117"/>
                <a:gd name="T5" fmla="*/ 49 h 58"/>
                <a:gd name="T6" fmla="*/ 43 w 117"/>
                <a:gd name="T7" fmla="*/ 42 h 58"/>
                <a:gd name="T8" fmla="*/ 59 w 117"/>
                <a:gd name="T9" fmla="*/ 37 h 58"/>
                <a:gd name="T10" fmla="*/ 74 w 117"/>
                <a:gd name="T11" fmla="*/ 31 h 58"/>
                <a:gd name="T12" fmla="*/ 87 w 117"/>
                <a:gd name="T13" fmla="*/ 25 h 58"/>
                <a:gd name="T14" fmla="*/ 99 w 117"/>
                <a:gd name="T15" fmla="*/ 21 h 58"/>
                <a:gd name="T16" fmla="*/ 109 w 117"/>
                <a:gd name="T17" fmla="*/ 18 h 58"/>
                <a:gd name="T18" fmla="*/ 117 w 117"/>
                <a:gd name="T19" fmla="*/ 17 h 58"/>
                <a:gd name="T20" fmla="*/ 113 w 117"/>
                <a:gd name="T21" fmla="*/ 0 h 58"/>
                <a:gd name="T22" fmla="*/ 105 w 117"/>
                <a:gd name="T23" fmla="*/ 2 h 58"/>
                <a:gd name="T24" fmla="*/ 94 w 117"/>
                <a:gd name="T25" fmla="*/ 6 h 58"/>
                <a:gd name="T26" fmla="*/ 81 w 117"/>
                <a:gd name="T27" fmla="*/ 10 h 58"/>
                <a:gd name="T28" fmla="*/ 67 w 117"/>
                <a:gd name="T29" fmla="*/ 14 h 58"/>
                <a:gd name="T30" fmla="*/ 53 w 117"/>
                <a:gd name="T31" fmla="*/ 21 h 58"/>
                <a:gd name="T32" fmla="*/ 38 w 117"/>
                <a:gd name="T33" fmla="*/ 27 h 58"/>
                <a:gd name="T34" fmla="*/ 21 w 117"/>
                <a:gd name="T35" fmla="*/ 34 h 58"/>
                <a:gd name="T36" fmla="*/ 6 w 117"/>
                <a:gd name="T37" fmla="*/ 41 h 58"/>
                <a:gd name="T38" fmla="*/ 4 w 117"/>
                <a:gd name="T39" fmla="*/ 42 h 58"/>
                <a:gd name="T40" fmla="*/ 6 w 117"/>
                <a:gd name="T41" fmla="*/ 41 h 58"/>
                <a:gd name="T42" fmla="*/ 1 w 117"/>
                <a:gd name="T43" fmla="*/ 44 h 58"/>
                <a:gd name="T44" fmla="*/ 0 w 117"/>
                <a:gd name="T45" fmla="*/ 46 h 58"/>
                <a:gd name="T46" fmla="*/ 0 w 117"/>
                <a:gd name="T47" fmla="*/ 49 h 58"/>
                <a:gd name="T48" fmla="*/ 1 w 117"/>
                <a:gd name="T49" fmla="*/ 52 h 58"/>
                <a:gd name="T50" fmla="*/ 3 w 117"/>
                <a:gd name="T51" fmla="*/ 55 h 58"/>
                <a:gd name="T52" fmla="*/ 6 w 117"/>
                <a:gd name="T53" fmla="*/ 56 h 58"/>
                <a:gd name="T54" fmla="*/ 8 w 117"/>
                <a:gd name="T55" fmla="*/ 58 h 58"/>
                <a:gd name="T56" fmla="*/ 13 w 117"/>
                <a:gd name="T57" fmla="*/ 56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7"/>
                <a:gd name="T88" fmla="*/ 0 h 58"/>
                <a:gd name="T89" fmla="*/ 117 w 117"/>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7" h="58">
                  <a:moveTo>
                    <a:pt x="13" y="56"/>
                  </a:moveTo>
                  <a:lnTo>
                    <a:pt x="13" y="56"/>
                  </a:lnTo>
                  <a:lnTo>
                    <a:pt x="28" y="49"/>
                  </a:lnTo>
                  <a:lnTo>
                    <a:pt x="43" y="42"/>
                  </a:lnTo>
                  <a:lnTo>
                    <a:pt x="59" y="37"/>
                  </a:lnTo>
                  <a:lnTo>
                    <a:pt x="74" y="31"/>
                  </a:lnTo>
                  <a:lnTo>
                    <a:pt x="87" y="25"/>
                  </a:lnTo>
                  <a:lnTo>
                    <a:pt x="99" y="21"/>
                  </a:lnTo>
                  <a:lnTo>
                    <a:pt x="109" y="18"/>
                  </a:lnTo>
                  <a:lnTo>
                    <a:pt x="117" y="17"/>
                  </a:lnTo>
                  <a:lnTo>
                    <a:pt x="113" y="0"/>
                  </a:lnTo>
                  <a:lnTo>
                    <a:pt x="105" y="2"/>
                  </a:lnTo>
                  <a:lnTo>
                    <a:pt x="94" y="6"/>
                  </a:lnTo>
                  <a:lnTo>
                    <a:pt x="81" y="10"/>
                  </a:lnTo>
                  <a:lnTo>
                    <a:pt x="67" y="14"/>
                  </a:lnTo>
                  <a:lnTo>
                    <a:pt x="53" y="21"/>
                  </a:lnTo>
                  <a:lnTo>
                    <a:pt x="38" y="27"/>
                  </a:lnTo>
                  <a:lnTo>
                    <a:pt x="21" y="34"/>
                  </a:lnTo>
                  <a:lnTo>
                    <a:pt x="6" y="41"/>
                  </a:lnTo>
                  <a:lnTo>
                    <a:pt x="4" y="42"/>
                  </a:lnTo>
                  <a:lnTo>
                    <a:pt x="6" y="41"/>
                  </a:lnTo>
                  <a:lnTo>
                    <a:pt x="1" y="44"/>
                  </a:lnTo>
                  <a:lnTo>
                    <a:pt x="0" y="46"/>
                  </a:lnTo>
                  <a:lnTo>
                    <a:pt x="0" y="49"/>
                  </a:lnTo>
                  <a:lnTo>
                    <a:pt x="1" y="52"/>
                  </a:lnTo>
                  <a:lnTo>
                    <a:pt x="3" y="55"/>
                  </a:lnTo>
                  <a:lnTo>
                    <a:pt x="6" y="56"/>
                  </a:lnTo>
                  <a:lnTo>
                    <a:pt x="8" y="58"/>
                  </a:lnTo>
                  <a:lnTo>
                    <a:pt x="13" y="56"/>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37" name="Freeform 229"/>
            <p:cNvSpPr>
              <a:spLocks/>
            </p:cNvSpPr>
            <p:nvPr/>
          </p:nvSpPr>
          <p:spPr bwMode="auto">
            <a:xfrm>
              <a:off x="2511" y="3976"/>
              <a:ext cx="74" cy="34"/>
            </a:xfrm>
            <a:custGeom>
              <a:avLst/>
              <a:gdLst>
                <a:gd name="T0" fmla="*/ 5 w 74"/>
                <a:gd name="T1" fmla="*/ 31 h 34"/>
                <a:gd name="T2" fmla="*/ 5 w 74"/>
                <a:gd name="T3" fmla="*/ 31 h 34"/>
                <a:gd name="T4" fmla="*/ 18 w 74"/>
                <a:gd name="T5" fmla="*/ 34 h 34"/>
                <a:gd name="T6" fmla="*/ 28 w 74"/>
                <a:gd name="T7" fmla="*/ 34 h 34"/>
                <a:gd name="T8" fmla="*/ 37 w 74"/>
                <a:gd name="T9" fmla="*/ 32 h 34"/>
                <a:gd name="T10" fmla="*/ 47 w 74"/>
                <a:gd name="T11" fmla="*/ 29 h 34"/>
                <a:gd name="T12" fmla="*/ 54 w 74"/>
                <a:gd name="T13" fmla="*/ 27 h 34"/>
                <a:gd name="T14" fmla="*/ 61 w 74"/>
                <a:gd name="T15" fmla="*/ 22 h 34"/>
                <a:gd name="T16" fmla="*/ 68 w 74"/>
                <a:gd name="T17" fmla="*/ 18 h 34"/>
                <a:gd name="T18" fmla="*/ 74 w 74"/>
                <a:gd name="T19" fmla="*/ 14 h 34"/>
                <a:gd name="T20" fmla="*/ 65 w 74"/>
                <a:gd name="T21" fmla="*/ 0 h 34"/>
                <a:gd name="T22" fmla="*/ 58 w 74"/>
                <a:gd name="T23" fmla="*/ 3 h 34"/>
                <a:gd name="T24" fmla="*/ 53 w 74"/>
                <a:gd name="T25" fmla="*/ 7 h 34"/>
                <a:gd name="T26" fmla="*/ 47 w 74"/>
                <a:gd name="T27" fmla="*/ 11 h 34"/>
                <a:gd name="T28" fmla="*/ 40 w 74"/>
                <a:gd name="T29" fmla="*/ 14 h 34"/>
                <a:gd name="T30" fmla="*/ 35 w 74"/>
                <a:gd name="T31" fmla="*/ 16 h 34"/>
                <a:gd name="T32" fmla="*/ 28 w 74"/>
                <a:gd name="T33" fmla="*/ 17 h 34"/>
                <a:gd name="T34" fmla="*/ 21 w 74"/>
                <a:gd name="T35" fmla="*/ 17 h 34"/>
                <a:gd name="T36" fmla="*/ 11 w 74"/>
                <a:gd name="T37" fmla="*/ 14 h 34"/>
                <a:gd name="T38" fmla="*/ 11 w 74"/>
                <a:gd name="T39" fmla="*/ 14 h 34"/>
                <a:gd name="T40" fmla="*/ 11 w 74"/>
                <a:gd name="T41" fmla="*/ 14 h 34"/>
                <a:gd name="T42" fmla="*/ 7 w 74"/>
                <a:gd name="T43" fmla="*/ 14 h 34"/>
                <a:gd name="T44" fmla="*/ 4 w 74"/>
                <a:gd name="T45" fmla="*/ 14 h 34"/>
                <a:gd name="T46" fmla="*/ 1 w 74"/>
                <a:gd name="T47" fmla="*/ 17 h 34"/>
                <a:gd name="T48" fmla="*/ 0 w 74"/>
                <a:gd name="T49" fmla="*/ 20 h 34"/>
                <a:gd name="T50" fmla="*/ 0 w 74"/>
                <a:gd name="T51" fmla="*/ 22 h 34"/>
                <a:gd name="T52" fmla="*/ 0 w 74"/>
                <a:gd name="T53" fmla="*/ 25 h 34"/>
                <a:gd name="T54" fmla="*/ 3 w 74"/>
                <a:gd name="T55" fmla="*/ 28 h 34"/>
                <a:gd name="T56" fmla="*/ 5 w 74"/>
                <a:gd name="T57" fmla="*/ 31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4"/>
                <a:gd name="T88" fmla="*/ 0 h 34"/>
                <a:gd name="T89" fmla="*/ 74 w 74"/>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4" h="34">
                  <a:moveTo>
                    <a:pt x="5" y="31"/>
                  </a:moveTo>
                  <a:lnTo>
                    <a:pt x="5" y="31"/>
                  </a:lnTo>
                  <a:lnTo>
                    <a:pt x="18" y="34"/>
                  </a:lnTo>
                  <a:lnTo>
                    <a:pt x="28" y="34"/>
                  </a:lnTo>
                  <a:lnTo>
                    <a:pt x="37" y="32"/>
                  </a:lnTo>
                  <a:lnTo>
                    <a:pt x="47" y="29"/>
                  </a:lnTo>
                  <a:lnTo>
                    <a:pt x="54" y="27"/>
                  </a:lnTo>
                  <a:lnTo>
                    <a:pt x="61" y="22"/>
                  </a:lnTo>
                  <a:lnTo>
                    <a:pt x="68" y="18"/>
                  </a:lnTo>
                  <a:lnTo>
                    <a:pt x="74" y="14"/>
                  </a:lnTo>
                  <a:lnTo>
                    <a:pt x="65" y="0"/>
                  </a:lnTo>
                  <a:lnTo>
                    <a:pt x="58" y="3"/>
                  </a:lnTo>
                  <a:lnTo>
                    <a:pt x="53" y="7"/>
                  </a:lnTo>
                  <a:lnTo>
                    <a:pt x="47" y="11"/>
                  </a:lnTo>
                  <a:lnTo>
                    <a:pt x="40" y="14"/>
                  </a:lnTo>
                  <a:lnTo>
                    <a:pt x="35" y="16"/>
                  </a:lnTo>
                  <a:lnTo>
                    <a:pt x="28" y="17"/>
                  </a:lnTo>
                  <a:lnTo>
                    <a:pt x="21" y="17"/>
                  </a:lnTo>
                  <a:lnTo>
                    <a:pt x="11" y="14"/>
                  </a:lnTo>
                  <a:lnTo>
                    <a:pt x="7" y="14"/>
                  </a:lnTo>
                  <a:lnTo>
                    <a:pt x="4" y="14"/>
                  </a:lnTo>
                  <a:lnTo>
                    <a:pt x="1" y="17"/>
                  </a:lnTo>
                  <a:lnTo>
                    <a:pt x="0" y="20"/>
                  </a:lnTo>
                  <a:lnTo>
                    <a:pt x="0" y="22"/>
                  </a:lnTo>
                  <a:lnTo>
                    <a:pt x="0" y="25"/>
                  </a:lnTo>
                  <a:lnTo>
                    <a:pt x="3" y="28"/>
                  </a:lnTo>
                  <a:lnTo>
                    <a:pt x="5" y="31"/>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38" name="Freeform 230"/>
            <p:cNvSpPr>
              <a:spLocks/>
            </p:cNvSpPr>
            <p:nvPr/>
          </p:nvSpPr>
          <p:spPr bwMode="auto">
            <a:xfrm>
              <a:off x="2461" y="3987"/>
              <a:ext cx="61" cy="35"/>
            </a:xfrm>
            <a:custGeom>
              <a:avLst/>
              <a:gdLst>
                <a:gd name="T0" fmla="*/ 16 w 61"/>
                <a:gd name="T1" fmla="*/ 35 h 35"/>
                <a:gd name="T2" fmla="*/ 16 w 61"/>
                <a:gd name="T3" fmla="*/ 35 h 35"/>
                <a:gd name="T4" fmla="*/ 18 w 61"/>
                <a:gd name="T5" fmla="*/ 32 h 35"/>
                <a:gd name="T6" fmla="*/ 18 w 61"/>
                <a:gd name="T7" fmla="*/ 30 h 35"/>
                <a:gd name="T8" fmla="*/ 19 w 61"/>
                <a:gd name="T9" fmla="*/ 28 h 35"/>
                <a:gd name="T10" fmla="*/ 19 w 61"/>
                <a:gd name="T11" fmla="*/ 27 h 35"/>
                <a:gd name="T12" fmla="*/ 25 w 61"/>
                <a:gd name="T13" fmla="*/ 23 h 35"/>
                <a:gd name="T14" fmla="*/ 29 w 61"/>
                <a:gd name="T15" fmla="*/ 20 h 35"/>
                <a:gd name="T16" fmla="*/ 36 w 61"/>
                <a:gd name="T17" fmla="*/ 18 h 35"/>
                <a:gd name="T18" fmla="*/ 43 w 61"/>
                <a:gd name="T19" fmla="*/ 17 h 35"/>
                <a:gd name="T20" fmla="*/ 50 w 61"/>
                <a:gd name="T21" fmla="*/ 18 h 35"/>
                <a:gd name="T22" fmla="*/ 55 w 61"/>
                <a:gd name="T23" fmla="*/ 20 h 35"/>
                <a:gd name="T24" fmla="*/ 61 w 61"/>
                <a:gd name="T25" fmla="*/ 3 h 35"/>
                <a:gd name="T26" fmla="*/ 53 w 61"/>
                <a:gd name="T27" fmla="*/ 0 h 35"/>
                <a:gd name="T28" fmla="*/ 43 w 61"/>
                <a:gd name="T29" fmla="*/ 0 h 35"/>
                <a:gd name="T30" fmla="*/ 33 w 61"/>
                <a:gd name="T31" fmla="*/ 2 h 35"/>
                <a:gd name="T32" fmla="*/ 23 w 61"/>
                <a:gd name="T33" fmla="*/ 5 h 35"/>
                <a:gd name="T34" fmla="*/ 15 w 61"/>
                <a:gd name="T35" fmla="*/ 9 h 35"/>
                <a:gd name="T36" fmla="*/ 8 w 61"/>
                <a:gd name="T37" fmla="*/ 14 h 35"/>
                <a:gd name="T38" fmla="*/ 4 w 61"/>
                <a:gd name="T39" fmla="*/ 20 h 35"/>
                <a:gd name="T40" fmla="*/ 2 w 61"/>
                <a:gd name="T41" fmla="*/ 24 h 35"/>
                <a:gd name="T42" fmla="*/ 1 w 61"/>
                <a:gd name="T43" fmla="*/ 30 h 35"/>
                <a:gd name="T44" fmla="*/ 0 w 61"/>
                <a:gd name="T45" fmla="*/ 35 h 35"/>
                <a:gd name="T46" fmla="*/ 0 w 61"/>
                <a:gd name="T47" fmla="*/ 35 h 35"/>
                <a:gd name="T48" fmla="*/ 16 w 61"/>
                <a:gd name="T49" fmla="*/ 35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35"/>
                <a:gd name="T77" fmla="*/ 61 w 61"/>
                <a:gd name="T78" fmla="*/ 35 h 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35">
                  <a:moveTo>
                    <a:pt x="16" y="35"/>
                  </a:moveTo>
                  <a:lnTo>
                    <a:pt x="16" y="35"/>
                  </a:lnTo>
                  <a:lnTo>
                    <a:pt x="18" y="32"/>
                  </a:lnTo>
                  <a:lnTo>
                    <a:pt x="18" y="30"/>
                  </a:lnTo>
                  <a:lnTo>
                    <a:pt x="19" y="28"/>
                  </a:lnTo>
                  <a:lnTo>
                    <a:pt x="19" y="27"/>
                  </a:lnTo>
                  <a:lnTo>
                    <a:pt x="25" y="23"/>
                  </a:lnTo>
                  <a:lnTo>
                    <a:pt x="29" y="20"/>
                  </a:lnTo>
                  <a:lnTo>
                    <a:pt x="36" y="18"/>
                  </a:lnTo>
                  <a:lnTo>
                    <a:pt x="43" y="17"/>
                  </a:lnTo>
                  <a:lnTo>
                    <a:pt x="50" y="18"/>
                  </a:lnTo>
                  <a:lnTo>
                    <a:pt x="55" y="20"/>
                  </a:lnTo>
                  <a:lnTo>
                    <a:pt x="61" y="3"/>
                  </a:lnTo>
                  <a:lnTo>
                    <a:pt x="53" y="0"/>
                  </a:lnTo>
                  <a:lnTo>
                    <a:pt x="43" y="0"/>
                  </a:lnTo>
                  <a:lnTo>
                    <a:pt x="33" y="2"/>
                  </a:lnTo>
                  <a:lnTo>
                    <a:pt x="23" y="5"/>
                  </a:lnTo>
                  <a:lnTo>
                    <a:pt x="15" y="9"/>
                  </a:lnTo>
                  <a:lnTo>
                    <a:pt x="8" y="14"/>
                  </a:lnTo>
                  <a:lnTo>
                    <a:pt x="4" y="20"/>
                  </a:lnTo>
                  <a:lnTo>
                    <a:pt x="2" y="24"/>
                  </a:lnTo>
                  <a:lnTo>
                    <a:pt x="1" y="30"/>
                  </a:lnTo>
                  <a:lnTo>
                    <a:pt x="0" y="35"/>
                  </a:lnTo>
                  <a:lnTo>
                    <a:pt x="16" y="35"/>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39" name="Freeform 231"/>
            <p:cNvSpPr>
              <a:spLocks/>
            </p:cNvSpPr>
            <p:nvPr/>
          </p:nvSpPr>
          <p:spPr bwMode="auto">
            <a:xfrm>
              <a:off x="1571" y="2394"/>
              <a:ext cx="1682" cy="17"/>
            </a:xfrm>
            <a:custGeom>
              <a:avLst/>
              <a:gdLst>
                <a:gd name="T0" fmla="*/ 1682 w 1682"/>
                <a:gd name="T1" fmla="*/ 0 h 17"/>
                <a:gd name="T2" fmla="*/ 1682 w 1682"/>
                <a:gd name="T3" fmla="*/ 0 h 17"/>
                <a:gd name="T4" fmla="*/ 0 w 1682"/>
                <a:gd name="T5" fmla="*/ 0 h 17"/>
                <a:gd name="T6" fmla="*/ 0 w 1682"/>
                <a:gd name="T7" fmla="*/ 17 h 17"/>
                <a:gd name="T8" fmla="*/ 1682 w 1682"/>
                <a:gd name="T9" fmla="*/ 17 h 17"/>
                <a:gd name="T10" fmla="*/ 1682 w 1682"/>
                <a:gd name="T11" fmla="*/ 17 h 17"/>
                <a:gd name="T12" fmla="*/ 1682 w 1682"/>
                <a:gd name="T13" fmla="*/ 0 h 17"/>
                <a:gd name="T14" fmla="*/ 0 60000 65536"/>
                <a:gd name="T15" fmla="*/ 0 60000 65536"/>
                <a:gd name="T16" fmla="*/ 0 60000 65536"/>
                <a:gd name="T17" fmla="*/ 0 60000 65536"/>
                <a:gd name="T18" fmla="*/ 0 60000 65536"/>
                <a:gd name="T19" fmla="*/ 0 60000 65536"/>
                <a:gd name="T20" fmla="*/ 0 60000 65536"/>
                <a:gd name="T21" fmla="*/ 0 w 1682"/>
                <a:gd name="T22" fmla="*/ 0 h 17"/>
                <a:gd name="T23" fmla="*/ 1682 w 1682"/>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82" h="17">
                  <a:moveTo>
                    <a:pt x="1682" y="0"/>
                  </a:moveTo>
                  <a:lnTo>
                    <a:pt x="1682" y="0"/>
                  </a:lnTo>
                  <a:lnTo>
                    <a:pt x="0" y="0"/>
                  </a:lnTo>
                  <a:lnTo>
                    <a:pt x="0" y="17"/>
                  </a:lnTo>
                  <a:lnTo>
                    <a:pt x="1682" y="17"/>
                  </a:lnTo>
                  <a:lnTo>
                    <a:pt x="168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40" name="Freeform 232"/>
            <p:cNvSpPr>
              <a:spLocks/>
            </p:cNvSpPr>
            <p:nvPr/>
          </p:nvSpPr>
          <p:spPr bwMode="auto">
            <a:xfrm>
              <a:off x="3253" y="2394"/>
              <a:ext cx="16" cy="18"/>
            </a:xfrm>
            <a:custGeom>
              <a:avLst/>
              <a:gdLst>
                <a:gd name="T0" fmla="*/ 16 w 16"/>
                <a:gd name="T1" fmla="*/ 18 h 18"/>
                <a:gd name="T2" fmla="*/ 16 w 16"/>
                <a:gd name="T3" fmla="*/ 18 h 18"/>
                <a:gd name="T4" fmla="*/ 16 w 16"/>
                <a:gd name="T5" fmla="*/ 14 h 18"/>
                <a:gd name="T6" fmla="*/ 15 w 16"/>
                <a:gd name="T7" fmla="*/ 11 h 18"/>
                <a:gd name="T8" fmla="*/ 14 w 16"/>
                <a:gd name="T9" fmla="*/ 8 h 18"/>
                <a:gd name="T10" fmla="*/ 12 w 16"/>
                <a:gd name="T11" fmla="*/ 6 h 18"/>
                <a:gd name="T12" fmla="*/ 9 w 16"/>
                <a:gd name="T13" fmla="*/ 4 h 18"/>
                <a:gd name="T14" fmla="*/ 7 w 16"/>
                <a:gd name="T15" fmla="*/ 1 h 18"/>
                <a:gd name="T16" fmla="*/ 4 w 16"/>
                <a:gd name="T17" fmla="*/ 0 h 18"/>
                <a:gd name="T18" fmla="*/ 0 w 16"/>
                <a:gd name="T19" fmla="*/ 0 h 18"/>
                <a:gd name="T20" fmla="*/ 0 w 16"/>
                <a:gd name="T21" fmla="*/ 17 h 18"/>
                <a:gd name="T22" fmla="*/ 0 w 16"/>
                <a:gd name="T23" fmla="*/ 17 h 18"/>
                <a:gd name="T24" fmla="*/ 0 w 16"/>
                <a:gd name="T25" fmla="*/ 17 h 18"/>
                <a:gd name="T26" fmla="*/ 0 w 16"/>
                <a:gd name="T27" fmla="*/ 17 h 18"/>
                <a:gd name="T28" fmla="*/ 0 w 16"/>
                <a:gd name="T29" fmla="*/ 17 h 18"/>
                <a:gd name="T30" fmla="*/ 0 w 16"/>
                <a:gd name="T31" fmla="*/ 17 h 18"/>
                <a:gd name="T32" fmla="*/ 0 w 16"/>
                <a:gd name="T33" fmla="*/ 17 h 18"/>
                <a:gd name="T34" fmla="*/ 0 w 16"/>
                <a:gd name="T35" fmla="*/ 18 h 18"/>
                <a:gd name="T36" fmla="*/ 0 w 16"/>
                <a:gd name="T37" fmla="*/ 18 h 18"/>
                <a:gd name="T38" fmla="*/ 0 w 16"/>
                <a:gd name="T39" fmla="*/ 18 h 18"/>
                <a:gd name="T40" fmla="*/ 16 w 16"/>
                <a:gd name="T41" fmla="*/ 18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18"/>
                <a:gd name="T65" fmla="*/ 16 w 16"/>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18">
                  <a:moveTo>
                    <a:pt x="16" y="18"/>
                  </a:moveTo>
                  <a:lnTo>
                    <a:pt x="16" y="18"/>
                  </a:lnTo>
                  <a:lnTo>
                    <a:pt x="16" y="14"/>
                  </a:lnTo>
                  <a:lnTo>
                    <a:pt x="15" y="11"/>
                  </a:lnTo>
                  <a:lnTo>
                    <a:pt x="14" y="8"/>
                  </a:lnTo>
                  <a:lnTo>
                    <a:pt x="12" y="6"/>
                  </a:lnTo>
                  <a:lnTo>
                    <a:pt x="9" y="4"/>
                  </a:lnTo>
                  <a:lnTo>
                    <a:pt x="7" y="1"/>
                  </a:lnTo>
                  <a:lnTo>
                    <a:pt x="4" y="0"/>
                  </a:lnTo>
                  <a:lnTo>
                    <a:pt x="0" y="0"/>
                  </a:lnTo>
                  <a:lnTo>
                    <a:pt x="0" y="17"/>
                  </a:lnTo>
                  <a:lnTo>
                    <a:pt x="0" y="18"/>
                  </a:lnTo>
                  <a:lnTo>
                    <a:pt x="16" y="1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41" name="Freeform 233"/>
            <p:cNvSpPr>
              <a:spLocks/>
            </p:cNvSpPr>
            <p:nvPr/>
          </p:nvSpPr>
          <p:spPr bwMode="auto">
            <a:xfrm>
              <a:off x="3253" y="2412"/>
              <a:ext cx="16" cy="34"/>
            </a:xfrm>
            <a:custGeom>
              <a:avLst/>
              <a:gdLst>
                <a:gd name="T0" fmla="*/ 16 w 16"/>
                <a:gd name="T1" fmla="*/ 34 h 34"/>
                <a:gd name="T2" fmla="*/ 16 w 16"/>
                <a:gd name="T3" fmla="*/ 34 h 34"/>
                <a:gd name="T4" fmla="*/ 16 w 16"/>
                <a:gd name="T5" fmla="*/ 0 h 34"/>
                <a:gd name="T6" fmla="*/ 0 w 16"/>
                <a:gd name="T7" fmla="*/ 0 h 34"/>
                <a:gd name="T8" fmla="*/ 0 w 16"/>
                <a:gd name="T9" fmla="*/ 34 h 34"/>
                <a:gd name="T10" fmla="*/ 0 w 16"/>
                <a:gd name="T11" fmla="*/ 34 h 34"/>
                <a:gd name="T12" fmla="*/ 16 w 16"/>
                <a:gd name="T13" fmla="*/ 34 h 34"/>
                <a:gd name="T14" fmla="*/ 0 60000 65536"/>
                <a:gd name="T15" fmla="*/ 0 60000 65536"/>
                <a:gd name="T16" fmla="*/ 0 60000 65536"/>
                <a:gd name="T17" fmla="*/ 0 60000 65536"/>
                <a:gd name="T18" fmla="*/ 0 60000 65536"/>
                <a:gd name="T19" fmla="*/ 0 60000 65536"/>
                <a:gd name="T20" fmla="*/ 0 60000 65536"/>
                <a:gd name="T21" fmla="*/ 0 w 16"/>
                <a:gd name="T22" fmla="*/ 0 h 34"/>
                <a:gd name="T23" fmla="*/ 16 w 16"/>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34">
                  <a:moveTo>
                    <a:pt x="16" y="34"/>
                  </a:moveTo>
                  <a:lnTo>
                    <a:pt x="16" y="34"/>
                  </a:lnTo>
                  <a:lnTo>
                    <a:pt x="16" y="0"/>
                  </a:lnTo>
                  <a:lnTo>
                    <a:pt x="0" y="0"/>
                  </a:lnTo>
                  <a:lnTo>
                    <a:pt x="0" y="34"/>
                  </a:lnTo>
                  <a:lnTo>
                    <a:pt x="16" y="3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42" name="Freeform 234"/>
            <p:cNvSpPr>
              <a:spLocks/>
            </p:cNvSpPr>
            <p:nvPr/>
          </p:nvSpPr>
          <p:spPr bwMode="auto">
            <a:xfrm>
              <a:off x="3253" y="2446"/>
              <a:ext cx="16" cy="18"/>
            </a:xfrm>
            <a:custGeom>
              <a:avLst/>
              <a:gdLst>
                <a:gd name="T0" fmla="*/ 0 w 16"/>
                <a:gd name="T1" fmla="*/ 18 h 18"/>
                <a:gd name="T2" fmla="*/ 0 w 16"/>
                <a:gd name="T3" fmla="*/ 18 h 18"/>
                <a:gd name="T4" fmla="*/ 4 w 16"/>
                <a:gd name="T5" fmla="*/ 18 h 18"/>
                <a:gd name="T6" fmla="*/ 7 w 16"/>
                <a:gd name="T7" fmla="*/ 16 h 18"/>
                <a:gd name="T8" fmla="*/ 9 w 16"/>
                <a:gd name="T9" fmla="*/ 15 h 18"/>
                <a:gd name="T10" fmla="*/ 12 w 16"/>
                <a:gd name="T11" fmla="*/ 12 h 18"/>
                <a:gd name="T12" fmla="*/ 14 w 16"/>
                <a:gd name="T13" fmla="*/ 9 h 18"/>
                <a:gd name="T14" fmla="*/ 15 w 16"/>
                <a:gd name="T15" fmla="*/ 6 h 18"/>
                <a:gd name="T16" fmla="*/ 16 w 16"/>
                <a:gd name="T17" fmla="*/ 4 h 18"/>
                <a:gd name="T18" fmla="*/ 16 w 16"/>
                <a:gd name="T19" fmla="*/ 0 h 18"/>
                <a:gd name="T20" fmla="*/ 0 w 16"/>
                <a:gd name="T21" fmla="*/ 0 h 18"/>
                <a:gd name="T22" fmla="*/ 0 w 16"/>
                <a:gd name="T23" fmla="*/ 1 h 18"/>
                <a:gd name="T24" fmla="*/ 0 w 16"/>
                <a:gd name="T25" fmla="*/ 1 h 18"/>
                <a:gd name="T26" fmla="*/ 0 w 16"/>
                <a:gd name="T27" fmla="*/ 1 h 18"/>
                <a:gd name="T28" fmla="*/ 0 w 16"/>
                <a:gd name="T29" fmla="*/ 1 h 18"/>
                <a:gd name="T30" fmla="*/ 0 w 16"/>
                <a:gd name="T31" fmla="*/ 1 h 18"/>
                <a:gd name="T32" fmla="*/ 0 w 16"/>
                <a:gd name="T33" fmla="*/ 1 h 18"/>
                <a:gd name="T34" fmla="*/ 0 w 16"/>
                <a:gd name="T35" fmla="*/ 1 h 18"/>
                <a:gd name="T36" fmla="*/ 0 w 16"/>
                <a:gd name="T37" fmla="*/ 1 h 18"/>
                <a:gd name="T38" fmla="*/ 0 w 16"/>
                <a:gd name="T39" fmla="*/ 1 h 18"/>
                <a:gd name="T40" fmla="*/ 0 w 16"/>
                <a:gd name="T41" fmla="*/ 18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18"/>
                <a:gd name="T65" fmla="*/ 16 w 16"/>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18">
                  <a:moveTo>
                    <a:pt x="0" y="18"/>
                  </a:moveTo>
                  <a:lnTo>
                    <a:pt x="0" y="18"/>
                  </a:lnTo>
                  <a:lnTo>
                    <a:pt x="4" y="18"/>
                  </a:lnTo>
                  <a:lnTo>
                    <a:pt x="7" y="16"/>
                  </a:lnTo>
                  <a:lnTo>
                    <a:pt x="9" y="15"/>
                  </a:lnTo>
                  <a:lnTo>
                    <a:pt x="12" y="12"/>
                  </a:lnTo>
                  <a:lnTo>
                    <a:pt x="14" y="9"/>
                  </a:lnTo>
                  <a:lnTo>
                    <a:pt x="15" y="6"/>
                  </a:lnTo>
                  <a:lnTo>
                    <a:pt x="16" y="4"/>
                  </a:lnTo>
                  <a:lnTo>
                    <a:pt x="16" y="0"/>
                  </a:lnTo>
                  <a:lnTo>
                    <a:pt x="0" y="0"/>
                  </a:lnTo>
                  <a:lnTo>
                    <a:pt x="0" y="1"/>
                  </a:lnTo>
                  <a:lnTo>
                    <a:pt x="0" y="1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43" name="Freeform 235"/>
            <p:cNvSpPr>
              <a:spLocks/>
            </p:cNvSpPr>
            <p:nvPr/>
          </p:nvSpPr>
          <p:spPr bwMode="auto">
            <a:xfrm>
              <a:off x="1571" y="2447"/>
              <a:ext cx="1682" cy="17"/>
            </a:xfrm>
            <a:custGeom>
              <a:avLst/>
              <a:gdLst>
                <a:gd name="T0" fmla="*/ 0 w 1682"/>
                <a:gd name="T1" fmla="*/ 17 h 17"/>
                <a:gd name="T2" fmla="*/ 0 w 1682"/>
                <a:gd name="T3" fmla="*/ 17 h 17"/>
                <a:gd name="T4" fmla="*/ 1682 w 1682"/>
                <a:gd name="T5" fmla="*/ 17 h 17"/>
                <a:gd name="T6" fmla="*/ 1682 w 1682"/>
                <a:gd name="T7" fmla="*/ 0 h 17"/>
                <a:gd name="T8" fmla="*/ 0 w 1682"/>
                <a:gd name="T9" fmla="*/ 0 h 17"/>
                <a:gd name="T10" fmla="*/ 0 w 1682"/>
                <a:gd name="T11" fmla="*/ 0 h 17"/>
                <a:gd name="T12" fmla="*/ 0 w 1682"/>
                <a:gd name="T13" fmla="*/ 17 h 17"/>
                <a:gd name="T14" fmla="*/ 0 60000 65536"/>
                <a:gd name="T15" fmla="*/ 0 60000 65536"/>
                <a:gd name="T16" fmla="*/ 0 60000 65536"/>
                <a:gd name="T17" fmla="*/ 0 60000 65536"/>
                <a:gd name="T18" fmla="*/ 0 60000 65536"/>
                <a:gd name="T19" fmla="*/ 0 60000 65536"/>
                <a:gd name="T20" fmla="*/ 0 60000 65536"/>
                <a:gd name="T21" fmla="*/ 0 w 1682"/>
                <a:gd name="T22" fmla="*/ 0 h 17"/>
                <a:gd name="T23" fmla="*/ 1682 w 1682"/>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82" h="17">
                  <a:moveTo>
                    <a:pt x="0" y="17"/>
                  </a:moveTo>
                  <a:lnTo>
                    <a:pt x="0" y="17"/>
                  </a:lnTo>
                  <a:lnTo>
                    <a:pt x="1682" y="17"/>
                  </a:lnTo>
                  <a:lnTo>
                    <a:pt x="1682" y="0"/>
                  </a:lnTo>
                  <a:lnTo>
                    <a:pt x="0" y="0"/>
                  </a:lnTo>
                  <a:lnTo>
                    <a:pt x="0" y="1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44" name="Freeform 236"/>
            <p:cNvSpPr>
              <a:spLocks/>
            </p:cNvSpPr>
            <p:nvPr/>
          </p:nvSpPr>
          <p:spPr bwMode="auto">
            <a:xfrm>
              <a:off x="1555" y="2446"/>
              <a:ext cx="17" cy="18"/>
            </a:xfrm>
            <a:custGeom>
              <a:avLst/>
              <a:gdLst>
                <a:gd name="T0" fmla="*/ 0 w 17"/>
                <a:gd name="T1" fmla="*/ 0 h 18"/>
                <a:gd name="T2" fmla="*/ 0 w 17"/>
                <a:gd name="T3" fmla="*/ 0 h 18"/>
                <a:gd name="T4" fmla="*/ 0 w 17"/>
                <a:gd name="T5" fmla="*/ 4 h 18"/>
                <a:gd name="T6" fmla="*/ 0 w 17"/>
                <a:gd name="T7" fmla="*/ 6 h 18"/>
                <a:gd name="T8" fmla="*/ 2 w 17"/>
                <a:gd name="T9" fmla="*/ 9 h 18"/>
                <a:gd name="T10" fmla="*/ 5 w 17"/>
                <a:gd name="T11" fmla="*/ 12 h 18"/>
                <a:gd name="T12" fmla="*/ 7 w 17"/>
                <a:gd name="T13" fmla="*/ 15 h 18"/>
                <a:gd name="T14" fmla="*/ 10 w 17"/>
                <a:gd name="T15" fmla="*/ 16 h 18"/>
                <a:gd name="T16" fmla="*/ 13 w 17"/>
                <a:gd name="T17" fmla="*/ 18 h 18"/>
                <a:gd name="T18" fmla="*/ 16 w 17"/>
                <a:gd name="T19" fmla="*/ 18 h 18"/>
                <a:gd name="T20" fmla="*/ 16 w 17"/>
                <a:gd name="T21" fmla="*/ 1 h 18"/>
                <a:gd name="T22" fmla="*/ 17 w 17"/>
                <a:gd name="T23" fmla="*/ 1 h 18"/>
                <a:gd name="T24" fmla="*/ 17 w 17"/>
                <a:gd name="T25" fmla="*/ 1 h 18"/>
                <a:gd name="T26" fmla="*/ 17 w 17"/>
                <a:gd name="T27" fmla="*/ 1 h 18"/>
                <a:gd name="T28" fmla="*/ 17 w 17"/>
                <a:gd name="T29" fmla="*/ 1 h 18"/>
                <a:gd name="T30" fmla="*/ 17 w 17"/>
                <a:gd name="T31" fmla="*/ 1 h 18"/>
                <a:gd name="T32" fmla="*/ 17 w 17"/>
                <a:gd name="T33" fmla="*/ 1 h 18"/>
                <a:gd name="T34" fmla="*/ 17 w 17"/>
                <a:gd name="T35" fmla="*/ 1 h 18"/>
                <a:gd name="T36" fmla="*/ 17 w 17"/>
                <a:gd name="T37" fmla="*/ 0 h 18"/>
                <a:gd name="T38" fmla="*/ 17 w 17"/>
                <a:gd name="T39" fmla="*/ 0 h 18"/>
                <a:gd name="T40" fmla="*/ 0 w 17"/>
                <a:gd name="T41" fmla="*/ 0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8"/>
                <a:gd name="T65" fmla="*/ 17 w 17"/>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8">
                  <a:moveTo>
                    <a:pt x="0" y="0"/>
                  </a:moveTo>
                  <a:lnTo>
                    <a:pt x="0" y="0"/>
                  </a:lnTo>
                  <a:lnTo>
                    <a:pt x="0" y="4"/>
                  </a:lnTo>
                  <a:lnTo>
                    <a:pt x="0" y="6"/>
                  </a:lnTo>
                  <a:lnTo>
                    <a:pt x="2" y="9"/>
                  </a:lnTo>
                  <a:lnTo>
                    <a:pt x="5" y="12"/>
                  </a:lnTo>
                  <a:lnTo>
                    <a:pt x="7" y="15"/>
                  </a:lnTo>
                  <a:lnTo>
                    <a:pt x="10" y="16"/>
                  </a:lnTo>
                  <a:lnTo>
                    <a:pt x="13" y="18"/>
                  </a:lnTo>
                  <a:lnTo>
                    <a:pt x="16" y="18"/>
                  </a:lnTo>
                  <a:lnTo>
                    <a:pt x="16" y="1"/>
                  </a:lnTo>
                  <a:lnTo>
                    <a:pt x="17" y="1"/>
                  </a:lnTo>
                  <a:lnTo>
                    <a:pt x="17" y="0"/>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45" name="Freeform 237"/>
            <p:cNvSpPr>
              <a:spLocks/>
            </p:cNvSpPr>
            <p:nvPr/>
          </p:nvSpPr>
          <p:spPr bwMode="auto">
            <a:xfrm>
              <a:off x="1555" y="2412"/>
              <a:ext cx="17" cy="34"/>
            </a:xfrm>
            <a:custGeom>
              <a:avLst/>
              <a:gdLst>
                <a:gd name="T0" fmla="*/ 0 w 17"/>
                <a:gd name="T1" fmla="*/ 0 h 34"/>
                <a:gd name="T2" fmla="*/ 0 w 17"/>
                <a:gd name="T3" fmla="*/ 0 h 34"/>
                <a:gd name="T4" fmla="*/ 0 w 17"/>
                <a:gd name="T5" fmla="*/ 34 h 34"/>
                <a:gd name="T6" fmla="*/ 17 w 17"/>
                <a:gd name="T7" fmla="*/ 34 h 34"/>
                <a:gd name="T8" fmla="*/ 17 w 17"/>
                <a:gd name="T9" fmla="*/ 0 h 34"/>
                <a:gd name="T10" fmla="*/ 17 w 17"/>
                <a:gd name="T11" fmla="*/ 0 h 34"/>
                <a:gd name="T12" fmla="*/ 0 w 17"/>
                <a:gd name="T13" fmla="*/ 0 h 34"/>
                <a:gd name="T14" fmla="*/ 0 60000 65536"/>
                <a:gd name="T15" fmla="*/ 0 60000 65536"/>
                <a:gd name="T16" fmla="*/ 0 60000 65536"/>
                <a:gd name="T17" fmla="*/ 0 60000 65536"/>
                <a:gd name="T18" fmla="*/ 0 60000 65536"/>
                <a:gd name="T19" fmla="*/ 0 60000 65536"/>
                <a:gd name="T20" fmla="*/ 0 60000 65536"/>
                <a:gd name="T21" fmla="*/ 0 w 17"/>
                <a:gd name="T22" fmla="*/ 0 h 34"/>
                <a:gd name="T23" fmla="*/ 17 w 17"/>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4">
                  <a:moveTo>
                    <a:pt x="0" y="0"/>
                  </a:moveTo>
                  <a:lnTo>
                    <a:pt x="0" y="0"/>
                  </a:lnTo>
                  <a:lnTo>
                    <a:pt x="0" y="34"/>
                  </a:lnTo>
                  <a:lnTo>
                    <a:pt x="17" y="34"/>
                  </a:lnTo>
                  <a:lnTo>
                    <a:pt x="17" y="0"/>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46" name="Freeform 238"/>
            <p:cNvSpPr>
              <a:spLocks/>
            </p:cNvSpPr>
            <p:nvPr/>
          </p:nvSpPr>
          <p:spPr bwMode="auto">
            <a:xfrm>
              <a:off x="1555" y="2394"/>
              <a:ext cx="17" cy="18"/>
            </a:xfrm>
            <a:custGeom>
              <a:avLst/>
              <a:gdLst>
                <a:gd name="T0" fmla="*/ 16 w 17"/>
                <a:gd name="T1" fmla="*/ 0 h 18"/>
                <a:gd name="T2" fmla="*/ 16 w 17"/>
                <a:gd name="T3" fmla="*/ 0 h 18"/>
                <a:gd name="T4" fmla="*/ 13 w 17"/>
                <a:gd name="T5" fmla="*/ 0 h 18"/>
                <a:gd name="T6" fmla="*/ 10 w 17"/>
                <a:gd name="T7" fmla="*/ 1 h 18"/>
                <a:gd name="T8" fmla="*/ 7 w 17"/>
                <a:gd name="T9" fmla="*/ 4 h 18"/>
                <a:gd name="T10" fmla="*/ 5 w 17"/>
                <a:gd name="T11" fmla="*/ 6 h 18"/>
                <a:gd name="T12" fmla="*/ 2 w 17"/>
                <a:gd name="T13" fmla="*/ 8 h 18"/>
                <a:gd name="T14" fmla="*/ 0 w 17"/>
                <a:gd name="T15" fmla="*/ 11 h 18"/>
                <a:gd name="T16" fmla="*/ 0 w 17"/>
                <a:gd name="T17" fmla="*/ 14 h 18"/>
                <a:gd name="T18" fmla="*/ 0 w 17"/>
                <a:gd name="T19" fmla="*/ 18 h 18"/>
                <a:gd name="T20" fmla="*/ 17 w 17"/>
                <a:gd name="T21" fmla="*/ 18 h 18"/>
                <a:gd name="T22" fmla="*/ 17 w 17"/>
                <a:gd name="T23" fmla="*/ 18 h 18"/>
                <a:gd name="T24" fmla="*/ 17 w 17"/>
                <a:gd name="T25" fmla="*/ 17 h 18"/>
                <a:gd name="T26" fmla="*/ 17 w 17"/>
                <a:gd name="T27" fmla="*/ 17 h 18"/>
                <a:gd name="T28" fmla="*/ 17 w 17"/>
                <a:gd name="T29" fmla="*/ 17 h 18"/>
                <a:gd name="T30" fmla="*/ 17 w 17"/>
                <a:gd name="T31" fmla="*/ 17 h 18"/>
                <a:gd name="T32" fmla="*/ 17 w 17"/>
                <a:gd name="T33" fmla="*/ 17 h 18"/>
                <a:gd name="T34" fmla="*/ 17 w 17"/>
                <a:gd name="T35" fmla="*/ 17 h 18"/>
                <a:gd name="T36" fmla="*/ 16 w 17"/>
                <a:gd name="T37" fmla="*/ 17 h 18"/>
                <a:gd name="T38" fmla="*/ 16 w 17"/>
                <a:gd name="T39" fmla="*/ 17 h 18"/>
                <a:gd name="T40" fmla="*/ 16 w 17"/>
                <a:gd name="T41" fmla="*/ 0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8"/>
                <a:gd name="T65" fmla="*/ 17 w 17"/>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8">
                  <a:moveTo>
                    <a:pt x="16" y="0"/>
                  </a:moveTo>
                  <a:lnTo>
                    <a:pt x="16" y="0"/>
                  </a:lnTo>
                  <a:lnTo>
                    <a:pt x="13" y="0"/>
                  </a:lnTo>
                  <a:lnTo>
                    <a:pt x="10" y="1"/>
                  </a:lnTo>
                  <a:lnTo>
                    <a:pt x="7" y="4"/>
                  </a:lnTo>
                  <a:lnTo>
                    <a:pt x="5" y="6"/>
                  </a:lnTo>
                  <a:lnTo>
                    <a:pt x="2" y="8"/>
                  </a:lnTo>
                  <a:lnTo>
                    <a:pt x="0" y="11"/>
                  </a:lnTo>
                  <a:lnTo>
                    <a:pt x="0" y="14"/>
                  </a:lnTo>
                  <a:lnTo>
                    <a:pt x="0" y="18"/>
                  </a:lnTo>
                  <a:lnTo>
                    <a:pt x="17" y="18"/>
                  </a:lnTo>
                  <a:lnTo>
                    <a:pt x="17" y="17"/>
                  </a:lnTo>
                  <a:lnTo>
                    <a:pt x="16" y="17"/>
                  </a:lnTo>
                  <a:lnTo>
                    <a:pt x="16"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47" name="Freeform 239"/>
            <p:cNvSpPr>
              <a:spLocks/>
            </p:cNvSpPr>
            <p:nvPr/>
          </p:nvSpPr>
          <p:spPr bwMode="auto">
            <a:xfrm>
              <a:off x="1562" y="4086"/>
              <a:ext cx="2819" cy="17"/>
            </a:xfrm>
            <a:custGeom>
              <a:avLst/>
              <a:gdLst>
                <a:gd name="T0" fmla="*/ 2819 w 2819"/>
                <a:gd name="T1" fmla="*/ 9 h 17"/>
                <a:gd name="T2" fmla="*/ 2819 w 2819"/>
                <a:gd name="T3" fmla="*/ 0 h 17"/>
                <a:gd name="T4" fmla="*/ 0 w 2819"/>
                <a:gd name="T5" fmla="*/ 0 h 17"/>
                <a:gd name="T6" fmla="*/ 0 w 2819"/>
                <a:gd name="T7" fmla="*/ 17 h 17"/>
                <a:gd name="T8" fmla="*/ 2819 w 2819"/>
                <a:gd name="T9" fmla="*/ 17 h 17"/>
                <a:gd name="T10" fmla="*/ 2819 w 2819"/>
                <a:gd name="T11" fmla="*/ 9 h 17"/>
                <a:gd name="T12" fmla="*/ 0 60000 65536"/>
                <a:gd name="T13" fmla="*/ 0 60000 65536"/>
                <a:gd name="T14" fmla="*/ 0 60000 65536"/>
                <a:gd name="T15" fmla="*/ 0 60000 65536"/>
                <a:gd name="T16" fmla="*/ 0 60000 65536"/>
                <a:gd name="T17" fmla="*/ 0 60000 65536"/>
                <a:gd name="T18" fmla="*/ 0 w 2819"/>
                <a:gd name="T19" fmla="*/ 0 h 17"/>
                <a:gd name="T20" fmla="*/ 2819 w 281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819" h="17">
                  <a:moveTo>
                    <a:pt x="2819" y="9"/>
                  </a:moveTo>
                  <a:lnTo>
                    <a:pt x="2819" y="0"/>
                  </a:lnTo>
                  <a:lnTo>
                    <a:pt x="0" y="0"/>
                  </a:lnTo>
                  <a:lnTo>
                    <a:pt x="0" y="17"/>
                  </a:lnTo>
                  <a:lnTo>
                    <a:pt x="2819" y="17"/>
                  </a:lnTo>
                  <a:lnTo>
                    <a:pt x="2819"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48" name="Line 240"/>
            <p:cNvSpPr>
              <a:spLocks noChangeShapeType="1"/>
            </p:cNvSpPr>
            <p:nvPr/>
          </p:nvSpPr>
          <p:spPr bwMode="auto">
            <a:xfrm flipH="1">
              <a:off x="3269" y="1293"/>
              <a:ext cx="388" cy="672"/>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tr-TR"/>
            </a:p>
          </p:txBody>
        </p:sp>
        <p:sp>
          <p:nvSpPr>
            <p:cNvPr id="43049" name="Freeform 241"/>
            <p:cNvSpPr>
              <a:spLocks/>
            </p:cNvSpPr>
            <p:nvPr/>
          </p:nvSpPr>
          <p:spPr bwMode="auto">
            <a:xfrm>
              <a:off x="2518" y="1346"/>
              <a:ext cx="117" cy="96"/>
            </a:xfrm>
            <a:custGeom>
              <a:avLst/>
              <a:gdLst>
                <a:gd name="T0" fmla="*/ 0 w 117"/>
                <a:gd name="T1" fmla="*/ 60 h 96"/>
                <a:gd name="T2" fmla="*/ 107 w 117"/>
                <a:gd name="T3" fmla="*/ 0 h 96"/>
                <a:gd name="T4" fmla="*/ 107 w 117"/>
                <a:gd name="T5" fmla="*/ 0 h 96"/>
                <a:gd name="T6" fmla="*/ 106 w 117"/>
                <a:gd name="T7" fmla="*/ 4 h 96"/>
                <a:gd name="T8" fmla="*/ 106 w 117"/>
                <a:gd name="T9" fmla="*/ 7 h 96"/>
                <a:gd name="T10" fmla="*/ 104 w 117"/>
                <a:gd name="T11" fmla="*/ 9 h 96"/>
                <a:gd name="T12" fmla="*/ 103 w 117"/>
                <a:gd name="T13" fmla="*/ 12 h 96"/>
                <a:gd name="T14" fmla="*/ 103 w 117"/>
                <a:gd name="T15" fmla="*/ 15 h 96"/>
                <a:gd name="T16" fmla="*/ 102 w 117"/>
                <a:gd name="T17" fmla="*/ 19 h 96"/>
                <a:gd name="T18" fmla="*/ 102 w 117"/>
                <a:gd name="T19" fmla="*/ 22 h 96"/>
                <a:gd name="T20" fmla="*/ 102 w 117"/>
                <a:gd name="T21" fmla="*/ 25 h 96"/>
                <a:gd name="T22" fmla="*/ 100 w 117"/>
                <a:gd name="T23" fmla="*/ 28 h 96"/>
                <a:gd name="T24" fmla="*/ 100 w 117"/>
                <a:gd name="T25" fmla="*/ 32 h 96"/>
                <a:gd name="T26" fmla="*/ 100 w 117"/>
                <a:gd name="T27" fmla="*/ 34 h 96"/>
                <a:gd name="T28" fmla="*/ 100 w 117"/>
                <a:gd name="T29" fmla="*/ 37 h 96"/>
                <a:gd name="T30" fmla="*/ 100 w 117"/>
                <a:gd name="T31" fmla="*/ 40 h 96"/>
                <a:gd name="T32" fmla="*/ 100 w 117"/>
                <a:gd name="T33" fmla="*/ 43 h 96"/>
                <a:gd name="T34" fmla="*/ 100 w 117"/>
                <a:gd name="T35" fmla="*/ 46 h 96"/>
                <a:gd name="T36" fmla="*/ 100 w 117"/>
                <a:gd name="T37" fmla="*/ 50 h 96"/>
                <a:gd name="T38" fmla="*/ 100 w 117"/>
                <a:gd name="T39" fmla="*/ 53 h 96"/>
                <a:gd name="T40" fmla="*/ 102 w 117"/>
                <a:gd name="T41" fmla="*/ 55 h 96"/>
                <a:gd name="T42" fmla="*/ 102 w 117"/>
                <a:gd name="T43" fmla="*/ 58 h 96"/>
                <a:gd name="T44" fmla="*/ 103 w 117"/>
                <a:gd name="T45" fmla="*/ 61 h 96"/>
                <a:gd name="T46" fmla="*/ 103 w 117"/>
                <a:gd name="T47" fmla="*/ 64 h 96"/>
                <a:gd name="T48" fmla="*/ 104 w 117"/>
                <a:gd name="T49" fmla="*/ 67 h 96"/>
                <a:gd name="T50" fmla="*/ 104 w 117"/>
                <a:gd name="T51" fmla="*/ 71 h 96"/>
                <a:gd name="T52" fmla="*/ 106 w 117"/>
                <a:gd name="T53" fmla="*/ 74 h 96"/>
                <a:gd name="T54" fmla="*/ 107 w 117"/>
                <a:gd name="T55" fmla="*/ 76 h 96"/>
                <a:gd name="T56" fmla="*/ 108 w 117"/>
                <a:gd name="T57" fmla="*/ 79 h 96"/>
                <a:gd name="T58" fmla="*/ 110 w 117"/>
                <a:gd name="T59" fmla="*/ 82 h 96"/>
                <a:gd name="T60" fmla="*/ 111 w 117"/>
                <a:gd name="T61" fmla="*/ 85 h 96"/>
                <a:gd name="T62" fmla="*/ 113 w 117"/>
                <a:gd name="T63" fmla="*/ 87 h 96"/>
                <a:gd name="T64" fmla="*/ 114 w 117"/>
                <a:gd name="T65" fmla="*/ 90 h 96"/>
                <a:gd name="T66" fmla="*/ 115 w 117"/>
                <a:gd name="T67" fmla="*/ 93 h 96"/>
                <a:gd name="T68" fmla="*/ 117 w 117"/>
                <a:gd name="T69" fmla="*/ 96 h 96"/>
                <a:gd name="T70" fmla="*/ 0 w 117"/>
                <a:gd name="T71" fmla="*/ 60 h 96"/>
                <a:gd name="T72" fmla="*/ 0 w 117"/>
                <a:gd name="T73" fmla="*/ 60 h 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
                <a:gd name="T112" fmla="*/ 0 h 96"/>
                <a:gd name="T113" fmla="*/ 117 w 117"/>
                <a:gd name="T114" fmla="*/ 96 h 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 h="96">
                  <a:moveTo>
                    <a:pt x="0" y="60"/>
                  </a:moveTo>
                  <a:lnTo>
                    <a:pt x="107" y="0"/>
                  </a:lnTo>
                  <a:lnTo>
                    <a:pt x="106" y="4"/>
                  </a:lnTo>
                  <a:lnTo>
                    <a:pt x="106" y="7"/>
                  </a:lnTo>
                  <a:lnTo>
                    <a:pt x="104" y="9"/>
                  </a:lnTo>
                  <a:lnTo>
                    <a:pt x="103" y="12"/>
                  </a:lnTo>
                  <a:lnTo>
                    <a:pt x="103" y="15"/>
                  </a:lnTo>
                  <a:lnTo>
                    <a:pt x="102" y="19"/>
                  </a:lnTo>
                  <a:lnTo>
                    <a:pt x="102" y="22"/>
                  </a:lnTo>
                  <a:lnTo>
                    <a:pt x="102" y="25"/>
                  </a:lnTo>
                  <a:lnTo>
                    <a:pt x="100" y="28"/>
                  </a:lnTo>
                  <a:lnTo>
                    <a:pt x="100" y="32"/>
                  </a:lnTo>
                  <a:lnTo>
                    <a:pt x="100" y="34"/>
                  </a:lnTo>
                  <a:lnTo>
                    <a:pt x="100" y="37"/>
                  </a:lnTo>
                  <a:lnTo>
                    <a:pt x="100" y="40"/>
                  </a:lnTo>
                  <a:lnTo>
                    <a:pt x="100" y="43"/>
                  </a:lnTo>
                  <a:lnTo>
                    <a:pt x="100" y="46"/>
                  </a:lnTo>
                  <a:lnTo>
                    <a:pt x="100" y="50"/>
                  </a:lnTo>
                  <a:lnTo>
                    <a:pt x="100" y="53"/>
                  </a:lnTo>
                  <a:lnTo>
                    <a:pt x="102" y="55"/>
                  </a:lnTo>
                  <a:lnTo>
                    <a:pt x="102" y="58"/>
                  </a:lnTo>
                  <a:lnTo>
                    <a:pt x="103" y="61"/>
                  </a:lnTo>
                  <a:lnTo>
                    <a:pt x="103" y="64"/>
                  </a:lnTo>
                  <a:lnTo>
                    <a:pt x="104" y="67"/>
                  </a:lnTo>
                  <a:lnTo>
                    <a:pt x="104" y="71"/>
                  </a:lnTo>
                  <a:lnTo>
                    <a:pt x="106" y="74"/>
                  </a:lnTo>
                  <a:lnTo>
                    <a:pt x="107" y="76"/>
                  </a:lnTo>
                  <a:lnTo>
                    <a:pt x="108" y="79"/>
                  </a:lnTo>
                  <a:lnTo>
                    <a:pt x="110" y="82"/>
                  </a:lnTo>
                  <a:lnTo>
                    <a:pt x="111" y="85"/>
                  </a:lnTo>
                  <a:lnTo>
                    <a:pt x="113" y="87"/>
                  </a:lnTo>
                  <a:lnTo>
                    <a:pt x="114" y="90"/>
                  </a:lnTo>
                  <a:lnTo>
                    <a:pt x="115" y="93"/>
                  </a:lnTo>
                  <a:lnTo>
                    <a:pt x="117" y="96"/>
                  </a:lnTo>
                  <a:lnTo>
                    <a:pt x="0" y="6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50" name="Freeform 242"/>
            <p:cNvSpPr>
              <a:spLocks/>
            </p:cNvSpPr>
            <p:nvPr/>
          </p:nvSpPr>
          <p:spPr bwMode="auto">
            <a:xfrm>
              <a:off x="2573" y="1283"/>
              <a:ext cx="1088" cy="125"/>
            </a:xfrm>
            <a:custGeom>
              <a:avLst/>
              <a:gdLst>
                <a:gd name="T0" fmla="*/ 1088 w 1088"/>
                <a:gd name="T1" fmla="*/ 14 h 125"/>
                <a:gd name="T2" fmla="*/ 1083 w 1088"/>
                <a:gd name="T3" fmla="*/ 0 h 125"/>
                <a:gd name="T4" fmla="*/ 0 w 1088"/>
                <a:gd name="T5" fmla="*/ 109 h 125"/>
                <a:gd name="T6" fmla="*/ 2 w 1088"/>
                <a:gd name="T7" fmla="*/ 125 h 125"/>
                <a:gd name="T8" fmla="*/ 1084 w 1088"/>
                <a:gd name="T9" fmla="*/ 17 h 125"/>
                <a:gd name="T10" fmla="*/ 1079 w 1088"/>
                <a:gd name="T11" fmla="*/ 1 h 125"/>
                <a:gd name="T12" fmla="*/ 1088 w 1088"/>
                <a:gd name="T13" fmla="*/ 14 h 125"/>
                <a:gd name="T14" fmla="*/ 0 60000 65536"/>
                <a:gd name="T15" fmla="*/ 0 60000 65536"/>
                <a:gd name="T16" fmla="*/ 0 60000 65536"/>
                <a:gd name="T17" fmla="*/ 0 60000 65536"/>
                <a:gd name="T18" fmla="*/ 0 60000 65536"/>
                <a:gd name="T19" fmla="*/ 0 60000 65536"/>
                <a:gd name="T20" fmla="*/ 0 60000 65536"/>
                <a:gd name="T21" fmla="*/ 0 w 1088"/>
                <a:gd name="T22" fmla="*/ 0 h 125"/>
                <a:gd name="T23" fmla="*/ 1088 w 1088"/>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8" h="125">
                  <a:moveTo>
                    <a:pt x="1088" y="14"/>
                  </a:moveTo>
                  <a:lnTo>
                    <a:pt x="1083" y="0"/>
                  </a:lnTo>
                  <a:lnTo>
                    <a:pt x="0" y="109"/>
                  </a:lnTo>
                  <a:lnTo>
                    <a:pt x="2" y="125"/>
                  </a:lnTo>
                  <a:lnTo>
                    <a:pt x="1084" y="17"/>
                  </a:lnTo>
                  <a:lnTo>
                    <a:pt x="1079" y="1"/>
                  </a:lnTo>
                  <a:lnTo>
                    <a:pt x="1088" y="14"/>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51" name="Freeform 243"/>
            <p:cNvSpPr>
              <a:spLocks/>
            </p:cNvSpPr>
            <p:nvPr/>
          </p:nvSpPr>
          <p:spPr bwMode="auto">
            <a:xfrm>
              <a:off x="2618" y="1284"/>
              <a:ext cx="1043" cy="812"/>
            </a:xfrm>
            <a:custGeom>
              <a:avLst/>
              <a:gdLst>
                <a:gd name="T0" fmla="*/ 6 w 1043"/>
                <a:gd name="T1" fmla="*/ 806 h 812"/>
                <a:gd name="T2" fmla="*/ 10 w 1043"/>
                <a:gd name="T3" fmla="*/ 812 h 812"/>
                <a:gd name="T4" fmla="*/ 1043 w 1043"/>
                <a:gd name="T5" fmla="*/ 13 h 812"/>
                <a:gd name="T6" fmla="*/ 1034 w 1043"/>
                <a:gd name="T7" fmla="*/ 0 h 812"/>
                <a:gd name="T8" fmla="*/ 0 w 1043"/>
                <a:gd name="T9" fmla="*/ 799 h 812"/>
                <a:gd name="T10" fmla="*/ 6 w 1043"/>
                <a:gd name="T11" fmla="*/ 806 h 812"/>
                <a:gd name="T12" fmla="*/ 0 60000 65536"/>
                <a:gd name="T13" fmla="*/ 0 60000 65536"/>
                <a:gd name="T14" fmla="*/ 0 60000 65536"/>
                <a:gd name="T15" fmla="*/ 0 60000 65536"/>
                <a:gd name="T16" fmla="*/ 0 60000 65536"/>
                <a:gd name="T17" fmla="*/ 0 60000 65536"/>
                <a:gd name="T18" fmla="*/ 0 w 1043"/>
                <a:gd name="T19" fmla="*/ 0 h 812"/>
                <a:gd name="T20" fmla="*/ 1043 w 1043"/>
                <a:gd name="T21" fmla="*/ 812 h 812"/>
              </a:gdLst>
              <a:ahLst/>
              <a:cxnLst>
                <a:cxn ang="T12">
                  <a:pos x="T0" y="T1"/>
                </a:cxn>
                <a:cxn ang="T13">
                  <a:pos x="T2" y="T3"/>
                </a:cxn>
                <a:cxn ang="T14">
                  <a:pos x="T4" y="T5"/>
                </a:cxn>
                <a:cxn ang="T15">
                  <a:pos x="T6" y="T7"/>
                </a:cxn>
                <a:cxn ang="T16">
                  <a:pos x="T8" y="T9"/>
                </a:cxn>
                <a:cxn ang="T17">
                  <a:pos x="T10" y="T11"/>
                </a:cxn>
              </a:cxnLst>
              <a:rect l="T18" t="T19" r="T20" b="T21"/>
              <a:pathLst>
                <a:path w="1043" h="812">
                  <a:moveTo>
                    <a:pt x="6" y="806"/>
                  </a:moveTo>
                  <a:lnTo>
                    <a:pt x="10" y="812"/>
                  </a:lnTo>
                  <a:lnTo>
                    <a:pt x="1043" y="13"/>
                  </a:lnTo>
                  <a:lnTo>
                    <a:pt x="1034" y="0"/>
                  </a:lnTo>
                  <a:lnTo>
                    <a:pt x="0" y="799"/>
                  </a:lnTo>
                  <a:lnTo>
                    <a:pt x="6" y="806"/>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52" name="Freeform 244"/>
            <p:cNvSpPr>
              <a:spLocks/>
            </p:cNvSpPr>
            <p:nvPr/>
          </p:nvSpPr>
          <p:spPr bwMode="auto">
            <a:xfrm>
              <a:off x="2579" y="2018"/>
              <a:ext cx="119" cy="107"/>
            </a:xfrm>
            <a:custGeom>
              <a:avLst/>
              <a:gdLst>
                <a:gd name="T0" fmla="*/ 0 w 119"/>
                <a:gd name="T1" fmla="*/ 107 h 107"/>
                <a:gd name="T2" fmla="*/ 119 w 119"/>
                <a:gd name="T3" fmla="*/ 76 h 107"/>
                <a:gd name="T4" fmla="*/ 119 w 119"/>
                <a:gd name="T5" fmla="*/ 76 h 107"/>
                <a:gd name="T6" fmla="*/ 116 w 119"/>
                <a:gd name="T7" fmla="*/ 73 h 107"/>
                <a:gd name="T8" fmla="*/ 113 w 119"/>
                <a:gd name="T9" fmla="*/ 72 h 107"/>
                <a:gd name="T10" fmla="*/ 110 w 119"/>
                <a:gd name="T11" fmla="*/ 71 h 107"/>
                <a:gd name="T12" fmla="*/ 107 w 119"/>
                <a:gd name="T13" fmla="*/ 69 h 107"/>
                <a:gd name="T14" fmla="*/ 105 w 119"/>
                <a:gd name="T15" fmla="*/ 68 h 107"/>
                <a:gd name="T16" fmla="*/ 102 w 119"/>
                <a:gd name="T17" fmla="*/ 65 h 107"/>
                <a:gd name="T18" fmla="*/ 99 w 119"/>
                <a:gd name="T19" fmla="*/ 64 h 107"/>
                <a:gd name="T20" fmla="*/ 96 w 119"/>
                <a:gd name="T21" fmla="*/ 62 h 107"/>
                <a:gd name="T22" fmla="*/ 95 w 119"/>
                <a:gd name="T23" fmla="*/ 59 h 107"/>
                <a:gd name="T24" fmla="*/ 92 w 119"/>
                <a:gd name="T25" fmla="*/ 58 h 107"/>
                <a:gd name="T26" fmla="*/ 89 w 119"/>
                <a:gd name="T27" fmla="*/ 55 h 107"/>
                <a:gd name="T28" fmla="*/ 88 w 119"/>
                <a:gd name="T29" fmla="*/ 54 h 107"/>
                <a:gd name="T30" fmla="*/ 85 w 119"/>
                <a:gd name="T31" fmla="*/ 51 h 107"/>
                <a:gd name="T32" fmla="*/ 84 w 119"/>
                <a:gd name="T33" fmla="*/ 50 h 107"/>
                <a:gd name="T34" fmla="*/ 81 w 119"/>
                <a:gd name="T35" fmla="*/ 47 h 107"/>
                <a:gd name="T36" fmla="*/ 80 w 119"/>
                <a:gd name="T37" fmla="*/ 44 h 107"/>
                <a:gd name="T38" fmla="*/ 78 w 119"/>
                <a:gd name="T39" fmla="*/ 43 h 107"/>
                <a:gd name="T40" fmla="*/ 75 w 119"/>
                <a:gd name="T41" fmla="*/ 40 h 107"/>
                <a:gd name="T42" fmla="*/ 74 w 119"/>
                <a:gd name="T43" fmla="*/ 37 h 107"/>
                <a:gd name="T44" fmla="*/ 73 w 119"/>
                <a:gd name="T45" fmla="*/ 34 h 107"/>
                <a:gd name="T46" fmla="*/ 71 w 119"/>
                <a:gd name="T47" fmla="*/ 32 h 107"/>
                <a:gd name="T48" fmla="*/ 70 w 119"/>
                <a:gd name="T49" fmla="*/ 29 h 107"/>
                <a:gd name="T50" fmla="*/ 68 w 119"/>
                <a:gd name="T51" fmla="*/ 26 h 107"/>
                <a:gd name="T52" fmla="*/ 67 w 119"/>
                <a:gd name="T53" fmla="*/ 23 h 107"/>
                <a:gd name="T54" fmla="*/ 66 w 119"/>
                <a:gd name="T55" fmla="*/ 20 h 107"/>
                <a:gd name="T56" fmla="*/ 64 w 119"/>
                <a:gd name="T57" fmla="*/ 18 h 107"/>
                <a:gd name="T58" fmla="*/ 64 w 119"/>
                <a:gd name="T59" fmla="*/ 15 h 107"/>
                <a:gd name="T60" fmla="*/ 63 w 119"/>
                <a:gd name="T61" fmla="*/ 12 h 107"/>
                <a:gd name="T62" fmla="*/ 61 w 119"/>
                <a:gd name="T63" fmla="*/ 9 h 107"/>
                <a:gd name="T64" fmla="*/ 61 w 119"/>
                <a:gd name="T65" fmla="*/ 5 h 107"/>
                <a:gd name="T66" fmla="*/ 60 w 119"/>
                <a:gd name="T67" fmla="*/ 2 h 107"/>
                <a:gd name="T68" fmla="*/ 60 w 119"/>
                <a:gd name="T69" fmla="*/ 0 h 107"/>
                <a:gd name="T70" fmla="*/ 0 w 119"/>
                <a:gd name="T71" fmla="*/ 107 h 107"/>
                <a:gd name="T72" fmla="*/ 0 w 119"/>
                <a:gd name="T73" fmla="*/ 107 h 1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9"/>
                <a:gd name="T112" fmla="*/ 0 h 107"/>
                <a:gd name="T113" fmla="*/ 119 w 119"/>
                <a:gd name="T114" fmla="*/ 107 h 1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9" h="107">
                  <a:moveTo>
                    <a:pt x="0" y="107"/>
                  </a:moveTo>
                  <a:lnTo>
                    <a:pt x="119" y="76"/>
                  </a:lnTo>
                  <a:lnTo>
                    <a:pt x="116" y="73"/>
                  </a:lnTo>
                  <a:lnTo>
                    <a:pt x="113" y="72"/>
                  </a:lnTo>
                  <a:lnTo>
                    <a:pt x="110" y="71"/>
                  </a:lnTo>
                  <a:lnTo>
                    <a:pt x="107" y="69"/>
                  </a:lnTo>
                  <a:lnTo>
                    <a:pt x="105" y="68"/>
                  </a:lnTo>
                  <a:lnTo>
                    <a:pt x="102" y="65"/>
                  </a:lnTo>
                  <a:lnTo>
                    <a:pt x="99" y="64"/>
                  </a:lnTo>
                  <a:lnTo>
                    <a:pt x="96" y="62"/>
                  </a:lnTo>
                  <a:lnTo>
                    <a:pt x="95" y="59"/>
                  </a:lnTo>
                  <a:lnTo>
                    <a:pt x="92" y="58"/>
                  </a:lnTo>
                  <a:lnTo>
                    <a:pt x="89" y="55"/>
                  </a:lnTo>
                  <a:lnTo>
                    <a:pt x="88" y="54"/>
                  </a:lnTo>
                  <a:lnTo>
                    <a:pt x="85" y="51"/>
                  </a:lnTo>
                  <a:lnTo>
                    <a:pt x="84" y="50"/>
                  </a:lnTo>
                  <a:lnTo>
                    <a:pt x="81" y="47"/>
                  </a:lnTo>
                  <a:lnTo>
                    <a:pt x="80" y="44"/>
                  </a:lnTo>
                  <a:lnTo>
                    <a:pt x="78" y="43"/>
                  </a:lnTo>
                  <a:lnTo>
                    <a:pt x="75" y="40"/>
                  </a:lnTo>
                  <a:lnTo>
                    <a:pt x="74" y="37"/>
                  </a:lnTo>
                  <a:lnTo>
                    <a:pt x="73" y="34"/>
                  </a:lnTo>
                  <a:lnTo>
                    <a:pt x="71" y="32"/>
                  </a:lnTo>
                  <a:lnTo>
                    <a:pt x="70" y="29"/>
                  </a:lnTo>
                  <a:lnTo>
                    <a:pt x="68" y="26"/>
                  </a:lnTo>
                  <a:lnTo>
                    <a:pt x="67" y="23"/>
                  </a:lnTo>
                  <a:lnTo>
                    <a:pt x="66" y="20"/>
                  </a:lnTo>
                  <a:lnTo>
                    <a:pt x="64" y="18"/>
                  </a:lnTo>
                  <a:lnTo>
                    <a:pt x="64" y="15"/>
                  </a:lnTo>
                  <a:lnTo>
                    <a:pt x="63" y="12"/>
                  </a:lnTo>
                  <a:lnTo>
                    <a:pt x="61" y="9"/>
                  </a:lnTo>
                  <a:lnTo>
                    <a:pt x="61" y="5"/>
                  </a:lnTo>
                  <a:lnTo>
                    <a:pt x="60" y="2"/>
                  </a:lnTo>
                  <a:lnTo>
                    <a:pt x="60" y="0"/>
                  </a:lnTo>
                  <a:lnTo>
                    <a:pt x="0" y="107"/>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53" name="Rectangle 245"/>
            <p:cNvSpPr>
              <a:spLocks noChangeArrowheads="1"/>
            </p:cNvSpPr>
            <p:nvPr/>
          </p:nvSpPr>
          <p:spPr bwMode="auto">
            <a:xfrm>
              <a:off x="2461" y="1182"/>
              <a:ext cx="599" cy="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a:spcBef>
                  <a:spcPct val="0"/>
                </a:spcBef>
                <a:buFontTx/>
                <a:buNone/>
              </a:pPr>
              <a:r>
                <a:rPr kumimoji="1" lang="tr-TR" altLang="tr-TR" sz="1400">
                  <a:solidFill>
                    <a:srgbClr val="FF0000"/>
                  </a:solidFill>
                </a:rPr>
                <a:t>50-100 cm</a:t>
              </a:r>
              <a:endParaRPr kumimoji="1" lang="tr-TR" altLang="tr-TR">
                <a:solidFill>
                  <a:srgbClr val="FF0000"/>
                </a:solidFill>
              </a:endParaRPr>
            </a:p>
          </p:txBody>
        </p:sp>
        <p:sp>
          <p:nvSpPr>
            <p:cNvPr id="43054" name="Freeform 246"/>
            <p:cNvSpPr>
              <a:spLocks/>
            </p:cNvSpPr>
            <p:nvPr/>
          </p:nvSpPr>
          <p:spPr bwMode="auto">
            <a:xfrm>
              <a:off x="3235" y="1281"/>
              <a:ext cx="96" cy="120"/>
            </a:xfrm>
            <a:custGeom>
              <a:avLst/>
              <a:gdLst>
                <a:gd name="T0" fmla="*/ 30 w 96"/>
                <a:gd name="T1" fmla="*/ 0 h 120"/>
                <a:gd name="T2" fmla="*/ 96 w 96"/>
                <a:gd name="T3" fmla="*/ 105 h 120"/>
                <a:gd name="T4" fmla="*/ 96 w 96"/>
                <a:gd name="T5" fmla="*/ 105 h 120"/>
                <a:gd name="T6" fmla="*/ 93 w 96"/>
                <a:gd name="T7" fmla="*/ 104 h 120"/>
                <a:gd name="T8" fmla="*/ 89 w 96"/>
                <a:gd name="T9" fmla="*/ 104 h 120"/>
                <a:gd name="T10" fmla="*/ 86 w 96"/>
                <a:gd name="T11" fmla="*/ 102 h 120"/>
                <a:gd name="T12" fmla="*/ 83 w 96"/>
                <a:gd name="T13" fmla="*/ 101 h 120"/>
                <a:gd name="T14" fmla="*/ 79 w 96"/>
                <a:gd name="T15" fmla="*/ 101 h 120"/>
                <a:gd name="T16" fmla="*/ 76 w 96"/>
                <a:gd name="T17" fmla="*/ 101 h 120"/>
                <a:gd name="T18" fmla="*/ 74 w 96"/>
                <a:gd name="T19" fmla="*/ 99 h 120"/>
                <a:gd name="T20" fmla="*/ 71 w 96"/>
                <a:gd name="T21" fmla="*/ 99 h 120"/>
                <a:gd name="T22" fmla="*/ 67 w 96"/>
                <a:gd name="T23" fmla="*/ 99 h 120"/>
                <a:gd name="T24" fmla="*/ 64 w 96"/>
                <a:gd name="T25" fmla="*/ 99 h 120"/>
                <a:gd name="T26" fmla="*/ 61 w 96"/>
                <a:gd name="T27" fmla="*/ 99 h 120"/>
                <a:gd name="T28" fmla="*/ 58 w 96"/>
                <a:gd name="T29" fmla="*/ 99 h 120"/>
                <a:gd name="T30" fmla="*/ 55 w 96"/>
                <a:gd name="T31" fmla="*/ 99 h 120"/>
                <a:gd name="T32" fmla="*/ 53 w 96"/>
                <a:gd name="T33" fmla="*/ 99 h 120"/>
                <a:gd name="T34" fmla="*/ 48 w 96"/>
                <a:gd name="T35" fmla="*/ 99 h 120"/>
                <a:gd name="T36" fmla="*/ 46 w 96"/>
                <a:gd name="T37" fmla="*/ 101 h 120"/>
                <a:gd name="T38" fmla="*/ 43 w 96"/>
                <a:gd name="T39" fmla="*/ 101 h 120"/>
                <a:gd name="T40" fmla="*/ 40 w 96"/>
                <a:gd name="T41" fmla="*/ 102 h 120"/>
                <a:gd name="T42" fmla="*/ 37 w 96"/>
                <a:gd name="T43" fmla="*/ 102 h 120"/>
                <a:gd name="T44" fmla="*/ 34 w 96"/>
                <a:gd name="T45" fmla="*/ 104 h 120"/>
                <a:gd name="T46" fmla="*/ 32 w 96"/>
                <a:gd name="T47" fmla="*/ 104 h 120"/>
                <a:gd name="T48" fmla="*/ 29 w 96"/>
                <a:gd name="T49" fmla="*/ 105 h 120"/>
                <a:gd name="T50" fmla="*/ 26 w 96"/>
                <a:gd name="T51" fmla="*/ 106 h 120"/>
                <a:gd name="T52" fmla="*/ 22 w 96"/>
                <a:gd name="T53" fmla="*/ 108 h 120"/>
                <a:gd name="T54" fmla="*/ 19 w 96"/>
                <a:gd name="T55" fmla="*/ 109 h 120"/>
                <a:gd name="T56" fmla="*/ 16 w 96"/>
                <a:gd name="T57" fmla="*/ 111 h 120"/>
                <a:gd name="T58" fmla="*/ 14 w 96"/>
                <a:gd name="T59" fmla="*/ 112 h 120"/>
                <a:gd name="T60" fmla="*/ 11 w 96"/>
                <a:gd name="T61" fmla="*/ 113 h 120"/>
                <a:gd name="T62" fmla="*/ 8 w 96"/>
                <a:gd name="T63" fmla="*/ 115 h 120"/>
                <a:gd name="T64" fmla="*/ 5 w 96"/>
                <a:gd name="T65" fmla="*/ 116 h 120"/>
                <a:gd name="T66" fmla="*/ 2 w 96"/>
                <a:gd name="T67" fmla="*/ 118 h 120"/>
                <a:gd name="T68" fmla="*/ 0 w 96"/>
                <a:gd name="T69" fmla="*/ 120 h 120"/>
                <a:gd name="T70" fmla="*/ 30 w 96"/>
                <a:gd name="T71" fmla="*/ 0 h 120"/>
                <a:gd name="T72" fmla="*/ 30 w 96"/>
                <a:gd name="T73" fmla="*/ 0 h 1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
                <a:gd name="T112" fmla="*/ 0 h 120"/>
                <a:gd name="T113" fmla="*/ 96 w 96"/>
                <a:gd name="T114" fmla="*/ 120 h 1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 h="120">
                  <a:moveTo>
                    <a:pt x="30" y="0"/>
                  </a:moveTo>
                  <a:lnTo>
                    <a:pt x="96" y="105"/>
                  </a:lnTo>
                  <a:lnTo>
                    <a:pt x="93" y="104"/>
                  </a:lnTo>
                  <a:lnTo>
                    <a:pt x="89" y="104"/>
                  </a:lnTo>
                  <a:lnTo>
                    <a:pt x="86" y="102"/>
                  </a:lnTo>
                  <a:lnTo>
                    <a:pt x="83" y="101"/>
                  </a:lnTo>
                  <a:lnTo>
                    <a:pt x="79" y="101"/>
                  </a:lnTo>
                  <a:lnTo>
                    <a:pt x="76" y="101"/>
                  </a:lnTo>
                  <a:lnTo>
                    <a:pt x="74" y="99"/>
                  </a:lnTo>
                  <a:lnTo>
                    <a:pt x="71" y="99"/>
                  </a:lnTo>
                  <a:lnTo>
                    <a:pt x="67" y="99"/>
                  </a:lnTo>
                  <a:lnTo>
                    <a:pt x="64" y="99"/>
                  </a:lnTo>
                  <a:lnTo>
                    <a:pt x="61" y="99"/>
                  </a:lnTo>
                  <a:lnTo>
                    <a:pt x="58" y="99"/>
                  </a:lnTo>
                  <a:lnTo>
                    <a:pt x="55" y="99"/>
                  </a:lnTo>
                  <a:lnTo>
                    <a:pt x="53" y="99"/>
                  </a:lnTo>
                  <a:lnTo>
                    <a:pt x="48" y="99"/>
                  </a:lnTo>
                  <a:lnTo>
                    <a:pt x="46" y="101"/>
                  </a:lnTo>
                  <a:lnTo>
                    <a:pt x="43" y="101"/>
                  </a:lnTo>
                  <a:lnTo>
                    <a:pt x="40" y="102"/>
                  </a:lnTo>
                  <a:lnTo>
                    <a:pt x="37" y="102"/>
                  </a:lnTo>
                  <a:lnTo>
                    <a:pt x="34" y="104"/>
                  </a:lnTo>
                  <a:lnTo>
                    <a:pt x="32" y="104"/>
                  </a:lnTo>
                  <a:lnTo>
                    <a:pt x="29" y="105"/>
                  </a:lnTo>
                  <a:lnTo>
                    <a:pt x="26" y="106"/>
                  </a:lnTo>
                  <a:lnTo>
                    <a:pt x="22" y="108"/>
                  </a:lnTo>
                  <a:lnTo>
                    <a:pt x="19" y="109"/>
                  </a:lnTo>
                  <a:lnTo>
                    <a:pt x="16" y="111"/>
                  </a:lnTo>
                  <a:lnTo>
                    <a:pt x="14" y="112"/>
                  </a:lnTo>
                  <a:lnTo>
                    <a:pt x="11" y="113"/>
                  </a:lnTo>
                  <a:lnTo>
                    <a:pt x="8" y="115"/>
                  </a:lnTo>
                  <a:lnTo>
                    <a:pt x="5" y="116"/>
                  </a:lnTo>
                  <a:lnTo>
                    <a:pt x="2" y="118"/>
                  </a:lnTo>
                  <a:lnTo>
                    <a:pt x="0" y="120"/>
                  </a:lnTo>
                  <a:lnTo>
                    <a:pt x="30" y="0"/>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55" name="Freeform 247"/>
            <p:cNvSpPr>
              <a:spLocks/>
            </p:cNvSpPr>
            <p:nvPr/>
          </p:nvSpPr>
          <p:spPr bwMode="auto">
            <a:xfrm>
              <a:off x="3267" y="1337"/>
              <a:ext cx="71" cy="154"/>
            </a:xfrm>
            <a:custGeom>
              <a:avLst/>
              <a:gdLst>
                <a:gd name="T0" fmla="*/ 71 w 71"/>
                <a:gd name="T1" fmla="*/ 145 h 154"/>
                <a:gd name="T2" fmla="*/ 61 w 71"/>
                <a:gd name="T3" fmla="*/ 127 h 154"/>
                <a:gd name="T4" fmla="*/ 51 w 71"/>
                <a:gd name="T5" fmla="*/ 109 h 154"/>
                <a:gd name="T6" fmla="*/ 43 w 71"/>
                <a:gd name="T7" fmla="*/ 92 h 154"/>
                <a:gd name="T8" fmla="*/ 35 w 71"/>
                <a:gd name="T9" fmla="*/ 74 h 154"/>
                <a:gd name="T10" fmla="*/ 29 w 71"/>
                <a:gd name="T11" fmla="*/ 56 h 154"/>
                <a:gd name="T12" fmla="*/ 23 w 71"/>
                <a:gd name="T13" fmla="*/ 38 h 154"/>
                <a:gd name="T14" fmla="*/ 18 w 71"/>
                <a:gd name="T15" fmla="*/ 18 h 154"/>
                <a:gd name="T16" fmla="*/ 15 w 71"/>
                <a:gd name="T17" fmla="*/ 0 h 154"/>
                <a:gd name="T18" fmla="*/ 0 w 71"/>
                <a:gd name="T19" fmla="*/ 3 h 154"/>
                <a:gd name="T20" fmla="*/ 2 w 71"/>
                <a:gd name="T21" fmla="*/ 23 h 154"/>
                <a:gd name="T22" fmla="*/ 8 w 71"/>
                <a:gd name="T23" fmla="*/ 42 h 154"/>
                <a:gd name="T24" fmla="*/ 14 w 71"/>
                <a:gd name="T25" fmla="*/ 60 h 154"/>
                <a:gd name="T26" fmla="*/ 21 w 71"/>
                <a:gd name="T27" fmla="*/ 80 h 154"/>
                <a:gd name="T28" fmla="*/ 28 w 71"/>
                <a:gd name="T29" fmla="*/ 98 h 154"/>
                <a:gd name="T30" fmla="*/ 37 w 71"/>
                <a:gd name="T31" fmla="*/ 117 h 154"/>
                <a:gd name="T32" fmla="*/ 47 w 71"/>
                <a:gd name="T33" fmla="*/ 135 h 154"/>
                <a:gd name="T34" fmla="*/ 57 w 71"/>
                <a:gd name="T35" fmla="*/ 154 h 154"/>
                <a:gd name="T36" fmla="*/ 71 w 71"/>
                <a:gd name="T37" fmla="*/ 145 h 1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
                <a:gd name="T58" fmla="*/ 0 h 154"/>
                <a:gd name="T59" fmla="*/ 71 w 71"/>
                <a:gd name="T60" fmla="*/ 154 h 1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 h="154">
                  <a:moveTo>
                    <a:pt x="71" y="145"/>
                  </a:moveTo>
                  <a:lnTo>
                    <a:pt x="61" y="127"/>
                  </a:lnTo>
                  <a:lnTo>
                    <a:pt x="51" y="109"/>
                  </a:lnTo>
                  <a:lnTo>
                    <a:pt x="43" y="92"/>
                  </a:lnTo>
                  <a:lnTo>
                    <a:pt x="35" y="74"/>
                  </a:lnTo>
                  <a:lnTo>
                    <a:pt x="29" y="56"/>
                  </a:lnTo>
                  <a:lnTo>
                    <a:pt x="23" y="38"/>
                  </a:lnTo>
                  <a:lnTo>
                    <a:pt x="18" y="18"/>
                  </a:lnTo>
                  <a:lnTo>
                    <a:pt x="15" y="0"/>
                  </a:lnTo>
                  <a:lnTo>
                    <a:pt x="0" y="3"/>
                  </a:lnTo>
                  <a:lnTo>
                    <a:pt x="2" y="23"/>
                  </a:lnTo>
                  <a:lnTo>
                    <a:pt x="8" y="42"/>
                  </a:lnTo>
                  <a:lnTo>
                    <a:pt x="14" y="60"/>
                  </a:lnTo>
                  <a:lnTo>
                    <a:pt x="21" y="80"/>
                  </a:lnTo>
                  <a:lnTo>
                    <a:pt x="28" y="98"/>
                  </a:lnTo>
                  <a:lnTo>
                    <a:pt x="37" y="117"/>
                  </a:lnTo>
                  <a:lnTo>
                    <a:pt x="47" y="135"/>
                  </a:lnTo>
                  <a:lnTo>
                    <a:pt x="57" y="154"/>
                  </a:lnTo>
                  <a:lnTo>
                    <a:pt x="71" y="145"/>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56" name="Freeform 248"/>
            <p:cNvSpPr>
              <a:spLocks/>
            </p:cNvSpPr>
            <p:nvPr/>
          </p:nvSpPr>
          <p:spPr bwMode="auto">
            <a:xfrm>
              <a:off x="3260" y="1413"/>
              <a:ext cx="102" cy="121"/>
            </a:xfrm>
            <a:custGeom>
              <a:avLst/>
              <a:gdLst>
                <a:gd name="T0" fmla="*/ 102 w 102"/>
                <a:gd name="T1" fmla="*/ 121 h 121"/>
                <a:gd name="T2" fmla="*/ 82 w 102"/>
                <a:gd name="T3" fmla="*/ 0 h 121"/>
                <a:gd name="T4" fmla="*/ 82 w 102"/>
                <a:gd name="T5" fmla="*/ 0 h 121"/>
                <a:gd name="T6" fmla="*/ 81 w 102"/>
                <a:gd name="T7" fmla="*/ 2 h 121"/>
                <a:gd name="T8" fmla="*/ 79 w 102"/>
                <a:gd name="T9" fmla="*/ 5 h 121"/>
                <a:gd name="T10" fmla="*/ 76 w 102"/>
                <a:gd name="T11" fmla="*/ 8 h 121"/>
                <a:gd name="T12" fmla="*/ 75 w 102"/>
                <a:gd name="T13" fmla="*/ 11 h 121"/>
                <a:gd name="T14" fmla="*/ 74 w 102"/>
                <a:gd name="T15" fmla="*/ 13 h 121"/>
                <a:gd name="T16" fmla="*/ 71 w 102"/>
                <a:gd name="T17" fmla="*/ 16 h 121"/>
                <a:gd name="T18" fmla="*/ 69 w 102"/>
                <a:gd name="T19" fmla="*/ 18 h 121"/>
                <a:gd name="T20" fmla="*/ 67 w 102"/>
                <a:gd name="T21" fmla="*/ 20 h 121"/>
                <a:gd name="T22" fmla="*/ 65 w 102"/>
                <a:gd name="T23" fmla="*/ 23 h 121"/>
                <a:gd name="T24" fmla="*/ 62 w 102"/>
                <a:gd name="T25" fmla="*/ 25 h 121"/>
                <a:gd name="T26" fmla="*/ 60 w 102"/>
                <a:gd name="T27" fmla="*/ 27 h 121"/>
                <a:gd name="T28" fmla="*/ 58 w 102"/>
                <a:gd name="T29" fmla="*/ 29 h 121"/>
                <a:gd name="T30" fmla="*/ 55 w 102"/>
                <a:gd name="T31" fmla="*/ 30 h 121"/>
                <a:gd name="T32" fmla="*/ 53 w 102"/>
                <a:gd name="T33" fmla="*/ 33 h 121"/>
                <a:gd name="T34" fmla="*/ 50 w 102"/>
                <a:gd name="T35" fmla="*/ 34 h 121"/>
                <a:gd name="T36" fmla="*/ 49 w 102"/>
                <a:gd name="T37" fmla="*/ 36 h 121"/>
                <a:gd name="T38" fmla="*/ 46 w 102"/>
                <a:gd name="T39" fmla="*/ 37 h 121"/>
                <a:gd name="T40" fmla="*/ 43 w 102"/>
                <a:gd name="T41" fmla="*/ 39 h 121"/>
                <a:gd name="T42" fmla="*/ 40 w 102"/>
                <a:gd name="T43" fmla="*/ 40 h 121"/>
                <a:gd name="T44" fmla="*/ 37 w 102"/>
                <a:gd name="T45" fmla="*/ 41 h 121"/>
                <a:gd name="T46" fmla="*/ 35 w 102"/>
                <a:gd name="T47" fmla="*/ 43 h 121"/>
                <a:gd name="T48" fmla="*/ 32 w 102"/>
                <a:gd name="T49" fmla="*/ 44 h 121"/>
                <a:gd name="T50" fmla="*/ 29 w 102"/>
                <a:gd name="T51" fmla="*/ 46 h 121"/>
                <a:gd name="T52" fmla="*/ 26 w 102"/>
                <a:gd name="T53" fmla="*/ 46 h 121"/>
                <a:gd name="T54" fmla="*/ 23 w 102"/>
                <a:gd name="T55" fmla="*/ 47 h 121"/>
                <a:gd name="T56" fmla="*/ 19 w 102"/>
                <a:gd name="T57" fmla="*/ 48 h 121"/>
                <a:gd name="T58" fmla="*/ 16 w 102"/>
                <a:gd name="T59" fmla="*/ 48 h 121"/>
                <a:gd name="T60" fmla="*/ 14 w 102"/>
                <a:gd name="T61" fmla="*/ 50 h 121"/>
                <a:gd name="T62" fmla="*/ 11 w 102"/>
                <a:gd name="T63" fmla="*/ 50 h 121"/>
                <a:gd name="T64" fmla="*/ 7 w 102"/>
                <a:gd name="T65" fmla="*/ 50 h 121"/>
                <a:gd name="T66" fmla="*/ 4 w 102"/>
                <a:gd name="T67" fmla="*/ 51 h 121"/>
                <a:gd name="T68" fmla="*/ 0 w 102"/>
                <a:gd name="T69" fmla="*/ 51 h 121"/>
                <a:gd name="T70" fmla="*/ 102 w 102"/>
                <a:gd name="T71" fmla="*/ 121 h 121"/>
                <a:gd name="T72" fmla="*/ 102 w 102"/>
                <a:gd name="T73" fmla="*/ 121 h 1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2"/>
                <a:gd name="T112" fmla="*/ 0 h 121"/>
                <a:gd name="T113" fmla="*/ 102 w 102"/>
                <a:gd name="T114" fmla="*/ 121 h 12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2" h="121">
                  <a:moveTo>
                    <a:pt x="102" y="121"/>
                  </a:moveTo>
                  <a:lnTo>
                    <a:pt x="82" y="0"/>
                  </a:lnTo>
                  <a:lnTo>
                    <a:pt x="81" y="2"/>
                  </a:lnTo>
                  <a:lnTo>
                    <a:pt x="79" y="5"/>
                  </a:lnTo>
                  <a:lnTo>
                    <a:pt x="76" y="8"/>
                  </a:lnTo>
                  <a:lnTo>
                    <a:pt x="75" y="11"/>
                  </a:lnTo>
                  <a:lnTo>
                    <a:pt x="74" y="13"/>
                  </a:lnTo>
                  <a:lnTo>
                    <a:pt x="71" y="16"/>
                  </a:lnTo>
                  <a:lnTo>
                    <a:pt x="69" y="18"/>
                  </a:lnTo>
                  <a:lnTo>
                    <a:pt x="67" y="20"/>
                  </a:lnTo>
                  <a:lnTo>
                    <a:pt x="65" y="23"/>
                  </a:lnTo>
                  <a:lnTo>
                    <a:pt x="62" y="25"/>
                  </a:lnTo>
                  <a:lnTo>
                    <a:pt x="60" y="27"/>
                  </a:lnTo>
                  <a:lnTo>
                    <a:pt x="58" y="29"/>
                  </a:lnTo>
                  <a:lnTo>
                    <a:pt x="55" y="30"/>
                  </a:lnTo>
                  <a:lnTo>
                    <a:pt x="53" y="33"/>
                  </a:lnTo>
                  <a:lnTo>
                    <a:pt x="50" y="34"/>
                  </a:lnTo>
                  <a:lnTo>
                    <a:pt x="49" y="36"/>
                  </a:lnTo>
                  <a:lnTo>
                    <a:pt x="46" y="37"/>
                  </a:lnTo>
                  <a:lnTo>
                    <a:pt x="43" y="39"/>
                  </a:lnTo>
                  <a:lnTo>
                    <a:pt x="40" y="40"/>
                  </a:lnTo>
                  <a:lnTo>
                    <a:pt x="37" y="41"/>
                  </a:lnTo>
                  <a:lnTo>
                    <a:pt x="35" y="43"/>
                  </a:lnTo>
                  <a:lnTo>
                    <a:pt x="32" y="44"/>
                  </a:lnTo>
                  <a:lnTo>
                    <a:pt x="29" y="46"/>
                  </a:lnTo>
                  <a:lnTo>
                    <a:pt x="26" y="46"/>
                  </a:lnTo>
                  <a:lnTo>
                    <a:pt x="23" y="47"/>
                  </a:lnTo>
                  <a:lnTo>
                    <a:pt x="19" y="48"/>
                  </a:lnTo>
                  <a:lnTo>
                    <a:pt x="16" y="48"/>
                  </a:lnTo>
                  <a:lnTo>
                    <a:pt x="14" y="50"/>
                  </a:lnTo>
                  <a:lnTo>
                    <a:pt x="11" y="50"/>
                  </a:lnTo>
                  <a:lnTo>
                    <a:pt x="7" y="50"/>
                  </a:lnTo>
                  <a:lnTo>
                    <a:pt x="4" y="51"/>
                  </a:lnTo>
                  <a:lnTo>
                    <a:pt x="0" y="51"/>
                  </a:lnTo>
                  <a:lnTo>
                    <a:pt x="102" y="121"/>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57" name="Freeform 249"/>
            <p:cNvSpPr>
              <a:spLocks/>
            </p:cNvSpPr>
            <p:nvPr/>
          </p:nvSpPr>
          <p:spPr bwMode="auto">
            <a:xfrm>
              <a:off x="3447" y="1291"/>
              <a:ext cx="50" cy="59"/>
            </a:xfrm>
            <a:custGeom>
              <a:avLst/>
              <a:gdLst>
                <a:gd name="T0" fmla="*/ 23 w 50"/>
                <a:gd name="T1" fmla="*/ 0 h 59"/>
                <a:gd name="T2" fmla="*/ 50 w 50"/>
                <a:gd name="T3" fmla="*/ 59 h 59"/>
                <a:gd name="T4" fmla="*/ 50 w 50"/>
                <a:gd name="T5" fmla="*/ 59 h 59"/>
                <a:gd name="T6" fmla="*/ 48 w 50"/>
                <a:gd name="T7" fmla="*/ 57 h 59"/>
                <a:gd name="T8" fmla="*/ 47 w 50"/>
                <a:gd name="T9" fmla="*/ 57 h 59"/>
                <a:gd name="T10" fmla="*/ 44 w 50"/>
                <a:gd name="T11" fmla="*/ 56 h 59"/>
                <a:gd name="T12" fmla="*/ 43 w 50"/>
                <a:gd name="T13" fmla="*/ 56 h 59"/>
                <a:gd name="T14" fmla="*/ 41 w 50"/>
                <a:gd name="T15" fmla="*/ 55 h 59"/>
                <a:gd name="T16" fmla="*/ 40 w 50"/>
                <a:gd name="T17" fmla="*/ 55 h 59"/>
                <a:gd name="T18" fmla="*/ 39 w 50"/>
                <a:gd name="T19" fmla="*/ 55 h 59"/>
                <a:gd name="T20" fmla="*/ 37 w 50"/>
                <a:gd name="T21" fmla="*/ 53 h 59"/>
                <a:gd name="T22" fmla="*/ 36 w 50"/>
                <a:gd name="T23" fmla="*/ 53 h 59"/>
                <a:gd name="T24" fmla="*/ 34 w 50"/>
                <a:gd name="T25" fmla="*/ 53 h 59"/>
                <a:gd name="T26" fmla="*/ 32 w 50"/>
                <a:gd name="T27" fmla="*/ 53 h 59"/>
                <a:gd name="T28" fmla="*/ 30 w 50"/>
                <a:gd name="T29" fmla="*/ 53 h 59"/>
                <a:gd name="T30" fmla="*/ 29 w 50"/>
                <a:gd name="T31" fmla="*/ 53 h 59"/>
                <a:gd name="T32" fmla="*/ 27 w 50"/>
                <a:gd name="T33" fmla="*/ 53 h 59"/>
                <a:gd name="T34" fmla="*/ 26 w 50"/>
                <a:gd name="T35" fmla="*/ 53 h 59"/>
                <a:gd name="T36" fmla="*/ 25 w 50"/>
                <a:gd name="T37" fmla="*/ 53 h 59"/>
                <a:gd name="T38" fmla="*/ 23 w 50"/>
                <a:gd name="T39" fmla="*/ 53 h 59"/>
                <a:gd name="T40" fmla="*/ 22 w 50"/>
                <a:gd name="T41" fmla="*/ 53 h 59"/>
                <a:gd name="T42" fmla="*/ 20 w 50"/>
                <a:gd name="T43" fmla="*/ 53 h 59"/>
                <a:gd name="T44" fmla="*/ 18 w 50"/>
                <a:gd name="T45" fmla="*/ 53 h 59"/>
                <a:gd name="T46" fmla="*/ 16 w 50"/>
                <a:gd name="T47" fmla="*/ 53 h 59"/>
                <a:gd name="T48" fmla="*/ 15 w 50"/>
                <a:gd name="T49" fmla="*/ 53 h 59"/>
                <a:gd name="T50" fmla="*/ 14 w 50"/>
                <a:gd name="T51" fmla="*/ 55 h 59"/>
                <a:gd name="T52" fmla="*/ 12 w 50"/>
                <a:gd name="T53" fmla="*/ 55 h 59"/>
                <a:gd name="T54" fmla="*/ 11 w 50"/>
                <a:gd name="T55" fmla="*/ 55 h 59"/>
                <a:gd name="T56" fmla="*/ 9 w 50"/>
                <a:gd name="T57" fmla="*/ 55 h 59"/>
                <a:gd name="T58" fmla="*/ 8 w 50"/>
                <a:gd name="T59" fmla="*/ 56 h 59"/>
                <a:gd name="T60" fmla="*/ 7 w 50"/>
                <a:gd name="T61" fmla="*/ 56 h 59"/>
                <a:gd name="T62" fmla="*/ 5 w 50"/>
                <a:gd name="T63" fmla="*/ 57 h 59"/>
                <a:gd name="T64" fmla="*/ 2 w 50"/>
                <a:gd name="T65" fmla="*/ 57 h 59"/>
                <a:gd name="T66" fmla="*/ 1 w 50"/>
                <a:gd name="T67" fmla="*/ 59 h 59"/>
                <a:gd name="T68" fmla="*/ 0 w 50"/>
                <a:gd name="T69" fmla="*/ 59 h 59"/>
                <a:gd name="T70" fmla="*/ 23 w 50"/>
                <a:gd name="T71" fmla="*/ 0 h 59"/>
                <a:gd name="T72" fmla="*/ 23 w 50"/>
                <a:gd name="T73" fmla="*/ 0 h 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
                <a:gd name="T112" fmla="*/ 0 h 59"/>
                <a:gd name="T113" fmla="*/ 50 w 50"/>
                <a:gd name="T114" fmla="*/ 59 h 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 h="59">
                  <a:moveTo>
                    <a:pt x="23" y="0"/>
                  </a:moveTo>
                  <a:lnTo>
                    <a:pt x="50" y="59"/>
                  </a:lnTo>
                  <a:lnTo>
                    <a:pt x="48" y="57"/>
                  </a:lnTo>
                  <a:lnTo>
                    <a:pt x="47" y="57"/>
                  </a:lnTo>
                  <a:lnTo>
                    <a:pt x="44" y="56"/>
                  </a:lnTo>
                  <a:lnTo>
                    <a:pt x="43" y="56"/>
                  </a:lnTo>
                  <a:lnTo>
                    <a:pt x="41" y="55"/>
                  </a:lnTo>
                  <a:lnTo>
                    <a:pt x="40" y="55"/>
                  </a:lnTo>
                  <a:lnTo>
                    <a:pt x="39" y="55"/>
                  </a:lnTo>
                  <a:lnTo>
                    <a:pt x="37" y="53"/>
                  </a:lnTo>
                  <a:lnTo>
                    <a:pt x="36" y="53"/>
                  </a:lnTo>
                  <a:lnTo>
                    <a:pt x="34" y="53"/>
                  </a:lnTo>
                  <a:lnTo>
                    <a:pt x="32" y="53"/>
                  </a:lnTo>
                  <a:lnTo>
                    <a:pt x="30" y="53"/>
                  </a:lnTo>
                  <a:lnTo>
                    <a:pt x="29" y="53"/>
                  </a:lnTo>
                  <a:lnTo>
                    <a:pt x="27" y="53"/>
                  </a:lnTo>
                  <a:lnTo>
                    <a:pt x="26" y="53"/>
                  </a:lnTo>
                  <a:lnTo>
                    <a:pt x="25" y="53"/>
                  </a:lnTo>
                  <a:lnTo>
                    <a:pt x="23" y="53"/>
                  </a:lnTo>
                  <a:lnTo>
                    <a:pt x="22" y="53"/>
                  </a:lnTo>
                  <a:lnTo>
                    <a:pt x="20" y="53"/>
                  </a:lnTo>
                  <a:lnTo>
                    <a:pt x="18" y="53"/>
                  </a:lnTo>
                  <a:lnTo>
                    <a:pt x="16" y="53"/>
                  </a:lnTo>
                  <a:lnTo>
                    <a:pt x="15" y="53"/>
                  </a:lnTo>
                  <a:lnTo>
                    <a:pt x="14" y="55"/>
                  </a:lnTo>
                  <a:lnTo>
                    <a:pt x="12" y="55"/>
                  </a:lnTo>
                  <a:lnTo>
                    <a:pt x="11" y="55"/>
                  </a:lnTo>
                  <a:lnTo>
                    <a:pt x="9" y="55"/>
                  </a:lnTo>
                  <a:lnTo>
                    <a:pt x="8" y="56"/>
                  </a:lnTo>
                  <a:lnTo>
                    <a:pt x="7" y="56"/>
                  </a:lnTo>
                  <a:lnTo>
                    <a:pt x="5" y="57"/>
                  </a:lnTo>
                  <a:lnTo>
                    <a:pt x="2" y="57"/>
                  </a:lnTo>
                  <a:lnTo>
                    <a:pt x="1" y="59"/>
                  </a:lnTo>
                  <a:lnTo>
                    <a:pt x="0" y="59"/>
                  </a:lnTo>
                  <a:lnTo>
                    <a:pt x="2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58" name="Freeform 250"/>
            <p:cNvSpPr>
              <a:spLocks/>
            </p:cNvSpPr>
            <p:nvPr/>
          </p:nvSpPr>
          <p:spPr bwMode="auto">
            <a:xfrm>
              <a:off x="3467" y="1321"/>
              <a:ext cx="65" cy="151"/>
            </a:xfrm>
            <a:custGeom>
              <a:avLst/>
              <a:gdLst>
                <a:gd name="T0" fmla="*/ 65 w 65"/>
                <a:gd name="T1" fmla="*/ 145 h 151"/>
                <a:gd name="T2" fmla="*/ 52 w 65"/>
                <a:gd name="T3" fmla="*/ 132 h 151"/>
                <a:gd name="T4" fmla="*/ 41 w 65"/>
                <a:gd name="T5" fmla="*/ 117 h 151"/>
                <a:gd name="T6" fmla="*/ 31 w 65"/>
                <a:gd name="T7" fmla="*/ 101 h 151"/>
                <a:gd name="T8" fmla="*/ 23 w 65"/>
                <a:gd name="T9" fmla="*/ 85 h 151"/>
                <a:gd name="T10" fmla="*/ 17 w 65"/>
                <a:gd name="T11" fmla="*/ 65 h 151"/>
                <a:gd name="T12" fmla="*/ 13 w 65"/>
                <a:gd name="T13" fmla="*/ 46 h 151"/>
                <a:gd name="T14" fmla="*/ 9 w 65"/>
                <a:gd name="T15" fmla="*/ 23 h 151"/>
                <a:gd name="T16" fmla="*/ 9 w 65"/>
                <a:gd name="T17" fmla="*/ 0 h 151"/>
                <a:gd name="T18" fmla="*/ 0 w 65"/>
                <a:gd name="T19" fmla="*/ 0 h 151"/>
                <a:gd name="T20" fmla="*/ 2 w 65"/>
                <a:gd name="T21" fmla="*/ 25 h 151"/>
                <a:gd name="T22" fmla="*/ 5 w 65"/>
                <a:gd name="T23" fmla="*/ 47 h 151"/>
                <a:gd name="T24" fmla="*/ 9 w 65"/>
                <a:gd name="T25" fmla="*/ 68 h 151"/>
                <a:gd name="T26" fmla="*/ 16 w 65"/>
                <a:gd name="T27" fmla="*/ 87 h 151"/>
                <a:gd name="T28" fmla="*/ 24 w 65"/>
                <a:gd name="T29" fmla="*/ 105 h 151"/>
                <a:gd name="T30" fmla="*/ 34 w 65"/>
                <a:gd name="T31" fmla="*/ 122 h 151"/>
                <a:gd name="T32" fmla="*/ 45 w 65"/>
                <a:gd name="T33" fmla="*/ 138 h 151"/>
                <a:gd name="T34" fmla="*/ 59 w 65"/>
                <a:gd name="T35" fmla="*/ 151 h 151"/>
                <a:gd name="T36" fmla="*/ 65 w 65"/>
                <a:gd name="T37" fmla="*/ 145 h 1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151"/>
                <a:gd name="T59" fmla="*/ 65 w 65"/>
                <a:gd name="T60" fmla="*/ 151 h 1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151">
                  <a:moveTo>
                    <a:pt x="65" y="145"/>
                  </a:moveTo>
                  <a:lnTo>
                    <a:pt x="52" y="132"/>
                  </a:lnTo>
                  <a:lnTo>
                    <a:pt x="41" y="117"/>
                  </a:lnTo>
                  <a:lnTo>
                    <a:pt x="31" y="101"/>
                  </a:lnTo>
                  <a:lnTo>
                    <a:pt x="23" y="85"/>
                  </a:lnTo>
                  <a:lnTo>
                    <a:pt x="17" y="65"/>
                  </a:lnTo>
                  <a:lnTo>
                    <a:pt x="13" y="46"/>
                  </a:lnTo>
                  <a:lnTo>
                    <a:pt x="9" y="23"/>
                  </a:lnTo>
                  <a:lnTo>
                    <a:pt x="9" y="0"/>
                  </a:lnTo>
                  <a:lnTo>
                    <a:pt x="0" y="0"/>
                  </a:lnTo>
                  <a:lnTo>
                    <a:pt x="2" y="25"/>
                  </a:lnTo>
                  <a:lnTo>
                    <a:pt x="5" y="47"/>
                  </a:lnTo>
                  <a:lnTo>
                    <a:pt x="9" y="68"/>
                  </a:lnTo>
                  <a:lnTo>
                    <a:pt x="16" y="87"/>
                  </a:lnTo>
                  <a:lnTo>
                    <a:pt x="24" y="105"/>
                  </a:lnTo>
                  <a:lnTo>
                    <a:pt x="34" y="122"/>
                  </a:lnTo>
                  <a:lnTo>
                    <a:pt x="45" y="138"/>
                  </a:lnTo>
                  <a:lnTo>
                    <a:pt x="59" y="151"/>
                  </a:lnTo>
                  <a:lnTo>
                    <a:pt x="65" y="14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59" name="Freeform 251"/>
            <p:cNvSpPr>
              <a:spLocks/>
            </p:cNvSpPr>
            <p:nvPr/>
          </p:nvSpPr>
          <p:spPr bwMode="auto">
            <a:xfrm>
              <a:off x="3490" y="1431"/>
              <a:ext cx="60" cy="58"/>
            </a:xfrm>
            <a:custGeom>
              <a:avLst/>
              <a:gdLst>
                <a:gd name="T0" fmla="*/ 60 w 60"/>
                <a:gd name="T1" fmla="*/ 58 h 58"/>
                <a:gd name="T2" fmla="*/ 35 w 60"/>
                <a:gd name="T3" fmla="*/ 0 h 58"/>
                <a:gd name="T4" fmla="*/ 35 w 60"/>
                <a:gd name="T5" fmla="*/ 0 h 58"/>
                <a:gd name="T6" fmla="*/ 33 w 60"/>
                <a:gd name="T7" fmla="*/ 2 h 58"/>
                <a:gd name="T8" fmla="*/ 33 w 60"/>
                <a:gd name="T9" fmla="*/ 4 h 58"/>
                <a:gd name="T10" fmla="*/ 33 w 60"/>
                <a:gd name="T11" fmla="*/ 5 h 58"/>
                <a:gd name="T12" fmla="*/ 32 w 60"/>
                <a:gd name="T13" fmla="*/ 7 h 58"/>
                <a:gd name="T14" fmla="*/ 32 w 60"/>
                <a:gd name="T15" fmla="*/ 8 h 58"/>
                <a:gd name="T16" fmla="*/ 30 w 60"/>
                <a:gd name="T17" fmla="*/ 9 h 58"/>
                <a:gd name="T18" fmla="*/ 30 w 60"/>
                <a:gd name="T19" fmla="*/ 11 h 58"/>
                <a:gd name="T20" fmla="*/ 29 w 60"/>
                <a:gd name="T21" fmla="*/ 12 h 58"/>
                <a:gd name="T22" fmla="*/ 29 w 60"/>
                <a:gd name="T23" fmla="*/ 14 h 58"/>
                <a:gd name="T24" fmla="*/ 28 w 60"/>
                <a:gd name="T25" fmla="*/ 15 h 58"/>
                <a:gd name="T26" fmla="*/ 26 w 60"/>
                <a:gd name="T27" fmla="*/ 16 h 58"/>
                <a:gd name="T28" fmla="*/ 26 w 60"/>
                <a:gd name="T29" fmla="*/ 18 h 58"/>
                <a:gd name="T30" fmla="*/ 25 w 60"/>
                <a:gd name="T31" fmla="*/ 19 h 58"/>
                <a:gd name="T32" fmla="*/ 24 w 60"/>
                <a:gd name="T33" fmla="*/ 21 h 58"/>
                <a:gd name="T34" fmla="*/ 24 w 60"/>
                <a:gd name="T35" fmla="*/ 22 h 58"/>
                <a:gd name="T36" fmla="*/ 22 w 60"/>
                <a:gd name="T37" fmla="*/ 22 h 58"/>
                <a:gd name="T38" fmla="*/ 21 w 60"/>
                <a:gd name="T39" fmla="*/ 23 h 58"/>
                <a:gd name="T40" fmla="*/ 19 w 60"/>
                <a:gd name="T41" fmla="*/ 25 h 58"/>
                <a:gd name="T42" fmla="*/ 18 w 60"/>
                <a:gd name="T43" fmla="*/ 26 h 58"/>
                <a:gd name="T44" fmla="*/ 18 w 60"/>
                <a:gd name="T45" fmla="*/ 26 h 58"/>
                <a:gd name="T46" fmla="*/ 17 w 60"/>
                <a:gd name="T47" fmla="*/ 28 h 58"/>
                <a:gd name="T48" fmla="*/ 15 w 60"/>
                <a:gd name="T49" fmla="*/ 29 h 58"/>
                <a:gd name="T50" fmla="*/ 14 w 60"/>
                <a:gd name="T51" fmla="*/ 30 h 58"/>
                <a:gd name="T52" fmla="*/ 12 w 60"/>
                <a:gd name="T53" fmla="*/ 30 h 58"/>
                <a:gd name="T54" fmla="*/ 11 w 60"/>
                <a:gd name="T55" fmla="*/ 32 h 58"/>
                <a:gd name="T56" fmla="*/ 10 w 60"/>
                <a:gd name="T57" fmla="*/ 32 h 58"/>
                <a:gd name="T58" fmla="*/ 8 w 60"/>
                <a:gd name="T59" fmla="*/ 33 h 58"/>
                <a:gd name="T60" fmla="*/ 7 w 60"/>
                <a:gd name="T61" fmla="*/ 33 h 58"/>
                <a:gd name="T62" fmla="*/ 5 w 60"/>
                <a:gd name="T63" fmla="*/ 35 h 58"/>
                <a:gd name="T64" fmla="*/ 4 w 60"/>
                <a:gd name="T65" fmla="*/ 35 h 58"/>
                <a:gd name="T66" fmla="*/ 1 w 60"/>
                <a:gd name="T67" fmla="*/ 36 h 58"/>
                <a:gd name="T68" fmla="*/ 0 w 60"/>
                <a:gd name="T69" fmla="*/ 36 h 58"/>
                <a:gd name="T70" fmla="*/ 60 w 60"/>
                <a:gd name="T71" fmla="*/ 58 h 58"/>
                <a:gd name="T72" fmla="*/ 60 w 60"/>
                <a:gd name="T73" fmla="*/ 58 h 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58"/>
                <a:gd name="T113" fmla="*/ 60 w 60"/>
                <a:gd name="T114" fmla="*/ 58 h 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58">
                  <a:moveTo>
                    <a:pt x="60" y="58"/>
                  </a:moveTo>
                  <a:lnTo>
                    <a:pt x="35" y="0"/>
                  </a:lnTo>
                  <a:lnTo>
                    <a:pt x="33" y="2"/>
                  </a:lnTo>
                  <a:lnTo>
                    <a:pt x="33" y="4"/>
                  </a:lnTo>
                  <a:lnTo>
                    <a:pt x="33" y="5"/>
                  </a:lnTo>
                  <a:lnTo>
                    <a:pt x="32" y="7"/>
                  </a:lnTo>
                  <a:lnTo>
                    <a:pt x="32" y="8"/>
                  </a:lnTo>
                  <a:lnTo>
                    <a:pt x="30" y="9"/>
                  </a:lnTo>
                  <a:lnTo>
                    <a:pt x="30" y="11"/>
                  </a:lnTo>
                  <a:lnTo>
                    <a:pt x="29" y="12"/>
                  </a:lnTo>
                  <a:lnTo>
                    <a:pt x="29" y="14"/>
                  </a:lnTo>
                  <a:lnTo>
                    <a:pt x="28" y="15"/>
                  </a:lnTo>
                  <a:lnTo>
                    <a:pt x="26" y="16"/>
                  </a:lnTo>
                  <a:lnTo>
                    <a:pt x="26" y="18"/>
                  </a:lnTo>
                  <a:lnTo>
                    <a:pt x="25" y="19"/>
                  </a:lnTo>
                  <a:lnTo>
                    <a:pt x="24" y="21"/>
                  </a:lnTo>
                  <a:lnTo>
                    <a:pt x="24" y="22"/>
                  </a:lnTo>
                  <a:lnTo>
                    <a:pt x="22" y="22"/>
                  </a:lnTo>
                  <a:lnTo>
                    <a:pt x="21" y="23"/>
                  </a:lnTo>
                  <a:lnTo>
                    <a:pt x="19" y="25"/>
                  </a:lnTo>
                  <a:lnTo>
                    <a:pt x="18" y="26"/>
                  </a:lnTo>
                  <a:lnTo>
                    <a:pt x="17" y="28"/>
                  </a:lnTo>
                  <a:lnTo>
                    <a:pt x="15" y="29"/>
                  </a:lnTo>
                  <a:lnTo>
                    <a:pt x="14" y="30"/>
                  </a:lnTo>
                  <a:lnTo>
                    <a:pt x="12" y="30"/>
                  </a:lnTo>
                  <a:lnTo>
                    <a:pt x="11" y="32"/>
                  </a:lnTo>
                  <a:lnTo>
                    <a:pt x="10" y="32"/>
                  </a:lnTo>
                  <a:lnTo>
                    <a:pt x="8" y="33"/>
                  </a:lnTo>
                  <a:lnTo>
                    <a:pt x="7" y="33"/>
                  </a:lnTo>
                  <a:lnTo>
                    <a:pt x="5" y="35"/>
                  </a:lnTo>
                  <a:lnTo>
                    <a:pt x="4" y="35"/>
                  </a:lnTo>
                  <a:lnTo>
                    <a:pt x="1" y="36"/>
                  </a:lnTo>
                  <a:lnTo>
                    <a:pt x="0" y="36"/>
                  </a:lnTo>
                  <a:lnTo>
                    <a:pt x="60" y="5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60" name="Freeform 252"/>
            <p:cNvSpPr>
              <a:spLocks/>
            </p:cNvSpPr>
            <p:nvPr/>
          </p:nvSpPr>
          <p:spPr bwMode="auto">
            <a:xfrm>
              <a:off x="3103" y="1183"/>
              <a:ext cx="97" cy="118"/>
            </a:xfrm>
            <a:custGeom>
              <a:avLst/>
              <a:gdLst>
                <a:gd name="T0" fmla="*/ 66 w 97"/>
                <a:gd name="T1" fmla="*/ 118 h 118"/>
                <a:gd name="T2" fmla="*/ 0 w 97"/>
                <a:gd name="T3" fmla="*/ 13 h 118"/>
                <a:gd name="T4" fmla="*/ 0 w 97"/>
                <a:gd name="T5" fmla="*/ 13 h 118"/>
                <a:gd name="T6" fmla="*/ 5 w 97"/>
                <a:gd name="T7" fmla="*/ 15 h 118"/>
                <a:gd name="T8" fmla="*/ 7 w 97"/>
                <a:gd name="T9" fmla="*/ 15 h 118"/>
                <a:gd name="T10" fmla="*/ 10 w 97"/>
                <a:gd name="T11" fmla="*/ 16 h 118"/>
                <a:gd name="T12" fmla="*/ 14 w 97"/>
                <a:gd name="T13" fmla="*/ 16 h 118"/>
                <a:gd name="T14" fmla="*/ 17 w 97"/>
                <a:gd name="T15" fmla="*/ 18 h 118"/>
                <a:gd name="T16" fmla="*/ 20 w 97"/>
                <a:gd name="T17" fmla="*/ 18 h 118"/>
                <a:gd name="T18" fmla="*/ 23 w 97"/>
                <a:gd name="T19" fmla="*/ 19 h 118"/>
                <a:gd name="T20" fmla="*/ 27 w 97"/>
                <a:gd name="T21" fmla="*/ 19 h 118"/>
                <a:gd name="T22" fmla="*/ 30 w 97"/>
                <a:gd name="T23" fmla="*/ 19 h 118"/>
                <a:gd name="T24" fmla="*/ 33 w 97"/>
                <a:gd name="T25" fmla="*/ 19 h 118"/>
                <a:gd name="T26" fmla="*/ 35 w 97"/>
                <a:gd name="T27" fmla="*/ 19 h 118"/>
                <a:gd name="T28" fmla="*/ 38 w 97"/>
                <a:gd name="T29" fmla="*/ 19 h 118"/>
                <a:gd name="T30" fmla="*/ 42 w 97"/>
                <a:gd name="T31" fmla="*/ 19 h 118"/>
                <a:gd name="T32" fmla="*/ 45 w 97"/>
                <a:gd name="T33" fmla="*/ 19 h 118"/>
                <a:gd name="T34" fmla="*/ 48 w 97"/>
                <a:gd name="T35" fmla="*/ 19 h 118"/>
                <a:gd name="T36" fmla="*/ 51 w 97"/>
                <a:gd name="T37" fmla="*/ 18 h 118"/>
                <a:gd name="T38" fmla="*/ 53 w 97"/>
                <a:gd name="T39" fmla="*/ 18 h 118"/>
                <a:gd name="T40" fmla="*/ 56 w 97"/>
                <a:gd name="T41" fmla="*/ 18 h 118"/>
                <a:gd name="T42" fmla="*/ 60 w 97"/>
                <a:gd name="T43" fmla="*/ 16 h 118"/>
                <a:gd name="T44" fmla="*/ 63 w 97"/>
                <a:gd name="T45" fmla="*/ 16 h 118"/>
                <a:gd name="T46" fmla="*/ 66 w 97"/>
                <a:gd name="T47" fmla="*/ 15 h 118"/>
                <a:gd name="T48" fmla="*/ 69 w 97"/>
                <a:gd name="T49" fmla="*/ 13 h 118"/>
                <a:gd name="T50" fmla="*/ 72 w 97"/>
                <a:gd name="T51" fmla="*/ 12 h 118"/>
                <a:gd name="T52" fmla="*/ 74 w 97"/>
                <a:gd name="T53" fmla="*/ 12 h 118"/>
                <a:gd name="T54" fmla="*/ 77 w 97"/>
                <a:gd name="T55" fmla="*/ 11 h 118"/>
                <a:gd name="T56" fmla="*/ 80 w 97"/>
                <a:gd name="T57" fmla="*/ 9 h 118"/>
                <a:gd name="T58" fmla="*/ 83 w 97"/>
                <a:gd name="T59" fmla="*/ 8 h 118"/>
                <a:gd name="T60" fmla="*/ 86 w 97"/>
                <a:gd name="T61" fmla="*/ 6 h 118"/>
                <a:gd name="T62" fmla="*/ 88 w 97"/>
                <a:gd name="T63" fmla="*/ 4 h 118"/>
                <a:gd name="T64" fmla="*/ 91 w 97"/>
                <a:gd name="T65" fmla="*/ 2 h 118"/>
                <a:gd name="T66" fmla="*/ 94 w 97"/>
                <a:gd name="T67" fmla="*/ 1 h 118"/>
                <a:gd name="T68" fmla="*/ 97 w 97"/>
                <a:gd name="T69" fmla="*/ 0 h 118"/>
                <a:gd name="T70" fmla="*/ 66 w 97"/>
                <a:gd name="T71" fmla="*/ 118 h 118"/>
                <a:gd name="T72" fmla="*/ 66 w 97"/>
                <a:gd name="T73" fmla="*/ 118 h 1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7"/>
                <a:gd name="T112" fmla="*/ 0 h 118"/>
                <a:gd name="T113" fmla="*/ 97 w 97"/>
                <a:gd name="T114" fmla="*/ 118 h 1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7" h="118">
                  <a:moveTo>
                    <a:pt x="66" y="118"/>
                  </a:moveTo>
                  <a:lnTo>
                    <a:pt x="0" y="13"/>
                  </a:lnTo>
                  <a:lnTo>
                    <a:pt x="5" y="15"/>
                  </a:lnTo>
                  <a:lnTo>
                    <a:pt x="7" y="15"/>
                  </a:lnTo>
                  <a:lnTo>
                    <a:pt x="10" y="16"/>
                  </a:lnTo>
                  <a:lnTo>
                    <a:pt x="14" y="16"/>
                  </a:lnTo>
                  <a:lnTo>
                    <a:pt x="17" y="18"/>
                  </a:lnTo>
                  <a:lnTo>
                    <a:pt x="20" y="18"/>
                  </a:lnTo>
                  <a:lnTo>
                    <a:pt x="23" y="19"/>
                  </a:lnTo>
                  <a:lnTo>
                    <a:pt x="27" y="19"/>
                  </a:lnTo>
                  <a:lnTo>
                    <a:pt x="30" y="19"/>
                  </a:lnTo>
                  <a:lnTo>
                    <a:pt x="33" y="19"/>
                  </a:lnTo>
                  <a:lnTo>
                    <a:pt x="35" y="19"/>
                  </a:lnTo>
                  <a:lnTo>
                    <a:pt x="38" y="19"/>
                  </a:lnTo>
                  <a:lnTo>
                    <a:pt x="42" y="19"/>
                  </a:lnTo>
                  <a:lnTo>
                    <a:pt x="45" y="19"/>
                  </a:lnTo>
                  <a:lnTo>
                    <a:pt x="48" y="19"/>
                  </a:lnTo>
                  <a:lnTo>
                    <a:pt x="51" y="18"/>
                  </a:lnTo>
                  <a:lnTo>
                    <a:pt x="53" y="18"/>
                  </a:lnTo>
                  <a:lnTo>
                    <a:pt x="56" y="18"/>
                  </a:lnTo>
                  <a:lnTo>
                    <a:pt x="60" y="16"/>
                  </a:lnTo>
                  <a:lnTo>
                    <a:pt x="63" y="16"/>
                  </a:lnTo>
                  <a:lnTo>
                    <a:pt x="66" y="15"/>
                  </a:lnTo>
                  <a:lnTo>
                    <a:pt x="69" y="13"/>
                  </a:lnTo>
                  <a:lnTo>
                    <a:pt x="72" y="12"/>
                  </a:lnTo>
                  <a:lnTo>
                    <a:pt x="74" y="12"/>
                  </a:lnTo>
                  <a:lnTo>
                    <a:pt x="77" y="11"/>
                  </a:lnTo>
                  <a:lnTo>
                    <a:pt x="80" y="9"/>
                  </a:lnTo>
                  <a:lnTo>
                    <a:pt x="83" y="8"/>
                  </a:lnTo>
                  <a:lnTo>
                    <a:pt x="86" y="6"/>
                  </a:lnTo>
                  <a:lnTo>
                    <a:pt x="88" y="4"/>
                  </a:lnTo>
                  <a:lnTo>
                    <a:pt x="91" y="2"/>
                  </a:lnTo>
                  <a:lnTo>
                    <a:pt x="94" y="1"/>
                  </a:lnTo>
                  <a:lnTo>
                    <a:pt x="97" y="0"/>
                  </a:lnTo>
                  <a:lnTo>
                    <a:pt x="66" y="118"/>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61" name="Freeform 253"/>
            <p:cNvSpPr>
              <a:spLocks/>
            </p:cNvSpPr>
            <p:nvPr/>
          </p:nvSpPr>
          <p:spPr bwMode="auto">
            <a:xfrm>
              <a:off x="3152" y="1244"/>
              <a:ext cx="17" cy="8"/>
            </a:xfrm>
            <a:custGeom>
              <a:avLst/>
              <a:gdLst>
                <a:gd name="T0" fmla="*/ 0 w 17"/>
                <a:gd name="T1" fmla="*/ 3 h 8"/>
                <a:gd name="T2" fmla="*/ 2 w 17"/>
                <a:gd name="T3" fmla="*/ 5 h 8"/>
                <a:gd name="T4" fmla="*/ 4 w 17"/>
                <a:gd name="T5" fmla="*/ 8 h 8"/>
                <a:gd name="T6" fmla="*/ 7 w 17"/>
                <a:gd name="T7" fmla="*/ 8 h 8"/>
                <a:gd name="T8" fmla="*/ 10 w 17"/>
                <a:gd name="T9" fmla="*/ 8 h 8"/>
                <a:gd name="T10" fmla="*/ 13 w 17"/>
                <a:gd name="T11" fmla="*/ 8 h 8"/>
                <a:gd name="T12" fmla="*/ 14 w 17"/>
                <a:gd name="T13" fmla="*/ 5 h 8"/>
                <a:gd name="T14" fmla="*/ 16 w 17"/>
                <a:gd name="T15" fmla="*/ 3 h 8"/>
                <a:gd name="T16" fmla="*/ 17 w 17"/>
                <a:gd name="T17" fmla="*/ 0 h 8"/>
                <a:gd name="T18" fmla="*/ 0 w 17"/>
                <a:gd name="T19" fmla="*/ 3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8"/>
                <a:gd name="T32" fmla="*/ 17 w 17"/>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8">
                  <a:moveTo>
                    <a:pt x="0" y="3"/>
                  </a:moveTo>
                  <a:lnTo>
                    <a:pt x="2" y="5"/>
                  </a:lnTo>
                  <a:lnTo>
                    <a:pt x="4" y="8"/>
                  </a:lnTo>
                  <a:lnTo>
                    <a:pt x="7" y="8"/>
                  </a:lnTo>
                  <a:lnTo>
                    <a:pt x="10" y="8"/>
                  </a:lnTo>
                  <a:lnTo>
                    <a:pt x="13" y="8"/>
                  </a:lnTo>
                  <a:lnTo>
                    <a:pt x="14" y="5"/>
                  </a:lnTo>
                  <a:lnTo>
                    <a:pt x="16" y="3"/>
                  </a:lnTo>
                  <a:lnTo>
                    <a:pt x="17" y="0"/>
                  </a:lnTo>
                  <a:lnTo>
                    <a:pt x="0" y="3"/>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62" name="Freeform 254"/>
            <p:cNvSpPr>
              <a:spLocks/>
            </p:cNvSpPr>
            <p:nvPr/>
          </p:nvSpPr>
          <p:spPr bwMode="auto">
            <a:xfrm>
              <a:off x="3147" y="1160"/>
              <a:ext cx="22" cy="87"/>
            </a:xfrm>
            <a:custGeom>
              <a:avLst/>
              <a:gdLst>
                <a:gd name="T0" fmla="*/ 16 w 22"/>
                <a:gd name="T1" fmla="*/ 9 h 87"/>
                <a:gd name="T2" fmla="*/ 0 w 22"/>
                <a:gd name="T3" fmla="*/ 10 h 87"/>
                <a:gd name="T4" fmla="*/ 3 w 22"/>
                <a:gd name="T5" fmla="*/ 23 h 87"/>
                <a:gd name="T6" fmla="*/ 3 w 22"/>
                <a:gd name="T7" fmla="*/ 32 h 87"/>
                <a:gd name="T8" fmla="*/ 3 w 22"/>
                <a:gd name="T9" fmla="*/ 39 h 87"/>
                <a:gd name="T10" fmla="*/ 3 w 22"/>
                <a:gd name="T11" fmla="*/ 48 h 87"/>
                <a:gd name="T12" fmla="*/ 3 w 22"/>
                <a:gd name="T13" fmla="*/ 55 h 87"/>
                <a:gd name="T14" fmla="*/ 3 w 22"/>
                <a:gd name="T15" fmla="*/ 63 h 87"/>
                <a:gd name="T16" fmla="*/ 4 w 22"/>
                <a:gd name="T17" fmla="*/ 73 h 87"/>
                <a:gd name="T18" fmla="*/ 5 w 22"/>
                <a:gd name="T19" fmla="*/ 87 h 87"/>
                <a:gd name="T20" fmla="*/ 22 w 22"/>
                <a:gd name="T21" fmla="*/ 84 h 87"/>
                <a:gd name="T22" fmla="*/ 19 w 22"/>
                <a:gd name="T23" fmla="*/ 71 h 87"/>
                <a:gd name="T24" fmla="*/ 19 w 22"/>
                <a:gd name="T25" fmla="*/ 62 h 87"/>
                <a:gd name="T26" fmla="*/ 19 w 22"/>
                <a:gd name="T27" fmla="*/ 55 h 87"/>
                <a:gd name="T28" fmla="*/ 19 w 22"/>
                <a:gd name="T29" fmla="*/ 48 h 87"/>
                <a:gd name="T30" fmla="*/ 19 w 22"/>
                <a:gd name="T31" fmla="*/ 39 h 87"/>
                <a:gd name="T32" fmla="*/ 19 w 22"/>
                <a:gd name="T33" fmla="*/ 31 h 87"/>
                <a:gd name="T34" fmla="*/ 18 w 22"/>
                <a:gd name="T35" fmla="*/ 21 h 87"/>
                <a:gd name="T36" fmla="*/ 16 w 22"/>
                <a:gd name="T37" fmla="*/ 7 h 87"/>
                <a:gd name="T38" fmla="*/ 0 w 22"/>
                <a:gd name="T39" fmla="*/ 9 h 87"/>
                <a:gd name="T40" fmla="*/ 16 w 22"/>
                <a:gd name="T41" fmla="*/ 7 h 87"/>
                <a:gd name="T42" fmla="*/ 15 w 22"/>
                <a:gd name="T43" fmla="*/ 4 h 87"/>
                <a:gd name="T44" fmla="*/ 12 w 22"/>
                <a:gd name="T45" fmla="*/ 2 h 87"/>
                <a:gd name="T46" fmla="*/ 9 w 22"/>
                <a:gd name="T47" fmla="*/ 0 h 87"/>
                <a:gd name="T48" fmla="*/ 7 w 22"/>
                <a:gd name="T49" fmla="*/ 0 h 87"/>
                <a:gd name="T50" fmla="*/ 4 w 22"/>
                <a:gd name="T51" fmla="*/ 2 h 87"/>
                <a:gd name="T52" fmla="*/ 3 w 22"/>
                <a:gd name="T53" fmla="*/ 3 h 87"/>
                <a:gd name="T54" fmla="*/ 1 w 22"/>
                <a:gd name="T55" fmla="*/ 6 h 87"/>
                <a:gd name="T56" fmla="*/ 0 w 22"/>
                <a:gd name="T57" fmla="*/ 10 h 87"/>
                <a:gd name="T58" fmla="*/ 16 w 22"/>
                <a:gd name="T59" fmla="*/ 9 h 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2"/>
                <a:gd name="T91" fmla="*/ 0 h 87"/>
                <a:gd name="T92" fmla="*/ 22 w 22"/>
                <a:gd name="T93" fmla="*/ 87 h 8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2" h="87">
                  <a:moveTo>
                    <a:pt x="16" y="9"/>
                  </a:moveTo>
                  <a:lnTo>
                    <a:pt x="0" y="10"/>
                  </a:lnTo>
                  <a:lnTo>
                    <a:pt x="3" y="23"/>
                  </a:lnTo>
                  <a:lnTo>
                    <a:pt x="3" y="32"/>
                  </a:lnTo>
                  <a:lnTo>
                    <a:pt x="3" y="39"/>
                  </a:lnTo>
                  <a:lnTo>
                    <a:pt x="3" y="48"/>
                  </a:lnTo>
                  <a:lnTo>
                    <a:pt x="3" y="55"/>
                  </a:lnTo>
                  <a:lnTo>
                    <a:pt x="3" y="63"/>
                  </a:lnTo>
                  <a:lnTo>
                    <a:pt x="4" y="73"/>
                  </a:lnTo>
                  <a:lnTo>
                    <a:pt x="5" y="87"/>
                  </a:lnTo>
                  <a:lnTo>
                    <a:pt x="22" y="84"/>
                  </a:lnTo>
                  <a:lnTo>
                    <a:pt x="19" y="71"/>
                  </a:lnTo>
                  <a:lnTo>
                    <a:pt x="19" y="62"/>
                  </a:lnTo>
                  <a:lnTo>
                    <a:pt x="19" y="55"/>
                  </a:lnTo>
                  <a:lnTo>
                    <a:pt x="19" y="48"/>
                  </a:lnTo>
                  <a:lnTo>
                    <a:pt x="19" y="39"/>
                  </a:lnTo>
                  <a:lnTo>
                    <a:pt x="19" y="31"/>
                  </a:lnTo>
                  <a:lnTo>
                    <a:pt x="18" y="21"/>
                  </a:lnTo>
                  <a:lnTo>
                    <a:pt x="16" y="7"/>
                  </a:lnTo>
                  <a:lnTo>
                    <a:pt x="0" y="9"/>
                  </a:lnTo>
                  <a:lnTo>
                    <a:pt x="16" y="7"/>
                  </a:lnTo>
                  <a:lnTo>
                    <a:pt x="15" y="4"/>
                  </a:lnTo>
                  <a:lnTo>
                    <a:pt x="12" y="2"/>
                  </a:lnTo>
                  <a:lnTo>
                    <a:pt x="9" y="0"/>
                  </a:lnTo>
                  <a:lnTo>
                    <a:pt x="7" y="0"/>
                  </a:lnTo>
                  <a:lnTo>
                    <a:pt x="4" y="2"/>
                  </a:lnTo>
                  <a:lnTo>
                    <a:pt x="3" y="3"/>
                  </a:lnTo>
                  <a:lnTo>
                    <a:pt x="1" y="6"/>
                  </a:lnTo>
                  <a:lnTo>
                    <a:pt x="0" y="10"/>
                  </a:lnTo>
                  <a:lnTo>
                    <a:pt x="16" y="9"/>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63" name="Freeform 255"/>
            <p:cNvSpPr>
              <a:spLocks/>
            </p:cNvSpPr>
            <p:nvPr/>
          </p:nvSpPr>
          <p:spPr bwMode="auto">
            <a:xfrm>
              <a:off x="3147" y="1169"/>
              <a:ext cx="57" cy="301"/>
            </a:xfrm>
            <a:custGeom>
              <a:avLst/>
              <a:gdLst>
                <a:gd name="T0" fmla="*/ 42 w 57"/>
                <a:gd name="T1" fmla="*/ 295 h 301"/>
                <a:gd name="T2" fmla="*/ 57 w 57"/>
                <a:gd name="T3" fmla="*/ 290 h 301"/>
                <a:gd name="T4" fmla="*/ 49 w 57"/>
                <a:gd name="T5" fmla="*/ 257 h 301"/>
                <a:gd name="T6" fmla="*/ 40 w 57"/>
                <a:gd name="T7" fmla="*/ 224 h 301"/>
                <a:gd name="T8" fmla="*/ 33 w 57"/>
                <a:gd name="T9" fmla="*/ 188 h 301"/>
                <a:gd name="T10" fmla="*/ 28 w 57"/>
                <a:gd name="T11" fmla="*/ 150 h 301"/>
                <a:gd name="T12" fmla="*/ 23 w 57"/>
                <a:gd name="T13" fmla="*/ 111 h 301"/>
                <a:gd name="T14" fmla="*/ 21 w 57"/>
                <a:gd name="T15" fmla="*/ 73 h 301"/>
                <a:gd name="T16" fmla="*/ 18 w 57"/>
                <a:gd name="T17" fmla="*/ 36 h 301"/>
                <a:gd name="T18" fmla="*/ 16 w 57"/>
                <a:gd name="T19" fmla="*/ 0 h 301"/>
                <a:gd name="T20" fmla="*/ 0 w 57"/>
                <a:gd name="T21" fmla="*/ 0 h 301"/>
                <a:gd name="T22" fmla="*/ 1 w 57"/>
                <a:gd name="T23" fmla="*/ 37 h 301"/>
                <a:gd name="T24" fmla="*/ 4 w 57"/>
                <a:gd name="T25" fmla="*/ 75 h 301"/>
                <a:gd name="T26" fmla="*/ 8 w 57"/>
                <a:gd name="T27" fmla="*/ 114 h 301"/>
                <a:gd name="T28" fmla="*/ 12 w 57"/>
                <a:gd name="T29" fmla="*/ 152 h 301"/>
                <a:gd name="T30" fmla="*/ 18 w 57"/>
                <a:gd name="T31" fmla="*/ 191 h 301"/>
                <a:gd name="T32" fmla="*/ 25 w 57"/>
                <a:gd name="T33" fmla="*/ 227 h 301"/>
                <a:gd name="T34" fmla="*/ 32 w 57"/>
                <a:gd name="T35" fmla="*/ 262 h 301"/>
                <a:gd name="T36" fmla="*/ 42 w 57"/>
                <a:gd name="T37" fmla="*/ 294 h 301"/>
                <a:gd name="T38" fmla="*/ 57 w 57"/>
                <a:gd name="T39" fmla="*/ 290 h 301"/>
                <a:gd name="T40" fmla="*/ 42 w 57"/>
                <a:gd name="T41" fmla="*/ 294 h 301"/>
                <a:gd name="T42" fmla="*/ 43 w 57"/>
                <a:gd name="T43" fmla="*/ 298 h 301"/>
                <a:gd name="T44" fmla="*/ 46 w 57"/>
                <a:gd name="T45" fmla="*/ 299 h 301"/>
                <a:gd name="T46" fmla="*/ 49 w 57"/>
                <a:gd name="T47" fmla="*/ 301 h 301"/>
                <a:gd name="T48" fmla="*/ 51 w 57"/>
                <a:gd name="T49" fmla="*/ 299 h 301"/>
                <a:gd name="T50" fmla="*/ 54 w 57"/>
                <a:gd name="T51" fmla="*/ 298 h 301"/>
                <a:gd name="T52" fmla="*/ 56 w 57"/>
                <a:gd name="T53" fmla="*/ 297 h 301"/>
                <a:gd name="T54" fmla="*/ 57 w 57"/>
                <a:gd name="T55" fmla="*/ 294 h 301"/>
                <a:gd name="T56" fmla="*/ 57 w 57"/>
                <a:gd name="T57" fmla="*/ 290 h 301"/>
                <a:gd name="T58" fmla="*/ 42 w 57"/>
                <a:gd name="T59" fmla="*/ 295 h 3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7"/>
                <a:gd name="T91" fmla="*/ 0 h 301"/>
                <a:gd name="T92" fmla="*/ 57 w 57"/>
                <a:gd name="T93" fmla="*/ 301 h 30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7" h="301">
                  <a:moveTo>
                    <a:pt x="42" y="295"/>
                  </a:moveTo>
                  <a:lnTo>
                    <a:pt x="57" y="290"/>
                  </a:lnTo>
                  <a:lnTo>
                    <a:pt x="49" y="257"/>
                  </a:lnTo>
                  <a:lnTo>
                    <a:pt x="40" y="224"/>
                  </a:lnTo>
                  <a:lnTo>
                    <a:pt x="33" y="188"/>
                  </a:lnTo>
                  <a:lnTo>
                    <a:pt x="28" y="150"/>
                  </a:lnTo>
                  <a:lnTo>
                    <a:pt x="23" y="111"/>
                  </a:lnTo>
                  <a:lnTo>
                    <a:pt x="21" y="73"/>
                  </a:lnTo>
                  <a:lnTo>
                    <a:pt x="18" y="36"/>
                  </a:lnTo>
                  <a:lnTo>
                    <a:pt x="16" y="0"/>
                  </a:lnTo>
                  <a:lnTo>
                    <a:pt x="0" y="0"/>
                  </a:lnTo>
                  <a:lnTo>
                    <a:pt x="1" y="37"/>
                  </a:lnTo>
                  <a:lnTo>
                    <a:pt x="4" y="75"/>
                  </a:lnTo>
                  <a:lnTo>
                    <a:pt x="8" y="114"/>
                  </a:lnTo>
                  <a:lnTo>
                    <a:pt x="12" y="152"/>
                  </a:lnTo>
                  <a:lnTo>
                    <a:pt x="18" y="191"/>
                  </a:lnTo>
                  <a:lnTo>
                    <a:pt x="25" y="227"/>
                  </a:lnTo>
                  <a:lnTo>
                    <a:pt x="32" y="262"/>
                  </a:lnTo>
                  <a:lnTo>
                    <a:pt x="42" y="294"/>
                  </a:lnTo>
                  <a:lnTo>
                    <a:pt x="57" y="290"/>
                  </a:lnTo>
                  <a:lnTo>
                    <a:pt x="42" y="294"/>
                  </a:lnTo>
                  <a:lnTo>
                    <a:pt x="43" y="298"/>
                  </a:lnTo>
                  <a:lnTo>
                    <a:pt x="46" y="299"/>
                  </a:lnTo>
                  <a:lnTo>
                    <a:pt x="49" y="301"/>
                  </a:lnTo>
                  <a:lnTo>
                    <a:pt x="51" y="299"/>
                  </a:lnTo>
                  <a:lnTo>
                    <a:pt x="54" y="298"/>
                  </a:lnTo>
                  <a:lnTo>
                    <a:pt x="56" y="297"/>
                  </a:lnTo>
                  <a:lnTo>
                    <a:pt x="57" y="294"/>
                  </a:lnTo>
                  <a:lnTo>
                    <a:pt x="57" y="290"/>
                  </a:lnTo>
                  <a:lnTo>
                    <a:pt x="42" y="295"/>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64" name="Freeform 256"/>
            <p:cNvSpPr>
              <a:spLocks/>
            </p:cNvSpPr>
            <p:nvPr/>
          </p:nvSpPr>
          <p:spPr bwMode="auto">
            <a:xfrm>
              <a:off x="3168" y="1386"/>
              <a:ext cx="36" cy="78"/>
            </a:xfrm>
            <a:custGeom>
              <a:avLst/>
              <a:gdLst>
                <a:gd name="T0" fmla="*/ 0 w 36"/>
                <a:gd name="T1" fmla="*/ 1 h 78"/>
                <a:gd name="T2" fmla="*/ 1 w 36"/>
                <a:gd name="T3" fmla="*/ 14 h 78"/>
                <a:gd name="T4" fmla="*/ 2 w 36"/>
                <a:gd name="T5" fmla="*/ 24 h 78"/>
                <a:gd name="T6" fmla="*/ 5 w 36"/>
                <a:gd name="T7" fmla="*/ 32 h 78"/>
                <a:gd name="T8" fmla="*/ 7 w 36"/>
                <a:gd name="T9" fmla="*/ 40 h 78"/>
                <a:gd name="T10" fmla="*/ 9 w 36"/>
                <a:gd name="T11" fmla="*/ 47 h 78"/>
                <a:gd name="T12" fmla="*/ 12 w 36"/>
                <a:gd name="T13" fmla="*/ 56 h 78"/>
                <a:gd name="T14" fmla="*/ 16 w 36"/>
                <a:gd name="T15" fmla="*/ 66 h 78"/>
                <a:gd name="T16" fmla="*/ 21 w 36"/>
                <a:gd name="T17" fmla="*/ 78 h 78"/>
                <a:gd name="T18" fmla="*/ 36 w 36"/>
                <a:gd name="T19" fmla="*/ 73 h 78"/>
                <a:gd name="T20" fmla="*/ 30 w 36"/>
                <a:gd name="T21" fmla="*/ 60 h 78"/>
                <a:gd name="T22" fmla="*/ 28 w 36"/>
                <a:gd name="T23" fmla="*/ 50 h 78"/>
                <a:gd name="T24" fmla="*/ 25 w 36"/>
                <a:gd name="T25" fmla="*/ 43 h 78"/>
                <a:gd name="T26" fmla="*/ 22 w 36"/>
                <a:gd name="T27" fmla="*/ 35 h 78"/>
                <a:gd name="T28" fmla="*/ 21 w 36"/>
                <a:gd name="T29" fmla="*/ 28 h 78"/>
                <a:gd name="T30" fmla="*/ 19 w 36"/>
                <a:gd name="T31" fmla="*/ 21 h 78"/>
                <a:gd name="T32" fmla="*/ 18 w 36"/>
                <a:gd name="T33" fmla="*/ 11 h 78"/>
                <a:gd name="T34" fmla="*/ 16 w 36"/>
                <a:gd name="T35" fmla="*/ 0 h 78"/>
                <a:gd name="T36" fmla="*/ 0 w 36"/>
                <a:gd name="T37" fmla="*/ 1 h 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
                <a:gd name="T58" fmla="*/ 0 h 78"/>
                <a:gd name="T59" fmla="*/ 36 w 36"/>
                <a:gd name="T60" fmla="*/ 78 h 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 h="78">
                  <a:moveTo>
                    <a:pt x="0" y="1"/>
                  </a:moveTo>
                  <a:lnTo>
                    <a:pt x="1" y="14"/>
                  </a:lnTo>
                  <a:lnTo>
                    <a:pt x="2" y="24"/>
                  </a:lnTo>
                  <a:lnTo>
                    <a:pt x="5" y="32"/>
                  </a:lnTo>
                  <a:lnTo>
                    <a:pt x="7" y="40"/>
                  </a:lnTo>
                  <a:lnTo>
                    <a:pt x="9" y="47"/>
                  </a:lnTo>
                  <a:lnTo>
                    <a:pt x="12" y="56"/>
                  </a:lnTo>
                  <a:lnTo>
                    <a:pt x="16" y="66"/>
                  </a:lnTo>
                  <a:lnTo>
                    <a:pt x="21" y="78"/>
                  </a:lnTo>
                  <a:lnTo>
                    <a:pt x="36" y="73"/>
                  </a:lnTo>
                  <a:lnTo>
                    <a:pt x="30" y="60"/>
                  </a:lnTo>
                  <a:lnTo>
                    <a:pt x="28" y="50"/>
                  </a:lnTo>
                  <a:lnTo>
                    <a:pt x="25" y="43"/>
                  </a:lnTo>
                  <a:lnTo>
                    <a:pt x="22" y="35"/>
                  </a:lnTo>
                  <a:lnTo>
                    <a:pt x="21" y="28"/>
                  </a:lnTo>
                  <a:lnTo>
                    <a:pt x="19" y="21"/>
                  </a:lnTo>
                  <a:lnTo>
                    <a:pt x="18" y="11"/>
                  </a:lnTo>
                  <a:lnTo>
                    <a:pt x="16" y="0"/>
                  </a:lnTo>
                  <a:lnTo>
                    <a:pt x="0" y="1"/>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65" name="Freeform 257"/>
            <p:cNvSpPr>
              <a:spLocks/>
            </p:cNvSpPr>
            <p:nvPr/>
          </p:nvSpPr>
          <p:spPr bwMode="auto">
            <a:xfrm>
              <a:off x="3136" y="1330"/>
              <a:ext cx="94" cy="119"/>
            </a:xfrm>
            <a:custGeom>
              <a:avLst/>
              <a:gdLst>
                <a:gd name="T0" fmla="*/ 33 w 94"/>
                <a:gd name="T1" fmla="*/ 0 h 119"/>
                <a:gd name="T2" fmla="*/ 0 w 94"/>
                <a:gd name="T3" fmla="*/ 119 h 119"/>
                <a:gd name="T4" fmla="*/ 0 w 94"/>
                <a:gd name="T5" fmla="*/ 119 h 119"/>
                <a:gd name="T6" fmla="*/ 2 w 94"/>
                <a:gd name="T7" fmla="*/ 116 h 119"/>
                <a:gd name="T8" fmla="*/ 5 w 94"/>
                <a:gd name="T9" fmla="*/ 115 h 119"/>
                <a:gd name="T10" fmla="*/ 8 w 94"/>
                <a:gd name="T11" fmla="*/ 113 h 119"/>
                <a:gd name="T12" fmla="*/ 11 w 94"/>
                <a:gd name="T13" fmla="*/ 112 h 119"/>
                <a:gd name="T14" fmla="*/ 14 w 94"/>
                <a:gd name="T15" fmla="*/ 110 h 119"/>
                <a:gd name="T16" fmla="*/ 16 w 94"/>
                <a:gd name="T17" fmla="*/ 109 h 119"/>
                <a:gd name="T18" fmla="*/ 19 w 94"/>
                <a:gd name="T19" fmla="*/ 108 h 119"/>
                <a:gd name="T20" fmla="*/ 22 w 94"/>
                <a:gd name="T21" fmla="*/ 106 h 119"/>
                <a:gd name="T22" fmla="*/ 25 w 94"/>
                <a:gd name="T23" fmla="*/ 105 h 119"/>
                <a:gd name="T24" fmla="*/ 27 w 94"/>
                <a:gd name="T25" fmla="*/ 105 h 119"/>
                <a:gd name="T26" fmla="*/ 30 w 94"/>
                <a:gd name="T27" fmla="*/ 103 h 119"/>
                <a:gd name="T28" fmla="*/ 33 w 94"/>
                <a:gd name="T29" fmla="*/ 102 h 119"/>
                <a:gd name="T30" fmla="*/ 36 w 94"/>
                <a:gd name="T31" fmla="*/ 102 h 119"/>
                <a:gd name="T32" fmla="*/ 40 w 94"/>
                <a:gd name="T33" fmla="*/ 102 h 119"/>
                <a:gd name="T34" fmla="*/ 43 w 94"/>
                <a:gd name="T35" fmla="*/ 101 h 119"/>
                <a:gd name="T36" fmla="*/ 46 w 94"/>
                <a:gd name="T37" fmla="*/ 101 h 119"/>
                <a:gd name="T38" fmla="*/ 48 w 94"/>
                <a:gd name="T39" fmla="*/ 101 h 119"/>
                <a:gd name="T40" fmla="*/ 51 w 94"/>
                <a:gd name="T41" fmla="*/ 99 h 119"/>
                <a:gd name="T42" fmla="*/ 54 w 94"/>
                <a:gd name="T43" fmla="*/ 99 h 119"/>
                <a:gd name="T44" fmla="*/ 57 w 94"/>
                <a:gd name="T45" fmla="*/ 99 h 119"/>
                <a:gd name="T46" fmla="*/ 61 w 94"/>
                <a:gd name="T47" fmla="*/ 99 h 119"/>
                <a:gd name="T48" fmla="*/ 64 w 94"/>
                <a:gd name="T49" fmla="*/ 99 h 119"/>
                <a:gd name="T50" fmla="*/ 67 w 94"/>
                <a:gd name="T51" fmla="*/ 101 h 119"/>
                <a:gd name="T52" fmla="*/ 69 w 94"/>
                <a:gd name="T53" fmla="*/ 101 h 119"/>
                <a:gd name="T54" fmla="*/ 73 w 94"/>
                <a:gd name="T55" fmla="*/ 101 h 119"/>
                <a:gd name="T56" fmla="*/ 76 w 94"/>
                <a:gd name="T57" fmla="*/ 101 h 119"/>
                <a:gd name="T58" fmla="*/ 79 w 94"/>
                <a:gd name="T59" fmla="*/ 102 h 119"/>
                <a:gd name="T60" fmla="*/ 82 w 94"/>
                <a:gd name="T61" fmla="*/ 102 h 119"/>
                <a:gd name="T62" fmla="*/ 85 w 94"/>
                <a:gd name="T63" fmla="*/ 103 h 119"/>
                <a:gd name="T64" fmla="*/ 89 w 94"/>
                <a:gd name="T65" fmla="*/ 105 h 119"/>
                <a:gd name="T66" fmla="*/ 92 w 94"/>
                <a:gd name="T67" fmla="*/ 105 h 119"/>
                <a:gd name="T68" fmla="*/ 94 w 94"/>
                <a:gd name="T69" fmla="*/ 106 h 119"/>
                <a:gd name="T70" fmla="*/ 33 w 94"/>
                <a:gd name="T71" fmla="*/ 0 h 119"/>
                <a:gd name="T72" fmla="*/ 33 w 94"/>
                <a:gd name="T73" fmla="*/ 0 h 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119"/>
                <a:gd name="T113" fmla="*/ 94 w 94"/>
                <a:gd name="T114" fmla="*/ 119 h 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119">
                  <a:moveTo>
                    <a:pt x="33" y="0"/>
                  </a:moveTo>
                  <a:lnTo>
                    <a:pt x="0" y="119"/>
                  </a:lnTo>
                  <a:lnTo>
                    <a:pt x="2" y="116"/>
                  </a:lnTo>
                  <a:lnTo>
                    <a:pt x="5" y="115"/>
                  </a:lnTo>
                  <a:lnTo>
                    <a:pt x="8" y="113"/>
                  </a:lnTo>
                  <a:lnTo>
                    <a:pt x="11" y="112"/>
                  </a:lnTo>
                  <a:lnTo>
                    <a:pt x="14" y="110"/>
                  </a:lnTo>
                  <a:lnTo>
                    <a:pt x="16" y="109"/>
                  </a:lnTo>
                  <a:lnTo>
                    <a:pt x="19" y="108"/>
                  </a:lnTo>
                  <a:lnTo>
                    <a:pt x="22" y="106"/>
                  </a:lnTo>
                  <a:lnTo>
                    <a:pt x="25" y="105"/>
                  </a:lnTo>
                  <a:lnTo>
                    <a:pt x="27" y="105"/>
                  </a:lnTo>
                  <a:lnTo>
                    <a:pt x="30" y="103"/>
                  </a:lnTo>
                  <a:lnTo>
                    <a:pt x="33" y="102"/>
                  </a:lnTo>
                  <a:lnTo>
                    <a:pt x="36" y="102"/>
                  </a:lnTo>
                  <a:lnTo>
                    <a:pt x="40" y="102"/>
                  </a:lnTo>
                  <a:lnTo>
                    <a:pt x="43" y="101"/>
                  </a:lnTo>
                  <a:lnTo>
                    <a:pt x="46" y="101"/>
                  </a:lnTo>
                  <a:lnTo>
                    <a:pt x="48" y="101"/>
                  </a:lnTo>
                  <a:lnTo>
                    <a:pt x="51" y="99"/>
                  </a:lnTo>
                  <a:lnTo>
                    <a:pt x="54" y="99"/>
                  </a:lnTo>
                  <a:lnTo>
                    <a:pt x="57" y="99"/>
                  </a:lnTo>
                  <a:lnTo>
                    <a:pt x="61" y="99"/>
                  </a:lnTo>
                  <a:lnTo>
                    <a:pt x="64" y="99"/>
                  </a:lnTo>
                  <a:lnTo>
                    <a:pt x="67" y="101"/>
                  </a:lnTo>
                  <a:lnTo>
                    <a:pt x="69" y="101"/>
                  </a:lnTo>
                  <a:lnTo>
                    <a:pt x="73" y="101"/>
                  </a:lnTo>
                  <a:lnTo>
                    <a:pt x="76" y="101"/>
                  </a:lnTo>
                  <a:lnTo>
                    <a:pt x="79" y="102"/>
                  </a:lnTo>
                  <a:lnTo>
                    <a:pt x="82" y="102"/>
                  </a:lnTo>
                  <a:lnTo>
                    <a:pt x="85" y="103"/>
                  </a:lnTo>
                  <a:lnTo>
                    <a:pt x="89" y="105"/>
                  </a:lnTo>
                  <a:lnTo>
                    <a:pt x="92" y="105"/>
                  </a:lnTo>
                  <a:lnTo>
                    <a:pt x="94" y="106"/>
                  </a:lnTo>
                  <a:lnTo>
                    <a:pt x="33" y="0"/>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66" name="Freeform 258"/>
            <p:cNvSpPr>
              <a:spLocks/>
            </p:cNvSpPr>
            <p:nvPr/>
          </p:nvSpPr>
          <p:spPr bwMode="auto">
            <a:xfrm>
              <a:off x="3168" y="1379"/>
              <a:ext cx="16" cy="8"/>
            </a:xfrm>
            <a:custGeom>
              <a:avLst/>
              <a:gdLst>
                <a:gd name="T0" fmla="*/ 16 w 16"/>
                <a:gd name="T1" fmla="*/ 7 h 8"/>
                <a:gd name="T2" fmla="*/ 15 w 16"/>
                <a:gd name="T3" fmla="*/ 3 h 8"/>
                <a:gd name="T4" fmla="*/ 12 w 16"/>
                <a:gd name="T5" fmla="*/ 1 h 8"/>
                <a:gd name="T6" fmla="*/ 9 w 16"/>
                <a:gd name="T7" fmla="*/ 0 h 8"/>
                <a:gd name="T8" fmla="*/ 7 w 16"/>
                <a:gd name="T9" fmla="*/ 0 h 8"/>
                <a:gd name="T10" fmla="*/ 4 w 16"/>
                <a:gd name="T11" fmla="*/ 0 h 8"/>
                <a:gd name="T12" fmla="*/ 1 w 16"/>
                <a:gd name="T13" fmla="*/ 3 h 8"/>
                <a:gd name="T14" fmla="*/ 0 w 16"/>
                <a:gd name="T15" fmla="*/ 6 h 8"/>
                <a:gd name="T16" fmla="*/ 0 w 16"/>
                <a:gd name="T17" fmla="*/ 8 h 8"/>
                <a:gd name="T18" fmla="*/ 16 w 16"/>
                <a:gd name="T19" fmla="*/ 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8"/>
                <a:gd name="T32" fmla="*/ 16 w 1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8">
                  <a:moveTo>
                    <a:pt x="16" y="7"/>
                  </a:moveTo>
                  <a:lnTo>
                    <a:pt x="15" y="3"/>
                  </a:lnTo>
                  <a:lnTo>
                    <a:pt x="12" y="1"/>
                  </a:lnTo>
                  <a:lnTo>
                    <a:pt x="9" y="0"/>
                  </a:lnTo>
                  <a:lnTo>
                    <a:pt x="7" y="0"/>
                  </a:lnTo>
                  <a:lnTo>
                    <a:pt x="4" y="0"/>
                  </a:lnTo>
                  <a:lnTo>
                    <a:pt x="1" y="3"/>
                  </a:lnTo>
                  <a:lnTo>
                    <a:pt x="0" y="6"/>
                  </a:lnTo>
                  <a:lnTo>
                    <a:pt x="0" y="8"/>
                  </a:lnTo>
                  <a:lnTo>
                    <a:pt x="16" y="7"/>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67" name="Rectangle 259"/>
            <p:cNvSpPr>
              <a:spLocks noChangeArrowheads="1"/>
            </p:cNvSpPr>
            <p:nvPr/>
          </p:nvSpPr>
          <p:spPr bwMode="auto">
            <a:xfrm>
              <a:off x="3191" y="1085"/>
              <a:ext cx="120"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a:spcBef>
                  <a:spcPct val="0"/>
                </a:spcBef>
                <a:buFontTx/>
                <a:buNone/>
              </a:pPr>
              <a:r>
                <a:rPr kumimoji="1" lang="tr-TR" altLang="tr-TR" sz="1400">
                  <a:solidFill>
                    <a:srgbClr val="FF0000"/>
                  </a:solidFill>
                </a:rPr>
                <a:t>5°</a:t>
              </a:r>
              <a:endParaRPr kumimoji="1" lang="tr-TR" altLang="tr-TR"/>
            </a:p>
          </p:txBody>
        </p:sp>
        <p:sp>
          <p:nvSpPr>
            <p:cNvPr id="43068" name="Rectangle 260"/>
            <p:cNvSpPr>
              <a:spLocks noChangeArrowheads="1"/>
            </p:cNvSpPr>
            <p:nvPr/>
          </p:nvSpPr>
          <p:spPr bwMode="auto">
            <a:xfrm>
              <a:off x="2956" y="1479"/>
              <a:ext cx="400"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a:spcBef>
                  <a:spcPct val="0"/>
                </a:spcBef>
                <a:buFontTx/>
                <a:buNone/>
              </a:pPr>
              <a:r>
                <a:rPr kumimoji="1" lang="tr-TR" altLang="tr-TR" sz="1400" dirty="0">
                  <a:solidFill>
                    <a:srgbClr val="FF0000"/>
                  </a:solidFill>
                </a:rPr>
                <a:t>      35°</a:t>
              </a:r>
              <a:endParaRPr kumimoji="1" lang="tr-TR" altLang="tr-TR" dirty="0"/>
            </a:p>
          </p:txBody>
        </p:sp>
        <p:sp>
          <p:nvSpPr>
            <p:cNvPr id="43069" name="Rectangle 261"/>
            <p:cNvSpPr>
              <a:spLocks noChangeArrowheads="1"/>
            </p:cNvSpPr>
            <p:nvPr/>
          </p:nvSpPr>
          <p:spPr bwMode="auto">
            <a:xfrm>
              <a:off x="3528" y="1525"/>
              <a:ext cx="191"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a:spcBef>
                  <a:spcPct val="0"/>
                </a:spcBef>
                <a:buFontTx/>
                <a:buNone/>
              </a:pPr>
              <a:r>
                <a:rPr kumimoji="1" lang="tr-TR" altLang="tr-TR" sz="1400">
                  <a:solidFill>
                    <a:srgbClr val="000000"/>
                  </a:solidFill>
                </a:rPr>
                <a:t>60°</a:t>
              </a:r>
              <a:endParaRPr kumimoji="1" lang="tr-TR" altLang="tr-TR"/>
            </a:p>
          </p:txBody>
        </p:sp>
        <p:sp>
          <p:nvSpPr>
            <p:cNvPr id="43070" name="Freeform 262"/>
            <p:cNvSpPr>
              <a:spLocks/>
            </p:cNvSpPr>
            <p:nvPr/>
          </p:nvSpPr>
          <p:spPr bwMode="auto">
            <a:xfrm>
              <a:off x="3463" y="2291"/>
              <a:ext cx="468" cy="25"/>
            </a:xfrm>
            <a:custGeom>
              <a:avLst/>
              <a:gdLst>
                <a:gd name="T0" fmla="*/ 442 w 468"/>
                <a:gd name="T1" fmla="*/ 12 h 25"/>
                <a:gd name="T2" fmla="*/ 455 w 468"/>
                <a:gd name="T3" fmla="*/ 0 h 25"/>
                <a:gd name="T4" fmla="*/ 0 w 468"/>
                <a:gd name="T5" fmla="*/ 0 h 25"/>
                <a:gd name="T6" fmla="*/ 0 w 468"/>
                <a:gd name="T7" fmla="*/ 25 h 25"/>
                <a:gd name="T8" fmla="*/ 455 w 468"/>
                <a:gd name="T9" fmla="*/ 25 h 25"/>
                <a:gd name="T10" fmla="*/ 468 w 468"/>
                <a:gd name="T11" fmla="*/ 12 h 25"/>
                <a:gd name="T12" fmla="*/ 455 w 468"/>
                <a:gd name="T13" fmla="*/ 25 h 25"/>
                <a:gd name="T14" fmla="*/ 468 w 468"/>
                <a:gd name="T15" fmla="*/ 25 h 25"/>
                <a:gd name="T16" fmla="*/ 468 w 468"/>
                <a:gd name="T17" fmla="*/ 12 h 25"/>
                <a:gd name="T18" fmla="*/ 442 w 468"/>
                <a:gd name="T19" fmla="*/ 12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8"/>
                <a:gd name="T31" fmla="*/ 0 h 25"/>
                <a:gd name="T32" fmla="*/ 468 w 468"/>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8" h="25">
                  <a:moveTo>
                    <a:pt x="442" y="12"/>
                  </a:moveTo>
                  <a:lnTo>
                    <a:pt x="455" y="0"/>
                  </a:lnTo>
                  <a:lnTo>
                    <a:pt x="0" y="0"/>
                  </a:lnTo>
                  <a:lnTo>
                    <a:pt x="0" y="25"/>
                  </a:lnTo>
                  <a:lnTo>
                    <a:pt x="455" y="25"/>
                  </a:lnTo>
                  <a:lnTo>
                    <a:pt x="468" y="12"/>
                  </a:lnTo>
                  <a:lnTo>
                    <a:pt x="455" y="25"/>
                  </a:lnTo>
                  <a:lnTo>
                    <a:pt x="468" y="25"/>
                  </a:lnTo>
                  <a:lnTo>
                    <a:pt x="468" y="12"/>
                  </a:lnTo>
                  <a:lnTo>
                    <a:pt x="442" y="1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71" name="Freeform 263"/>
            <p:cNvSpPr>
              <a:spLocks/>
            </p:cNvSpPr>
            <p:nvPr/>
          </p:nvSpPr>
          <p:spPr bwMode="auto">
            <a:xfrm>
              <a:off x="3905" y="1808"/>
              <a:ext cx="26" cy="495"/>
            </a:xfrm>
            <a:custGeom>
              <a:avLst/>
              <a:gdLst>
                <a:gd name="T0" fmla="*/ 13 w 26"/>
                <a:gd name="T1" fmla="*/ 0 h 495"/>
                <a:gd name="T2" fmla="*/ 0 w 26"/>
                <a:gd name="T3" fmla="*/ 0 h 495"/>
                <a:gd name="T4" fmla="*/ 0 w 26"/>
                <a:gd name="T5" fmla="*/ 495 h 495"/>
                <a:gd name="T6" fmla="*/ 26 w 26"/>
                <a:gd name="T7" fmla="*/ 495 h 495"/>
                <a:gd name="T8" fmla="*/ 26 w 26"/>
                <a:gd name="T9" fmla="*/ 0 h 495"/>
                <a:gd name="T10" fmla="*/ 13 w 26"/>
                <a:gd name="T11" fmla="*/ 0 h 495"/>
                <a:gd name="T12" fmla="*/ 0 60000 65536"/>
                <a:gd name="T13" fmla="*/ 0 60000 65536"/>
                <a:gd name="T14" fmla="*/ 0 60000 65536"/>
                <a:gd name="T15" fmla="*/ 0 60000 65536"/>
                <a:gd name="T16" fmla="*/ 0 60000 65536"/>
                <a:gd name="T17" fmla="*/ 0 60000 65536"/>
                <a:gd name="T18" fmla="*/ 0 w 26"/>
                <a:gd name="T19" fmla="*/ 0 h 495"/>
                <a:gd name="T20" fmla="*/ 26 w 26"/>
                <a:gd name="T21" fmla="*/ 495 h 495"/>
              </a:gdLst>
              <a:ahLst/>
              <a:cxnLst>
                <a:cxn ang="T12">
                  <a:pos x="T0" y="T1"/>
                </a:cxn>
                <a:cxn ang="T13">
                  <a:pos x="T2" y="T3"/>
                </a:cxn>
                <a:cxn ang="T14">
                  <a:pos x="T4" y="T5"/>
                </a:cxn>
                <a:cxn ang="T15">
                  <a:pos x="T6" y="T7"/>
                </a:cxn>
                <a:cxn ang="T16">
                  <a:pos x="T8" y="T9"/>
                </a:cxn>
                <a:cxn ang="T17">
                  <a:pos x="T10" y="T11"/>
                </a:cxn>
              </a:cxnLst>
              <a:rect l="T18" t="T19" r="T20" b="T21"/>
              <a:pathLst>
                <a:path w="26" h="495">
                  <a:moveTo>
                    <a:pt x="13" y="0"/>
                  </a:moveTo>
                  <a:lnTo>
                    <a:pt x="0" y="0"/>
                  </a:lnTo>
                  <a:lnTo>
                    <a:pt x="0" y="495"/>
                  </a:lnTo>
                  <a:lnTo>
                    <a:pt x="26" y="495"/>
                  </a:lnTo>
                  <a:lnTo>
                    <a:pt x="26" y="0"/>
                  </a:lnTo>
                  <a:lnTo>
                    <a:pt x="13" y="0"/>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72" name="Freeform 264"/>
            <p:cNvSpPr>
              <a:spLocks/>
            </p:cNvSpPr>
            <p:nvPr/>
          </p:nvSpPr>
          <p:spPr bwMode="auto">
            <a:xfrm>
              <a:off x="3667" y="2052"/>
              <a:ext cx="251" cy="251"/>
            </a:xfrm>
            <a:custGeom>
              <a:avLst/>
              <a:gdLst>
                <a:gd name="T0" fmla="*/ 251 w 251"/>
                <a:gd name="T1" fmla="*/ 0 h 251"/>
                <a:gd name="T2" fmla="*/ 226 w 251"/>
                <a:gd name="T3" fmla="*/ 3 h 251"/>
                <a:gd name="T4" fmla="*/ 202 w 251"/>
                <a:gd name="T5" fmla="*/ 6 h 251"/>
                <a:gd name="T6" fmla="*/ 178 w 251"/>
                <a:gd name="T7" fmla="*/ 12 h 251"/>
                <a:gd name="T8" fmla="*/ 158 w 251"/>
                <a:gd name="T9" fmla="*/ 19 h 251"/>
                <a:gd name="T10" fmla="*/ 137 w 251"/>
                <a:gd name="T11" fmla="*/ 27 h 251"/>
                <a:gd name="T12" fmla="*/ 118 w 251"/>
                <a:gd name="T13" fmla="*/ 38 h 251"/>
                <a:gd name="T14" fmla="*/ 100 w 251"/>
                <a:gd name="T15" fmla="*/ 51 h 251"/>
                <a:gd name="T16" fmla="*/ 84 w 251"/>
                <a:gd name="T17" fmla="*/ 66 h 251"/>
                <a:gd name="T18" fmla="*/ 68 w 251"/>
                <a:gd name="T19" fmla="*/ 83 h 251"/>
                <a:gd name="T20" fmla="*/ 54 w 251"/>
                <a:gd name="T21" fmla="*/ 101 h 251"/>
                <a:gd name="T22" fmla="*/ 42 w 251"/>
                <a:gd name="T23" fmla="*/ 120 h 251"/>
                <a:gd name="T24" fmla="*/ 32 w 251"/>
                <a:gd name="T25" fmla="*/ 143 h 251"/>
                <a:gd name="T26" fmla="*/ 22 w 251"/>
                <a:gd name="T27" fmla="*/ 166 h 251"/>
                <a:gd name="T28" fmla="*/ 14 w 251"/>
                <a:gd name="T29" fmla="*/ 191 h 251"/>
                <a:gd name="T30" fmla="*/ 6 w 251"/>
                <a:gd name="T31" fmla="*/ 218 h 251"/>
                <a:gd name="T32" fmla="*/ 0 w 251"/>
                <a:gd name="T33" fmla="*/ 247 h 251"/>
                <a:gd name="T34" fmla="*/ 25 w 251"/>
                <a:gd name="T35" fmla="*/ 251 h 251"/>
                <a:gd name="T36" fmla="*/ 31 w 251"/>
                <a:gd name="T37" fmla="*/ 223 h 251"/>
                <a:gd name="T38" fmla="*/ 38 w 251"/>
                <a:gd name="T39" fmla="*/ 198 h 251"/>
                <a:gd name="T40" fmla="*/ 45 w 251"/>
                <a:gd name="T41" fmla="*/ 175 h 251"/>
                <a:gd name="T42" fmla="*/ 54 w 251"/>
                <a:gd name="T43" fmla="*/ 152 h 251"/>
                <a:gd name="T44" fmla="*/ 64 w 251"/>
                <a:gd name="T45" fmla="*/ 133 h 251"/>
                <a:gd name="T46" fmla="*/ 75 w 251"/>
                <a:gd name="T47" fmla="*/ 115 h 251"/>
                <a:gd name="T48" fmla="*/ 88 w 251"/>
                <a:gd name="T49" fmla="*/ 98 h 251"/>
                <a:gd name="T50" fmla="*/ 102 w 251"/>
                <a:gd name="T51" fmla="*/ 83 h 251"/>
                <a:gd name="T52" fmla="*/ 116 w 251"/>
                <a:gd name="T53" fmla="*/ 70 h 251"/>
                <a:gd name="T54" fmla="*/ 131 w 251"/>
                <a:gd name="T55" fmla="*/ 59 h 251"/>
                <a:gd name="T56" fmla="*/ 148 w 251"/>
                <a:gd name="T57" fmla="*/ 49 h 251"/>
                <a:gd name="T58" fmla="*/ 166 w 251"/>
                <a:gd name="T59" fmla="*/ 41 h 251"/>
                <a:gd name="T60" fmla="*/ 185 w 251"/>
                <a:gd name="T61" fmla="*/ 35 h 251"/>
                <a:gd name="T62" fmla="*/ 206 w 251"/>
                <a:gd name="T63" fmla="*/ 30 h 251"/>
                <a:gd name="T64" fmla="*/ 227 w 251"/>
                <a:gd name="T65" fmla="*/ 27 h 251"/>
                <a:gd name="T66" fmla="*/ 251 w 251"/>
                <a:gd name="T67" fmla="*/ 25 h 251"/>
                <a:gd name="T68" fmla="*/ 251 w 251"/>
                <a:gd name="T69" fmla="*/ 0 h 2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1"/>
                <a:gd name="T106" fmla="*/ 0 h 251"/>
                <a:gd name="T107" fmla="*/ 251 w 251"/>
                <a:gd name="T108" fmla="*/ 251 h 25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1" h="251">
                  <a:moveTo>
                    <a:pt x="251" y="0"/>
                  </a:moveTo>
                  <a:lnTo>
                    <a:pt x="226" y="3"/>
                  </a:lnTo>
                  <a:lnTo>
                    <a:pt x="202" y="6"/>
                  </a:lnTo>
                  <a:lnTo>
                    <a:pt x="178" y="12"/>
                  </a:lnTo>
                  <a:lnTo>
                    <a:pt x="158" y="19"/>
                  </a:lnTo>
                  <a:lnTo>
                    <a:pt x="137" y="27"/>
                  </a:lnTo>
                  <a:lnTo>
                    <a:pt x="118" y="38"/>
                  </a:lnTo>
                  <a:lnTo>
                    <a:pt x="100" y="51"/>
                  </a:lnTo>
                  <a:lnTo>
                    <a:pt x="84" y="66"/>
                  </a:lnTo>
                  <a:lnTo>
                    <a:pt x="68" y="83"/>
                  </a:lnTo>
                  <a:lnTo>
                    <a:pt x="54" y="101"/>
                  </a:lnTo>
                  <a:lnTo>
                    <a:pt x="42" y="120"/>
                  </a:lnTo>
                  <a:lnTo>
                    <a:pt x="32" y="143"/>
                  </a:lnTo>
                  <a:lnTo>
                    <a:pt x="22" y="166"/>
                  </a:lnTo>
                  <a:lnTo>
                    <a:pt x="14" y="191"/>
                  </a:lnTo>
                  <a:lnTo>
                    <a:pt x="6" y="218"/>
                  </a:lnTo>
                  <a:lnTo>
                    <a:pt x="0" y="247"/>
                  </a:lnTo>
                  <a:lnTo>
                    <a:pt x="25" y="251"/>
                  </a:lnTo>
                  <a:lnTo>
                    <a:pt x="31" y="223"/>
                  </a:lnTo>
                  <a:lnTo>
                    <a:pt x="38" y="198"/>
                  </a:lnTo>
                  <a:lnTo>
                    <a:pt x="45" y="175"/>
                  </a:lnTo>
                  <a:lnTo>
                    <a:pt x="54" y="152"/>
                  </a:lnTo>
                  <a:lnTo>
                    <a:pt x="64" y="133"/>
                  </a:lnTo>
                  <a:lnTo>
                    <a:pt x="75" y="115"/>
                  </a:lnTo>
                  <a:lnTo>
                    <a:pt x="88" y="98"/>
                  </a:lnTo>
                  <a:lnTo>
                    <a:pt x="102" y="83"/>
                  </a:lnTo>
                  <a:lnTo>
                    <a:pt x="116" y="70"/>
                  </a:lnTo>
                  <a:lnTo>
                    <a:pt x="131" y="59"/>
                  </a:lnTo>
                  <a:lnTo>
                    <a:pt x="148" y="49"/>
                  </a:lnTo>
                  <a:lnTo>
                    <a:pt x="166" y="41"/>
                  </a:lnTo>
                  <a:lnTo>
                    <a:pt x="185" y="35"/>
                  </a:lnTo>
                  <a:lnTo>
                    <a:pt x="206" y="30"/>
                  </a:lnTo>
                  <a:lnTo>
                    <a:pt x="227" y="27"/>
                  </a:lnTo>
                  <a:lnTo>
                    <a:pt x="251" y="25"/>
                  </a:lnTo>
                  <a:lnTo>
                    <a:pt x="251" y="0"/>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73" name="Rectangle 265"/>
            <p:cNvSpPr>
              <a:spLocks noChangeArrowheads="1"/>
            </p:cNvSpPr>
            <p:nvPr/>
          </p:nvSpPr>
          <p:spPr bwMode="auto">
            <a:xfrm>
              <a:off x="3262" y="2058"/>
              <a:ext cx="295"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a:spcBef>
                  <a:spcPct val="0"/>
                </a:spcBef>
                <a:buFontTx/>
                <a:buNone/>
              </a:pPr>
              <a:r>
                <a:rPr kumimoji="1" lang="tr-TR" altLang="tr-TR" sz="1400">
                  <a:solidFill>
                    <a:srgbClr val="FF0000"/>
                  </a:solidFill>
                </a:rPr>
                <a:t>   90°</a:t>
              </a:r>
              <a:endParaRPr kumimoji="1" lang="tr-TR" altLang="tr-TR"/>
            </a:p>
          </p:txBody>
        </p:sp>
        <p:sp>
          <p:nvSpPr>
            <p:cNvPr id="43074" name="Freeform 266"/>
            <p:cNvSpPr>
              <a:spLocks/>
            </p:cNvSpPr>
            <p:nvPr/>
          </p:nvSpPr>
          <p:spPr bwMode="auto">
            <a:xfrm>
              <a:off x="1770" y="2404"/>
              <a:ext cx="98" cy="114"/>
            </a:xfrm>
            <a:custGeom>
              <a:avLst/>
              <a:gdLst>
                <a:gd name="T0" fmla="*/ 49 w 98"/>
                <a:gd name="T1" fmla="*/ 0 h 114"/>
                <a:gd name="T2" fmla="*/ 98 w 98"/>
                <a:gd name="T3" fmla="*/ 114 h 114"/>
                <a:gd name="T4" fmla="*/ 98 w 98"/>
                <a:gd name="T5" fmla="*/ 114 h 114"/>
                <a:gd name="T6" fmla="*/ 95 w 98"/>
                <a:gd name="T7" fmla="*/ 113 h 114"/>
                <a:gd name="T8" fmla="*/ 92 w 98"/>
                <a:gd name="T9" fmla="*/ 111 h 114"/>
                <a:gd name="T10" fmla="*/ 88 w 98"/>
                <a:gd name="T11" fmla="*/ 110 h 114"/>
                <a:gd name="T12" fmla="*/ 85 w 98"/>
                <a:gd name="T13" fmla="*/ 108 h 114"/>
                <a:gd name="T14" fmla="*/ 82 w 98"/>
                <a:gd name="T15" fmla="*/ 107 h 114"/>
                <a:gd name="T16" fmla="*/ 80 w 98"/>
                <a:gd name="T17" fmla="*/ 106 h 114"/>
                <a:gd name="T18" fmla="*/ 77 w 98"/>
                <a:gd name="T19" fmla="*/ 106 h 114"/>
                <a:gd name="T20" fmla="*/ 73 w 98"/>
                <a:gd name="T21" fmla="*/ 104 h 114"/>
                <a:gd name="T22" fmla="*/ 70 w 98"/>
                <a:gd name="T23" fmla="*/ 104 h 114"/>
                <a:gd name="T24" fmla="*/ 67 w 98"/>
                <a:gd name="T25" fmla="*/ 103 h 114"/>
                <a:gd name="T26" fmla="*/ 64 w 98"/>
                <a:gd name="T27" fmla="*/ 103 h 114"/>
                <a:gd name="T28" fmla="*/ 62 w 98"/>
                <a:gd name="T29" fmla="*/ 103 h 114"/>
                <a:gd name="T30" fmla="*/ 57 w 98"/>
                <a:gd name="T31" fmla="*/ 101 h 114"/>
                <a:gd name="T32" fmla="*/ 55 w 98"/>
                <a:gd name="T33" fmla="*/ 101 h 114"/>
                <a:gd name="T34" fmla="*/ 52 w 98"/>
                <a:gd name="T35" fmla="*/ 101 h 114"/>
                <a:gd name="T36" fmla="*/ 49 w 98"/>
                <a:gd name="T37" fmla="*/ 101 h 114"/>
                <a:gd name="T38" fmla="*/ 46 w 98"/>
                <a:gd name="T39" fmla="*/ 101 h 114"/>
                <a:gd name="T40" fmla="*/ 42 w 98"/>
                <a:gd name="T41" fmla="*/ 101 h 114"/>
                <a:gd name="T42" fmla="*/ 39 w 98"/>
                <a:gd name="T43" fmla="*/ 101 h 114"/>
                <a:gd name="T44" fmla="*/ 36 w 98"/>
                <a:gd name="T45" fmla="*/ 103 h 114"/>
                <a:gd name="T46" fmla="*/ 34 w 98"/>
                <a:gd name="T47" fmla="*/ 103 h 114"/>
                <a:gd name="T48" fmla="*/ 31 w 98"/>
                <a:gd name="T49" fmla="*/ 103 h 114"/>
                <a:gd name="T50" fmla="*/ 27 w 98"/>
                <a:gd name="T51" fmla="*/ 104 h 114"/>
                <a:gd name="T52" fmla="*/ 24 w 98"/>
                <a:gd name="T53" fmla="*/ 104 h 114"/>
                <a:gd name="T54" fmla="*/ 21 w 98"/>
                <a:gd name="T55" fmla="*/ 106 h 114"/>
                <a:gd name="T56" fmla="*/ 18 w 98"/>
                <a:gd name="T57" fmla="*/ 106 h 114"/>
                <a:gd name="T58" fmla="*/ 15 w 98"/>
                <a:gd name="T59" fmla="*/ 107 h 114"/>
                <a:gd name="T60" fmla="*/ 11 w 98"/>
                <a:gd name="T61" fmla="*/ 108 h 114"/>
                <a:gd name="T62" fmla="*/ 9 w 98"/>
                <a:gd name="T63" fmla="*/ 110 h 114"/>
                <a:gd name="T64" fmla="*/ 6 w 98"/>
                <a:gd name="T65" fmla="*/ 111 h 114"/>
                <a:gd name="T66" fmla="*/ 3 w 98"/>
                <a:gd name="T67" fmla="*/ 113 h 114"/>
                <a:gd name="T68" fmla="*/ 0 w 98"/>
                <a:gd name="T69" fmla="*/ 114 h 114"/>
                <a:gd name="T70" fmla="*/ 49 w 98"/>
                <a:gd name="T71" fmla="*/ 0 h 114"/>
                <a:gd name="T72" fmla="*/ 49 w 98"/>
                <a:gd name="T73" fmla="*/ 0 h 1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8"/>
                <a:gd name="T112" fmla="*/ 0 h 114"/>
                <a:gd name="T113" fmla="*/ 98 w 98"/>
                <a:gd name="T114" fmla="*/ 114 h 11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8" h="114">
                  <a:moveTo>
                    <a:pt x="49" y="0"/>
                  </a:moveTo>
                  <a:lnTo>
                    <a:pt x="98" y="114"/>
                  </a:lnTo>
                  <a:lnTo>
                    <a:pt x="95" y="113"/>
                  </a:lnTo>
                  <a:lnTo>
                    <a:pt x="92" y="111"/>
                  </a:lnTo>
                  <a:lnTo>
                    <a:pt x="88" y="110"/>
                  </a:lnTo>
                  <a:lnTo>
                    <a:pt x="85" y="108"/>
                  </a:lnTo>
                  <a:lnTo>
                    <a:pt x="82" y="107"/>
                  </a:lnTo>
                  <a:lnTo>
                    <a:pt x="80" y="106"/>
                  </a:lnTo>
                  <a:lnTo>
                    <a:pt x="77" y="106"/>
                  </a:lnTo>
                  <a:lnTo>
                    <a:pt x="73" y="104"/>
                  </a:lnTo>
                  <a:lnTo>
                    <a:pt x="70" y="104"/>
                  </a:lnTo>
                  <a:lnTo>
                    <a:pt x="67" y="103"/>
                  </a:lnTo>
                  <a:lnTo>
                    <a:pt x="64" y="103"/>
                  </a:lnTo>
                  <a:lnTo>
                    <a:pt x="62" y="103"/>
                  </a:lnTo>
                  <a:lnTo>
                    <a:pt x="57" y="101"/>
                  </a:lnTo>
                  <a:lnTo>
                    <a:pt x="55" y="101"/>
                  </a:lnTo>
                  <a:lnTo>
                    <a:pt x="52" y="101"/>
                  </a:lnTo>
                  <a:lnTo>
                    <a:pt x="49" y="101"/>
                  </a:lnTo>
                  <a:lnTo>
                    <a:pt x="46" y="101"/>
                  </a:lnTo>
                  <a:lnTo>
                    <a:pt x="42" y="101"/>
                  </a:lnTo>
                  <a:lnTo>
                    <a:pt x="39" y="101"/>
                  </a:lnTo>
                  <a:lnTo>
                    <a:pt x="36" y="103"/>
                  </a:lnTo>
                  <a:lnTo>
                    <a:pt x="34" y="103"/>
                  </a:lnTo>
                  <a:lnTo>
                    <a:pt x="31" y="103"/>
                  </a:lnTo>
                  <a:lnTo>
                    <a:pt x="27" y="104"/>
                  </a:lnTo>
                  <a:lnTo>
                    <a:pt x="24" y="104"/>
                  </a:lnTo>
                  <a:lnTo>
                    <a:pt x="21" y="106"/>
                  </a:lnTo>
                  <a:lnTo>
                    <a:pt x="18" y="106"/>
                  </a:lnTo>
                  <a:lnTo>
                    <a:pt x="15" y="107"/>
                  </a:lnTo>
                  <a:lnTo>
                    <a:pt x="11" y="108"/>
                  </a:lnTo>
                  <a:lnTo>
                    <a:pt x="9" y="110"/>
                  </a:lnTo>
                  <a:lnTo>
                    <a:pt x="6" y="111"/>
                  </a:lnTo>
                  <a:lnTo>
                    <a:pt x="3" y="113"/>
                  </a:lnTo>
                  <a:lnTo>
                    <a:pt x="0" y="114"/>
                  </a:lnTo>
                  <a:lnTo>
                    <a:pt x="49" y="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75" name="Freeform 267"/>
            <p:cNvSpPr>
              <a:spLocks/>
            </p:cNvSpPr>
            <p:nvPr/>
          </p:nvSpPr>
          <p:spPr bwMode="auto">
            <a:xfrm>
              <a:off x="1811" y="2461"/>
              <a:ext cx="16" cy="1565"/>
            </a:xfrm>
            <a:custGeom>
              <a:avLst/>
              <a:gdLst>
                <a:gd name="T0" fmla="*/ 8 w 16"/>
                <a:gd name="T1" fmla="*/ 1565 h 1565"/>
                <a:gd name="T2" fmla="*/ 15 w 16"/>
                <a:gd name="T3" fmla="*/ 1565 h 1565"/>
                <a:gd name="T4" fmla="*/ 16 w 16"/>
                <a:gd name="T5" fmla="*/ 0 h 1565"/>
                <a:gd name="T6" fmla="*/ 0 w 16"/>
                <a:gd name="T7" fmla="*/ 0 h 1565"/>
                <a:gd name="T8" fmla="*/ 0 w 16"/>
                <a:gd name="T9" fmla="*/ 1565 h 1565"/>
                <a:gd name="T10" fmla="*/ 8 w 16"/>
                <a:gd name="T11" fmla="*/ 1565 h 1565"/>
                <a:gd name="T12" fmla="*/ 0 60000 65536"/>
                <a:gd name="T13" fmla="*/ 0 60000 65536"/>
                <a:gd name="T14" fmla="*/ 0 60000 65536"/>
                <a:gd name="T15" fmla="*/ 0 60000 65536"/>
                <a:gd name="T16" fmla="*/ 0 60000 65536"/>
                <a:gd name="T17" fmla="*/ 0 60000 65536"/>
                <a:gd name="T18" fmla="*/ 0 w 16"/>
                <a:gd name="T19" fmla="*/ 0 h 1565"/>
                <a:gd name="T20" fmla="*/ 16 w 16"/>
                <a:gd name="T21" fmla="*/ 1565 h 1565"/>
              </a:gdLst>
              <a:ahLst/>
              <a:cxnLst>
                <a:cxn ang="T12">
                  <a:pos x="T0" y="T1"/>
                </a:cxn>
                <a:cxn ang="T13">
                  <a:pos x="T2" y="T3"/>
                </a:cxn>
                <a:cxn ang="T14">
                  <a:pos x="T4" y="T5"/>
                </a:cxn>
                <a:cxn ang="T15">
                  <a:pos x="T6" y="T7"/>
                </a:cxn>
                <a:cxn ang="T16">
                  <a:pos x="T8" y="T9"/>
                </a:cxn>
                <a:cxn ang="T17">
                  <a:pos x="T10" y="T11"/>
                </a:cxn>
              </a:cxnLst>
              <a:rect l="T18" t="T19" r="T20" b="T21"/>
              <a:pathLst>
                <a:path w="16" h="1565">
                  <a:moveTo>
                    <a:pt x="8" y="1565"/>
                  </a:moveTo>
                  <a:lnTo>
                    <a:pt x="15" y="1565"/>
                  </a:lnTo>
                  <a:lnTo>
                    <a:pt x="16" y="0"/>
                  </a:lnTo>
                  <a:lnTo>
                    <a:pt x="0" y="0"/>
                  </a:lnTo>
                  <a:lnTo>
                    <a:pt x="0" y="1565"/>
                  </a:lnTo>
                  <a:lnTo>
                    <a:pt x="8" y="1565"/>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76" name="Freeform 268"/>
            <p:cNvSpPr>
              <a:spLocks/>
            </p:cNvSpPr>
            <p:nvPr/>
          </p:nvSpPr>
          <p:spPr bwMode="auto">
            <a:xfrm>
              <a:off x="1769" y="3969"/>
              <a:ext cx="99" cy="115"/>
            </a:xfrm>
            <a:custGeom>
              <a:avLst/>
              <a:gdLst>
                <a:gd name="T0" fmla="*/ 50 w 99"/>
                <a:gd name="T1" fmla="*/ 115 h 115"/>
                <a:gd name="T2" fmla="*/ 99 w 99"/>
                <a:gd name="T3" fmla="*/ 0 h 115"/>
                <a:gd name="T4" fmla="*/ 99 w 99"/>
                <a:gd name="T5" fmla="*/ 0 h 115"/>
                <a:gd name="T6" fmla="*/ 95 w 99"/>
                <a:gd name="T7" fmla="*/ 2 h 115"/>
                <a:gd name="T8" fmla="*/ 92 w 99"/>
                <a:gd name="T9" fmla="*/ 3 h 115"/>
                <a:gd name="T10" fmla="*/ 89 w 99"/>
                <a:gd name="T11" fmla="*/ 4 h 115"/>
                <a:gd name="T12" fmla="*/ 86 w 99"/>
                <a:gd name="T13" fmla="*/ 6 h 115"/>
                <a:gd name="T14" fmla="*/ 83 w 99"/>
                <a:gd name="T15" fmla="*/ 7 h 115"/>
                <a:gd name="T16" fmla="*/ 79 w 99"/>
                <a:gd name="T17" fmla="*/ 7 h 115"/>
                <a:gd name="T18" fmla="*/ 76 w 99"/>
                <a:gd name="T19" fmla="*/ 9 h 115"/>
                <a:gd name="T20" fmla="*/ 74 w 99"/>
                <a:gd name="T21" fmla="*/ 10 h 115"/>
                <a:gd name="T22" fmla="*/ 71 w 99"/>
                <a:gd name="T23" fmla="*/ 10 h 115"/>
                <a:gd name="T24" fmla="*/ 68 w 99"/>
                <a:gd name="T25" fmla="*/ 11 h 115"/>
                <a:gd name="T26" fmla="*/ 64 w 99"/>
                <a:gd name="T27" fmla="*/ 11 h 115"/>
                <a:gd name="T28" fmla="*/ 61 w 99"/>
                <a:gd name="T29" fmla="*/ 11 h 115"/>
                <a:gd name="T30" fmla="*/ 58 w 99"/>
                <a:gd name="T31" fmla="*/ 11 h 115"/>
                <a:gd name="T32" fmla="*/ 56 w 99"/>
                <a:gd name="T33" fmla="*/ 13 h 115"/>
                <a:gd name="T34" fmla="*/ 53 w 99"/>
                <a:gd name="T35" fmla="*/ 13 h 115"/>
                <a:gd name="T36" fmla="*/ 50 w 99"/>
                <a:gd name="T37" fmla="*/ 13 h 115"/>
                <a:gd name="T38" fmla="*/ 46 w 99"/>
                <a:gd name="T39" fmla="*/ 13 h 115"/>
                <a:gd name="T40" fmla="*/ 43 w 99"/>
                <a:gd name="T41" fmla="*/ 13 h 115"/>
                <a:gd name="T42" fmla="*/ 40 w 99"/>
                <a:gd name="T43" fmla="*/ 11 h 115"/>
                <a:gd name="T44" fmla="*/ 37 w 99"/>
                <a:gd name="T45" fmla="*/ 11 h 115"/>
                <a:gd name="T46" fmla="*/ 35 w 99"/>
                <a:gd name="T47" fmla="*/ 11 h 115"/>
                <a:gd name="T48" fmla="*/ 30 w 99"/>
                <a:gd name="T49" fmla="*/ 11 h 115"/>
                <a:gd name="T50" fmla="*/ 28 w 99"/>
                <a:gd name="T51" fmla="*/ 10 h 115"/>
                <a:gd name="T52" fmla="*/ 25 w 99"/>
                <a:gd name="T53" fmla="*/ 10 h 115"/>
                <a:gd name="T54" fmla="*/ 22 w 99"/>
                <a:gd name="T55" fmla="*/ 9 h 115"/>
                <a:gd name="T56" fmla="*/ 19 w 99"/>
                <a:gd name="T57" fmla="*/ 7 h 115"/>
                <a:gd name="T58" fmla="*/ 15 w 99"/>
                <a:gd name="T59" fmla="*/ 7 h 115"/>
                <a:gd name="T60" fmla="*/ 12 w 99"/>
                <a:gd name="T61" fmla="*/ 6 h 115"/>
                <a:gd name="T62" fmla="*/ 10 w 99"/>
                <a:gd name="T63" fmla="*/ 4 h 115"/>
                <a:gd name="T64" fmla="*/ 7 w 99"/>
                <a:gd name="T65" fmla="*/ 3 h 115"/>
                <a:gd name="T66" fmla="*/ 4 w 99"/>
                <a:gd name="T67" fmla="*/ 2 h 115"/>
                <a:gd name="T68" fmla="*/ 0 w 99"/>
                <a:gd name="T69" fmla="*/ 0 h 115"/>
                <a:gd name="T70" fmla="*/ 50 w 99"/>
                <a:gd name="T71" fmla="*/ 115 h 115"/>
                <a:gd name="T72" fmla="*/ 50 w 99"/>
                <a:gd name="T73" fmla="*/ 115 h 1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9"/>
                <a:gd name="T112" fmla="*/ 0 h 115"/>
                <a:gd name="T113" fmla="*/ 99 w 99"/>
                <a:gd name="T114" fmla="*/ 115 h 1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9" h="115">
                  <a:moveTo>
                    <a:pt x="50" y="115"/>
                  </a:moveTo>
                  <a:lnTo>
                    <a:pt x="99" y="0"/>
                  </a:lnTo>
                  <a:lnTo>
                    <a:pt x="95" y="2"/>
                  </a:lnTo>
                  <a:lnTo>
                    <a:pt x="92" y="3"/>
                  </a:lnTo>
                  <a:lnTo>
                    <a:pt x="89" y="4"/>
                  </a:lnTo>
                  <a:lnTo>
                    <a:pt x="86" y="6"/>
                  </a:lnTo>
                  <a:lnTo>
                    <a:pt x="83" y="7"/>
                  </a:lnTo>
                  <a:lnTo>
                    <a:pt x="79" y="7"/>
                  </a:lnTo>
                  <a:lnTo>
                    <a:pt x="76" y="9"/>
                  </a:lnTo>
                  <a:lnTo>
                    <a:pt x="74" y="10"/>
                  </a:lnTo>
                  <a:lnTo>
                    <a:pt x="71" y="10"/>
                  </a:lnTo>
                  <a:lnTo>
                    <a:pt x="68" y="11"/>
                  </a:lnTo>
                  <a:lnTo>
                    <a:pt x="64" y="11"/>
                  </a:lnTo>
                  <a:lnTo>
                    <a:pt x="61" y="11"/>
                  </a:lnTo>
                  <a:lnTo>
                    <a:pt x="58" y="11"/>
                  </a:lnTo>
                  <a:lnTo>
                    <a:pt x="56" y="13"/>
                  </a:lnTo>
                  <a:lnTo>
                    <a:pt x="53" y="13"/>
                  </a:lnTo>
                  <a:lnTo>
                    <a:pt x="50" y="13"/>
                  </a:lnTo>
                  <a:lnTo>
                    <a:pt x="46" y="13"/>
                  </a:lnTo>
                  <a:lnTo>
                    <a:pt x="43" y="13"/>
                  </a:lnTo>
                  <a:lnTo>
                    <a:pt x="40" y="11"/>
                  </a:lnTo>
                  <a:lnTo>
                    <a:pt x="37" y="11"/>
                  </a:lnTo>
                  <a:lnTo>
                    <a:pt x="35" y="11"/>
                  </a:lnTo>
                  <a:lnTo>
                    <a:pt x="30" y="11"/>
                  </a:lnTo>
                  <a:lnTo>
                    <a:pt x="28" y="10"/>
                  </a:lnTo>
                  <a:lnTo>
                    <a:pt x="25" y="10"/>
                  </a:lnTo>
                  <a:lnTo>
                    <a:pt x="22" y="9"/>
                  </a:lnTo>
                  <a:lnTo>
                    <a:pt x="19" y="7"/>
                  </a:lnTo>
                  <a:lnTo>
                    <a:pt x="15" y="7"/>
                  </a:lnTo>
                  <a:lnTo>
                    <a:pt x="12" y="6"/>
                  </a:lnTo>
                  <a:lnTo>
                    <a:pt x="10" y="4"/>
                  </a:lnTo>
                  <a:lnTo>
                    <a:pt x="7" y="3"/>
                  </a:lnTo>
                  <a:lnTo>
                    <a:pt x="4" y="2"/>
                  </a:lnTo>
                  <a:lnTo>
                    <a:pt x="0" y="0"/>
                  </a:lnTo>
                  <a:lnTo>
                    <a:pt x="50" y="115"/>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077" name="Rectangle 269"/>
            <p:cNvSpPr>
              <a:spLocks noChangeArrowheads="1"/>
            </p:cNvSpPr>
            <p:nvPr/>
          </p:nvSpPr>
          <p:spPr bwMode="auto">
            <a:xfrm rot="-5400000">
              <a:off x="1601" y="3225"/>
              <a:ext cx="59" cy="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a:spcBef>
                  <a:spcPct val="0"/>
                </a:spcBef>
                <a:buFontTx/>
                <a:buNone/>
              </a:pPr>
              <a:r>
                <a:rPr kumimoji="1" lang="tr-TR" altLang="tr-TR" sz="1300">
                  <a:solidFill>
                    <a:srgbClr val="00FF00"/>
                  </a:solidFill>
                </a:rPr>
                <a:t>7</a:t>
              </a:r>
              <a:endParaRPr kumimoji="1" lang="tr-TR" altLang="tr-TR"/>
            </a:p>
          </p:txBody>
        </p:sp>
        <p:sp>
          <p:nvSpPr>
            <p:cNvPr id="43078" name="Rectangle 270"/>
            <p:cNvSpPr>
              <a:spLocks noChangeArrowheads="1"/>
            </p:cNvSpPr>
            <p:nvPr/>
          </p:nvSpPr>
          <p:spPr bwMode="auto">
            <a:xfrm rot="-5400000">
              <a:off x="1601" y="3168"/>
              <a:ext cx="59" cy="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a:spcBef>
                  <a:spcPct val="0"/>
                </a:spcBef>
                <a:buFontTx/>
                <a:buNone/>
              </a:pPr>
              <a:r>
                <a:rPr kumimoji="1" lang="tr-TR" altLang="tr-TR" sz="1300">
                  <a:solidFill>
                    <a:srgbClr val="00FF00"/>
                  </a:solidFill>
                </a:rPr>
                <a:t>2</a:t>
              </a:r>
              <a:endParaRPr kumimoji="1" lang="tr-TR" altLang="tr-TR"/>
            </a:p>
          </p:txBody>
        </p:sp>
        <p:sp>
          <p:nvSpPr>
            <p:cNvPr id="43079" name="Rectangle 271"/>
            <p:cNvSpPr>
              <a:spLocks noChangeArrowheads="1"/>
            </p:cNvSpPr>
            <p:nvPr/>
          </p:nvSpPr>
          <p:spPr bwMode="auto">
            <a:xfrm rot="-5400000">
              <a:off x="1615" y="3123"/>
              <a:ext cx="30" cy="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a:spcBef>
                  <a:spcPct val="0"/>
                </a:spcBef>
                <a:buFontTx/>
                <a:buNone/>
              </a:pPr>
              <a:r>
                <a:rPr kumimoji="1" lang="tr-TR" altLang="tr-TR" sz="1300">
                  <a:solidFill>
                    <a:srgbClr val="00FF00"/>
                  </a:solidFill>
                </a:rPr>
                <a:t> </a:t>
              </a:r>
              <a:endParaRPr kumimoji="1" lang="tr-TR" altLang="tr-TR"/>
            </a:p>
          </p:txBody>
        </p:sp>
        <p:sp>
          <p:nvSpPr>
            <p:cNvPr id="43080" name="Rectangle 272"/>
            <p:cNvSpPr>
              <a:spLocks noChangeArrowheads="1"/>
            </p:cNvSpPr>
            <p:nvPr/>
          </p:nvSpPr>
          <p:spPr bwMode="auto">
            <a:xfrm rot="-5400000">
              <a:off x="1604" y="3083"/>
              <a:ext cx="53" cy="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a:spcBef>
                  <a:spcPct val="0"/>
                </a:spcBef>
                <a:buFontTx/>
                <a:buNone/>
              </a:pPr>
              <a:r>
                <a:rPr kumimoji="1" lang="tr-TR" altLang="tr-TR" sz="1300">
                  <a:solidFill>
                    <a:srgbClr val="00FF00"/>
                  </a:solidFill>
                </a:rPr>
                <a:t>c</a:t>
              </a:r>
              <a:endParaRPr kumimoji="1" lang="tr-TR" altLang="tr-TR"/>
            </a:p>
          </p:txBody>
        </p:sp>
        <p:sp>
          <p:nvSpPr>
            <p:cNvPr id="43081" name="Rectangle 273"/>
            <p:cNvSpPr>
              <a:spLocks noChangeArrowheads="1"/>
            </p:cNvSpPr>
            <p:nvPr/>
          </p:nvSpPr>
          <p:spPr bwMode="auto">
            <a:xfrm rot="-5400000">
              <a:off x="1587" y="3014"/>
              <a:ext cx="88" cy="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a:spcBef>
                  <a:spcPct val="0"/>
                </a:spcBef>
                <a:buFontTx/>
                <a:buNone/>
              </a:pPr>
              <a:r>
                <a:rPr kumimoji="1" lang="tr-TR" altLang="tr-TR" sz="1300">
                  <a:solidFill>
                    <a:srgbClr val="00FF00"/>
                  </a:solidFill>
                </a:rPr>
                <a:t>m</a:t>
              </a:r>
              <a:endParaRPr kumimoji="1" lang="tr-TR" altLang="tr-TR"/>
            </a:p>
          </p:txBody>
        </p:sp>
        <p:sp>
          <p:nvSpPr>
            <p:cNvPr id="43082" name="Rectangle 274"/>
            <p:cNvSpPr>
              <a:spLocks noChangeArrowheads="1"/>
            </p:cNvSpPr>
            <p:nvPr/>
          </p:nvSpPr>
          <p:spPr bwMode="auto">
            <a:xfrm rot="-5400000">
              <a:off x="1729" y="3349"/>
              <a:ext cx="37" cy="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a:spcBef>
                  <a:spcPct val="0"/>
                </a:spcBef>
                <a:buFontTx/>
                <a:buNone/>
              </a:pPr>
              <a:r>
                <a:rPr kumimoji="1" lang="tr-TR" altLang="tr-TR" sz="1300">
                  <a:solidFill>
                    <a:srgbClr val="00FF00"/>
                  </a:solidFill>
                </a:rPr>
                <a:t>(</a:t>
              </a:r>
              <a:endParaRPr kumimoji="1" lang="tr-TR" altLang="tr-TR"/>
            </a:p>
          </p:txBody>
        </p:sp>
        <p:sp>
          <p:nvSpPr>
            <p:cNvPr id="43083" name="Rectangle 275"/>
            <p:cNvSpPr>
              <a:spLocks noChangeArrowheads="1"/>
            </p:cNvSpPr>
            <p:nvPr/>
          </p:nvSpPr>
          <p:spPr bwMode="auto">
            <a:xfrm rot="-5400000">
              <a:off x="1720" y="3302"/>
              <a:ext cx="59" cy="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a:spcBef>
                  <a:spcPct val="0"/>
                </a:spcBef>
                <a:buFontTx/>
                <a:buNone/>
              </a:pPr>
              <a:r>
                <a:rPr kumimoji="1" lang="tr-TR" altLang="tr-TR" sz="1300">
                  <a:solidFill>
                    <a:srgbClr val="00FF00"/>
                  </a:solidFill>
                </a:rPr>
                <a:t>6</a:t>
              </a:r>
              <a:endParaRPr kumimoji="1" lang="tr-TR" altLang="tr-TR"/>
            </a:p>
          </p:txBody>
        </p:sp>
        <p:sp>
          <p:nvSpPr>
            <p:cNvPr id="43084" name="Rectangle 276"/>
            <p:cNvSpPr>
              <a:spLocks noChangeArrowheads="1"/>
            </p:cNvSpPr>
            <p:nvPr/>
          </p:nvSpPr>
          <p:spPr bwMode="auto">
            <a:xfrm rot="-5400000">
              <a:off x="1718" y="3243"/>
              <a:ext cx="60" cy="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a:spcBef>
                  <a:spcPct val="0"/>
                </a:spcBef>
                <a:buFontTx/>
                <a:buNone/>
              </a:pPr>
              <a:r>
                <a:rPr kumimoji="1" lang="tr-TR" altLang="tr-TR" sz="1300">
                  <a:solidFill>
                    <a:srgbClr val="00FF00"/>
                  </a:solidFill>
                </a:rPr>
                <a:t>6</a:t>
              </a:r>
              <a:endParaRPr kumimoji="1" lang="tr-TR" altLang="tr-TR"/>
            </a:p>
          </p:txBody>
        </p:sp>
        <p:sp>
          <p:nvSpPr>
            <p:cNvPr id="43085" name="Rectangle 277"/>
            <p:cNvSpPr>
              <a:spLocks noChangeArrowheads="1"/>
            </p:cNvSpPr>
            <p:nvPr/>
          </p:nvSpPr>
          <p:spPr bwMode="auto">
            <a:xfrm rot="-5400000">
              <a:off x="1729" y="3197"/>
              <a:ext cx="37" cy="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a:spcBef>
                  <a:spcPct val="0"/>
                </a:spcBef>
                <a:buFontTx/>
                <a:buNone/>
              </a:pPr>
              <a:r>
                <a:rPr kumimoji="1" lang="tr-TR" altLang="tr-TR" sz="1300">
                  <a:solidFill>
                    <a:srgbClr val="00FF00"/>
                  </a:solidFill>
                </a:rPr>
                <a:t>-</a:t>
              </a:r>
              <a:endParaRPr kumimoji="1" lang="tr-TR" altLang="tr-TR"/>
            </a:p>
          </p:txBody>
        </p:sp>
        <p:sp>
          <p:nvSpPr>
            <p:cNvPr id="43086" name="Rectangle 278"/>
            <p:cNvSpPr>
              <a:spLocks noChangeArrowheads="1"/>
            </p:cNvSpPr>
            <p:nvPr/>
          </p:nvSpPr>
          <p:spPr bwMode="auto">
            <a:xfrm rot="-5400000">
              <a:off x="1720" y="3148"/>
              <a:ext cx="59" cy="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a:spcBef>
                  <a:spcPct val="0"/>
                </a:spcBef>
                <a:buFontTx/>
                <a:buNone/>
              </a:pPr>
              <a:r>
                <a:rPr kumimoji="1" lang="tr-TR" altLang="tr-TR" sz="1300">
                  <a:solidFill>
                    <a:srgbClr val="00FF00"/>
                  </a:solidFill>
                </a:rPr>
                <a:t>7</a:t>
              </a:r>
              <a:endParaRPr kumimoji="1" lang="tr-TR" altLang="tr-TR"/>
            </a:p>
          </p:txBody>
        </p:sp>
        <p:sp>
          <p:nvSpPr>
            <p:cNvPr id="43087" name="Rectangle 279"/>
            <p:cNvSpPr>
              <a:spLocks noChangeArrowheads="1"/>
            </p:cNvSpPr>
            <p:nvPr/>
          </p:nvSpPr>
          <p:spPr bwMode="auto">
            <a:xfrm rot="-5400000">
              <a:off x="1720" y="3091"/>
              <a:ext cx="59" cy="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a:spcBef>
                  <a:spcPct val="0"/>
                </a:spcBef>
                <a:buFontTx/>
                <a:buNone/>
              </a:pPr>
              <a:r>
                <a:rPr kumimoji="1" lang="tr-TR" altLang="tr-TR" sz="1300">
                  <a:solidFill>
                    <a:srgbClr val="00FF00"/>
                  </a:solidFill>
                </a:rPr>
                <a:t>5</a:t>
              </a:r>
              <a:endParaRPr kumimoji="1" lang="tr-TR" altLang="tr-TR"/>
            </a:p>
          </p:txBody>
        </p:sp>
        <p:sp>
          <p:nvSpPr>
            <p:cNvPr id="43088" name="Rectangle 280"/>
            <p:cNvSpPr>
              <a:spLocks noChangeArrowheads="1"/>
            </p:cNvSpPr>
            <p:nvPr/>
          </p:nvSpPr>
          <p:spPr bwMode="auto">
            <a:xfrm rot="-5400000">
              <a:off x="1730" y="3045"/>
              <a:ext cx="36" cy="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a:spcBef>
                  <a:spcPct val="0"/>
                </a:spcBef>
                <a:buFontTx/>
                <a:buNone/>
              </a:pPr>
              <a:r>
                <a:rPr kumimoji="1" lang="tr-TR" altLang="tr-TR" sz="1300">
                  <a:solidFill>
                    <a:srgbClr val="00FF00"/>
                  </a:solidFill>
                </a:rPr>
                <a:t>)</a:t>
              </a:r>
              <a:endParaRPr kumimoji="1" lang="tr-TR" altLang="tr-TR"/>
            </a:p>
          </p:txBody>
        </p:sp>
        <p:sp>
          <p:nvSpPr>
            <p:cNvPr id="43089" name="Rectangle 281"/>
            <p:cNvSpPr>
              <a:spLocks noChangeArrowheads="1"/>
            </p:cNvSpPr>
            <p:nvPr/>
          </p:nvSpPr>
          <p:spPr bwMode="auto">
            <a:xfrm rot="-5400000">
              <a:off x="1732" y="3014"/>
              <a:ext cx="31" cy="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a:spcBef>
                  <a:spcPct val="0"/>
                </a:spcBef>
                <a:buFontTx/>
                <a:buNone/>
              </a:pPr>
              <a:r>
                <a:rPr kumimoji="1" lang="tr-TR" altLang="tr-TR" sz="1300">
                  <a:solidFill>
                    <a:srgbClr val="00FF00"/>
                  </a:solidFill>
                </a:rPr>
                <a:t> </a:t>
              </a:r>
              <a:endParaRPr kumimoji="1" lang="tr-TR" altLang="tr-TR"/>
            </a:p>
          </p:txBody>
        </p:sp>
        <p:sp>
          <p:nvSpPr>
            <p:cNvPr id="43090" name="Rectangle 282"/>
            <p:cNvSpPr>
              <a:spLocks noChangeArrowheads="1"/>
            </p:cNvSpPr>
            <p:nvPr/>
          </p:nvSpPr>
          <p:spPr bwMode="auto">
            <a:xfrm rot="-5400000">
              <a:off x="1721" y="2972"/>
              <a:ext cx="54" cy="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a:spcBef>
                  <a:spcPct val="0"/>
                </a:spcBef>
                <a:buFontTx/>
                <a:buNone/>
              </a:pPr>
              <a:r>
                <a:rPr kumimoji="1" lang="tr-TR" altLang="tr-TR" sz="1300">
                  <a:solidFill>
                    <a:srgbClr val="00FF00"/>
                  </a:solidFill>
                </a:rPr>
                <a:t>c</a:t>
              </a:r>
              <a:endParaRPr kumimoji="1" lang="tr-TR" altLang="tr-TR"/>
            </a:p>
          </p:txBody>
        </p:sp>
        <p:sp>
          <p:nvSpPr>
            <p:cNvPr id="43091" name="Rectangle 283"/>
            <p:cNvSpPr>
              <a:spLocks noChangeArrowheads="1"/>
            </p:cNvSpPr>
            <p:nvPr/>
          </p:nvSpPr>
          <p:spPr bwMode="auto">
            <a:xfrm rot="-5400000">
              <a:off x="1706" y="2900"/>
              <a:ext cx="88" cy="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a:spcBef>
                  <a:spcPct val="0"/>
                </a:spcBef>
                <a:buFontTx/>
                <a:buNone/>
              </a:pPr>
              <a:r>
                <a:rPr kumimoji="1" lang="tr-TR" altLang="tr-TR" sz="1300">
                  <a:solidFill>
                    <a:srgbClr val="00FF00"/>
                  </a:solidFill>
                </a:rPr>
                <a:t>m</a:t>
              </a:r>
              <a:endParaRPr kumimoji="1" lang="tr-TR" altLang="tr-TR"/>
            </a:p>
          </p:txBody>
        </p:sp>
        <p:sp>
          <p:nvSpPr>
            <p:cNvPr id="43092" name="Rectangle 284"/>
            <p:cNvSpPr>
              <a:spLocks noChangeArrowheads="1"/>
            </p:cNvSpPr>
            <p:nvPr/>
          </p:nvSpPr>
          <p:spPr bwMode="auto">
            <a:xfrm>
              <a:off x="2236" y="2613"/>
              <a:ext cx="320" cy="1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a:spcBef>
                  <a:spcPct val="0"/>
                </a:spcBef>
                <a:buFontTx/>
                <a:buNone/>
              </a:pPr>
              <a:r>
                <a:rPr kumimoji="1" lang="tr-TR" altLang="tr-TR" sz="1300">
                  <a:solidFill>
                    <a:srgbClr val="FF0000"/>
                  </a:solidFill>
                </a:rPr>
                <a:t>18 </a:t>
              </a:r>
              <a:r>
                <a:rPr kumimoji="1" lang="tr-TR" altLang="tr-TR" sz="1300">
                  <a:solidFill>
                    <a:srgbClr val="00FF00"/>
                  </a:solidFill>
                </a:rPr>
                <a:t>cm</a:t>
              </a:r>
              <a:endParaRPr kumimoji="1" lang="tr-TR" altLang="tr-TR"/>
            </a:p>
          </p:txBody>
        </p:sp>
        <p:sp>
          <p:nvSpPr>
            <p:cNvPr id="43093" name="Rectangle 285"/>
            <p:cNvSpPr>
              <a:spLocks noChangeArrowheads="1"/>
            </p:cNvSpPr>
            <p:nvPr/>
          </p:nvSpPr>
          <p:spPr bwMode="auto">
            <a:xfrm>
              <a:off x="2235" y="3476"/>
              <a:ext cx="320" cy="1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a:spcBef>
                  <a:spcPct val="0"/>
                </a:spcBef>
                <a:buFontTx/>
                <a:buNone/>
              </a:pPr>
              <a:r>
                <a:rPr kumimoji="1" lang="tr-TR" altLang="tr-TR" sz="1300">
                  <a:solidFill>
                    <a:srgbClr val="00FF00"/>
                  </a:solidFill>
                </a:rPr>
                <a:t>70 cm</a:t>
              </a:r>
              <a:endParaRPr kumimoji="1" lang="tr-TR" altLang="tr-TR"/>
            </a:p>
          </p:txBody>
        </p:sp>
        <p:sp>
          <p:nvSpPr>
            <p:cNvPr id="43094" name="Rectangle 286"/>
            <p:cNvSpPr>
              <a:spLocks noChangeArrowheads="1"/>
            </p:cNvSpPr>
            <p:nvPr/>
          </p:nvSpPr>
          <p:spPr bwMode="auto">
            <a:xfrm>
              <a:off x="3151" y="2882"/>
              <a:ext cx="14" cy="4"/>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095" name="Rectangle 287"/>
            <p:cNvSpPr>
              <a:spLocks noChangeArrowheads="1"/>
            </p:cNvSpPr>
            <p:nvPr/>
          </p:nvSpPr>
          <p:spPr bwMode="auto">
            <a:xfrm>
              <a:off x="3120" y="2882"/>
              <a:ext cx="14" cy="4"/>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096" name="Rectangle 288"/>
            <p:cNvSpPr>
              <a:spLocks noChangeArrowheads="1"/>
            </p:cNvSpPr>
            <p:nvPr/>
          </p:nvSpPr>
          <p:spPr bwMode="auto">
            <a:xfrm>
              <a:off x="3050" y="2882"/>
              <a:ext cx="14" cy="4"/>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097" name="Rectangle 289"/>
            <p:cNvSpPr>
              <a:spLocks noChangeArrowheads="1"/>
            </p:cNvSpPr>
            <p:nvPr/>
          </p:nvSpPr>
          <p:spPr bwMode="auto">
            <a:xfrm>
              <a:off x="3020" y="2882"/>
              <a:ext cx="14" cy="4"/>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098" name="Rectangle 290"/>
            <p:cNvSpPr>
              <a:spLocks noChangeArrowheads="1"/>
            </p:cNvSpPr>
            <p:nvPr/>
          </p:nvSpPr>
          <p:spPr bwMode="auto">
            <a:xfrm>
              <a:off x="2950" y="2882"/>
              <a:ext cx="14" cy="4"/>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099" name="Rectangle 291"/>
            <p:cNvSpPr>
              <a:spLocks noChangeArrowheads="1"/>
            </p:cNvSpPr>
            <p:nvPr/>
          </p:nvSpPr>
          <p:spPr bwMode="auto">
            <a:xfrm>
              <a:off x="2919" y="2882"/>
              <a:ext cx="14" cy="4"/>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00" name="Rectangle 292"/>
            <p:cNvSpPr>
              <a:spLocks noChangeArrowheads="1"/>
            </p:cNvSpPr>
            <p:nvPr/>
          </p:nvSpPr>
          <p:spPr bwMode="auto">
            <a:xfrm>
              <a:off x="2900" y="2882"/>
              <a:ext cx="3" cy="4"/>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01" name="Rectangle 293"/>
            <p:cNvSpPr>
              <a:spLocks noChangeArrowheads="1"/>
            </p:cNvSpPr>
            <p:nvPr/>
          </p:nvSpPr>
          <p:spPr bwMode="auto">
            <a:xfrm>
              <a:off x="2850" y="2882"/>
              <a:ext cx="14" cy="4"/>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02" name="Rectangle 294"/>
            <p:cNvSpPr>
              <a:spLocks noChangeArrowheads="1"/>
            </p:cNvSpPr>
            <p:nvPr/>
          </p:nvSpPr>
          <p:spPr bwMode="auto">
            <a:xfrm>
              <a:off x="2819" y="2882"/>
              <a:ext cx="14" cy="4"/>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03" name="Rectangle 295"/>
            <p:cNvSpPr>
              <a:spLocks noChangeArrowheads="1"/>
            </p:cNvSpPr>
            <p:nvPr/>
          </p:nvSpPr>
          <p:spPr bwMode="auto">
            <a:xfrm>
              <a:off x="2749" y="2882"/>
              <a:ext cx="14" cy="4"/>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04" name="Rectangle 296"/>
            <p:cNvSpPr>
              <a:spLocks noChangeArrowheads="1"/>
            </p:cNvSpPr>
            <p:nvPr/>
          </p:nvSpPr>
          <p:spPr bwMode="auto">
            <a:xfrm>
              <a:off x="2719" y="2882"/>
              <a:ext cx="13" cy="4"/>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05" name="Rectangle 297"/>
            <p:cNvSpPr>
              <a:spLocks noChangeArrowheads="1"/>
            </p:cNvSpPr>
            <p:nvPr/>
          </p:nvSpPr>
          <p:spPr bwMode="auto">
            <a:xfrm>
              <a:off x="2699" y="2882"/>
              <a:ext cx="3" cy="4"/>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06" name="Rectangle 298"/>
            <p:cNvSpPr>
              <a:spLocks noChangeArrowheads="1"/>
            </p:cNvSpPr>
            <p:nvPr/>
          </p:nvSpPr>
          <p:spPr bwMode="auto">
            <a:xfrm>
              <a:off x="2649" y="2882"/>
              <a:ext cx="14" cy="4"/>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07" name="Rectangle 299"/>
            <p:cNvSpPr>
              <a:spLocks noChangeArrowheads="1"/>
            </p:cNvSpPr>
            <p:nvPr/>
          </p:nvSpPr>
          <p:spPr bwMode="auto">
            <a:xfrm>
              <a:off x="2618" y="2882"/>
              <a:ext cx="14" cy="4"/>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08" name="Rectangle 300"/>
            <p:cNvSpPr>
              <a:spLocks noChangeArrowheads="1"/>
            </p:cNvSpPr>
            <p:nvPr/>
          </p:nvSpPr>
          <p:spPr bwMode="auto">
            <a:xfrm>
              <a:off x="2548" y="2882"/>
              <a:ext cx="13" cy="4"/>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09" name="Freeform 301"/>
            <p:cNvSpPr>
              <a:spLocks/>
            </p:cNvSpPr>
            <p:nvPr/>
          </p:nvSpPr>
          <p:spPr bwMode="auto">
            <a:xfrm>
              <a:off x="2527" y="2882"/>
              <a:ext cx="5" cy="4"/>
            </a:xfrm>
            <a:custGeom>
              <a:avLst/>
              <a:gdLst>
                <a:gd name="T0" fmla="*/ 0 w 5"/>
                <a:gd name="T1" fmla="*/ 3 h 4"/>
                <a:gd name="T2" fmla="*/ 0 w 5"/>
                <a:gd name="T3" fmla="*/ 4 h 4"/>
                <a:gd name="T4" fmla="*/ 5 w 5"/>
                <a:gd name="T5" fmla="*/ 4 h 4"/>
                <a:gd name="T6" fmla="*/ 5 w 5"/>
                <a:gd name="T7" fmla="*/ 0 h 4"/>
                <a:gd name="T8" fmla="*/ 0 w 5"/>
                <a:gd name="T9" fmla="*/ 0 h 4"/>
                <a:gd name="T10" fmla="*/ 0 w 5"/>
                <a:gd name="T11" fmla="*/ 3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0" y="3"/>
                  </a:moveTo>
                  <a:lnTo>
                    <a:pt x="0" y="4"/>
                  </a:lnTo>
                  <a:lnTo>
                    <a:pt x="5" y="4"/>
                  </a:lnTo>
                  <a:lnTo>
                    <a:pt x="5" y="0"/>
                  </a:lnTo>
                  <a:lnTo>
                    <a:pt x="0" y="0"/>
                  </a:lnTo>
                  <a:lnTo>
                    <a:pt x="0" y="3"/>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110" name="Freeform 302"/>
            <p:cNvSpPr>
              <a:spLocks/>
            </p:cNvSpPr>
            <p:nvPr/>
          </p:nvSpPr>
          <p:spPr bwMode="auto">
            <a:xfrm>
              <a:off x="2543" y="2768"/>
              <a:ext cx="97" cy="114"/>
            </a:xfrm>
            <a:custGeom>
              <a:avLst/>
              <a:gdLst>
                <a:gd name="T0" fmla="*/ 49 w 97"/>
                <a:gd name="T1" fmla="*/ 114 h 114"/>
                <a:gd name="T2" fmla="*/ 0 w 97"/>
                <a:gd name="T3" fmla="*/ 0 h 114"/>
                <a:gd name="T4" fmla="*/ 0 w 97"/>
                <a:gd name="T5" fmla="*/ 0 h 114"/>
                <a:gd name="T6" fmla="*/ 3 w 97"/>
                <a:gd name="T7" fmla="*/ 1 h 114"/>
                <a:gd name="T8" fmla="*/ 5 w 97"/>
                <a:gd name="T9" fmla="*/ 2 h 114"/>
                <a:gd name="T10" fmla="*/ 10 w 97"/>
                <a:gd name="T11" fmla="*/ 4 h 114"/>
                <a:gd name="T12" fmla="*/ 12 w 97"/>
                <a:gd name="T13" fmla="*/ 5 h 114"/>
                <a:gd name="T14" fmla="*/ 15 w 97"/>
                <a:gd name="T15" fmla="*/ 5 h 114"/>
                <a:gd name="T16" fmla="*/ 18 w 97"/>
                <a:gd name="T17" fmla="*/ 7 h 114"/>
                <a:gd name="T18" fmla="*/ 21 w 97"/>
                <a:gd name="T19" fmla="*/ 8 h 114"/>
                <a:gd name="T20" fmla="*/ 25 w 97"/>
                <a:gd name="T21" fmla="*/ 8 h 114"/>
                <a:gd name="T22" fmla="*/ 28 w 97"/>
                <a:gd name="T23" fmla="*/ 9 h 114"/>
                <a:gd name="T24" fmla="*/ 30 w 97"/>
                <a:gd name="T25" fmla="*/ 9 h 114"/>
                <a:gd name="T26" fmla="*/ 33 w 97"/>
                <a:gd name="T27" fmla="*/ 11 h 114"/>
                <a:gd name="T28" fmla="*/ 36 w 97"/>
                <a:gd name="T29" fmla="*/ 11 h 114"/>
                <a:gd name="T30" fmla="*/ 40 w 97"/>
                <a:gd name="T31" fmla="*/ 11 h 114"/>
                <a:gd name="T32" fmla="*/ 43 w 97"/>
                <a:gd name="T33" fmla="*/ 11 h 114"/>
                <a:gd name="T34" fmla="*/ 46 w 97"/>
                <a:gd name="T35" fmla="*/ 12 h 114"/>
                <a:gd name="T36" fmla="*/ 49 w 97"/>
                <a:gd name="T37" fmla="*/ 12 h 114"/>
                <a:gd name="T38" fmla="*/ 51 w 97"/>
                <a:gd name="T39" fmla="*/ 12 h 114"/>
                <a:gd name="T40" fmla="*/ 54 w 97"/>
                <a:gd name="T41" fmla="*/ 11 h 114"/>
                <a:gd name="T42" fmla="*/ 58 w 97"/>
                <a:gd name="T43" fmla="*/ 11 h 114"/>
                <a:gd name="T44" fmla="*/ 61 w 97"/>
                <a:gd name="T45" fmla="*/ 11 h 114"/>
                <a:gd name="T46" fmla="*/ 64 w 97"/>
                <a:gd name="T47" fmla="*/ 11 h 114"/>
                <a:gd name="T48" fmla="*/ 67 w 97"/>
                <a:gd name="T49" fmla="*/ 9 h 114"/>
                <a:gd name="T50" fmla="*/ 70 w 97"/>
                <a:gd name="T51" fmla="*/ 9 h 114"/>
                <a:gd name="T52" fmla="*/ 74 w 97"/>
                <a:gd name="T53" fmla="*/ 8 h 114"/>
                <a:gd name="T54" fmla="*/ 77 w 97"/>
                <a:gd name="T55" fmla="*/ 8 h 114"/>
                <a:gd name="T56" fmla="*/ 79 w 97"/>
                <a:gd name="T57" fmla="*/ 7 h 114"/>
                <a:gd name="T58" fmla="*/ 82 w 97"/>
                <a:gd name="T59" fmla="*/ 5 h 114"/>
                <a:gd name="T60" fmla="*/ 85 w 97"/>
                <a:gd name="T61" fmla="*/ 5 h 114"/>
                <a:gd name="T62" fmla="*/ 89 w 97"/>
                <a:gd name="T63" fmla="*/ 4 h 114"/>
                <a:gd name="T64" fmla="*/ 92 w 97"/>
                <a:gd name="T65" fmla="*/ 2 h 114"/>
                <a:gd name="T66" fmla="*/ 95 w 97"/>
                <a:gd name="T67" fmla="*/ 1 h 114"/>
                <a:gd name="T68" fmla="*/ 97 w 97"/>
                <a:gd name="T69" fmla="*/ 0 h 114"/>
                <a:gd name="T70" fmla="*/ 49 w 97"/>
                <a:gd name="T71" fmla="*/ 114 h 114"/>
                <a:gd name="T72" fmla="*/ 49 w 97"/>
                <a:gd name="T73" fmla="*/ 114 h 1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7"/>
                <a:gd name="T112" fmla="*/ 0 h 114"/>
                <a:gd name="T113" fmla="*/ 97 w 97"/>
                <a:gd name="T114" fmla="*/ 114 h 11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7" h="114">
                  <a:moveTo>
                    <a:pt x="49" y="114"/>
                  </a:moveTo>
                  <a:lnTo>
                    <a:pt x="0" y="0"/>
                  </a:lnTo>
                  <a:lnTo>
                    <a:pt x="3" y="1"/>
                  </a:lnTo>
                  <a:lnTo>
                    <a:pt x="5" y="2"/>
                  </a:lnTo>
                  <a:lnTo>
                    <a:pt x="10" y="4"/>
                  </a:lnTo>
                  <a:lnTo>
                    <a:pt x="12" y="5"/>
                  </a:lnTo>
                  <a:lnTo>
                    <a:pt x="15" y="5"/>
                  </a:lnTo>
                  <a:lnTo>
                    <a:pt x="18" y="7"/>
                  </a:lnTo>
                  <a:lnTo>
                    <a:pt x="21" y="8"/>
                  </a:lnTo>
                  <a:lnTo>
                    <a:pt x="25" y="8"/>
                  </a:lnTo>
                  <a:lnTo>
                    <a:pt x="28" y="9"/>
                  </a:lnTo>
                  <a:lnTo>
                    <a:pt x="30" y="9"/>
                  </a:lnTo>
                  <a:lnTo>
                    <a:pt x="33" y="11"/>
                  </a:lnTo>
                  <a:lnTo>
                    <a:pt x="36" y="11"/>
                  </a:lnTo>
                  <a:lnTo>
                    <a:pt x="40" y="11"/>
                  </a:lnTo>
                  <a:lnTo>
                    <a:pt x="43" y="11"/>
                  </a:lnTo>
                  <a:lnTo>
                    <a:pt x="46" y="12"/>
                  </a:lnTo>
                  <a:lnTo>
                    <a:pt x="49" y="12"/>
                  </a:lnTo>
                  <a:lnTo>
                    <a:pt x="51" y="12"/>
                  </a:lnTo>
                  <a:lnTo>
                    <a:pt x="54" y="11"/>
                  </a:lnTo>
                  <a:lnTo>
                    <a:pt x="58" y="11"/>
                  </a:lnTo>
                  <a:lnTo>
                    <a:pt x="61" y="11"/>
                  </a:lnTo>
                  <a:lnTo>
                    <a:pt x="64" y="11"/>
                  </a:lnTo>
                  <a:lnTo>
                    <a:pt x="67" y="9"/>
                  </a:lnTo>
                  <a:lnTo>
                    <a:pt x="70" y="9"/>
                  </a:lnTo>
                  <a:lnTo>
                    <a:pt x="74" y="8"/>
                  </a:lnTo>
                  <a:lnTo>
                    <a:pt x="77" y="8"/>
                  </a:lnTo>
                  <a:lnTo>
                    <a:pt x="79" y="7"/>
                  </a:lnTo>
                  <a:lnTo>
                    <a:pt x="82" y="5"/>
                  </a:lnTo>
                  <a:lnTo>
                    <a:pt x="85" y="5"/>
                  </a:lnTo>
                  <a:lnTo>
                    <a:pt x="89" y="4"/>
                  </a:lnTo>
                  <a:lnTo>
                    <a:pt x="92" y="2"/>
                  </a:lnTo>
                  <a:lnTo>
                    <a:pt x="95" y="1"/>
                  </a:lnTo>
                  <a:lnTo>
                    <a:pt x="97" y="0"/>
                  </a:lnTo>
                  <a:lnTo>
                    <a:pt x="49" y="114"/>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111" name="Freeform 303"/>
            <p:cNvSpPr>
              <a:spLocks/>
            </p:cNvSpPr>
            <p:nvPr/>
          </p:nvSpPr>
          <p:spPr bwMode="auto">
            <a:xfrm>
              <a:off x="2583" y="2515"/>
              <a:ext cx="17" cy="310"/>
            </a:xfrm>
            <a:custGeom>
              <a:avLst/>
              <a:gdLst>
                <a:gd name="T0" fmla="*/ 9 w 17"/>
                <a:gd name="T1" fmla="*/ 0 h 310"/>
                <a:gd name="T2" fmla="*/ 0 w 17"/>
                <a:gd name="T3" fmla="*/ 0 h 310"/>
                <a:gd name="T4" fmla="*/ 0 w 17"/>
                <a:gd name="T5" fmla="*/ 310 h 310"/>
                <a:gd name="T6" fmla="*/ 17 w 17"/>
                <a:gd name="T7" fmla="*/ 310 h 310"/>
                <a:gd name="T8" fmla="*/ 17 w 17"/>
                <a:gd name="T9" fmla="*/ 0 h 310"/>
                <a:gd name="T10" fmla="*/ 9 w 17"/>
                <a:gd name="T11" fmla="*/ 0 h 310"/>
                <a:gd name="T12" fmla="*/ 0 60000 65536"/>
                <a:gd name="T13" fmla="*/ 0 60000 65536"/>
                <a:gd name="T14" fmla="*/ 0 60000 65536"/>
                <a:gd name="T15" fmla="*/ 0 60000 65536"/>
                <a:gd name="T16" fmla="*/ 0 60000 65536"/>
                <a:gd name="T17" fmla="*/ 0 60000 65536"/>
                <a:gd name="T18" fmla="*/ 0 w 17"/>
                <a:gd name="T19" fmla="*/ 0 h 310"/>
                <a:gd name="T20" fmla="*/ 17 w 17"/>
                <a:gd name="T21" fmla="*/ 310 h 310"/>
              </a:gdLst>
              <a:ahLst/>
              <a:cxnLst>
                <a:cxn ang="T12">
                  <a:pos x="T0" y="T1"/>
                </a:cxn>
                <a:cxn ang="T13">
                  <a:pos x="T2" y="T3"/>
                </a:cxn>
                <a:cxn ang="T14">
                  <a:pos x="T4" y="T5"/>
                </a:cxn>
                <a:cxn ang="T15">
                  <a:pos x="T6" y="T7"/>
                </a:cxn>
                <a:cxn ang="T16">
                  <a:pos x="T8" y="T9"/>
                </a:cxn>
                <a:cxn ang="T17">
                  <a:pos x="T10" y="T11"/>
                </a:cxn>
              </a:cxnLst>
              <a:rect l="T18" t="T19" r="T20" b="T21"/>
              <a:pathLst>
                <a:path w="17" h="310">
                  <a:moveTo>
                    <a:pt x="9" y="0"/>
                  </a:moveTo>
                  <a:lnTo>
                    <a:pt x="0" y="0"/>
                  </a:lnTo>
                  <a:lnTo>
                    <a:pt x="0" y="310"/>
                  </a:lnTo>
                  <a:lnTo>
                    <a:pt x="17" y="310"/>
                  </a:lnTo>
                  <a:lnTo>
                    <a:pt x="17" y="0"/>
                  </a:lnTo>
                  <a:lnTo>
                    <a:pt x="9" y="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112" name="Freeform 304"/>
            <p:cNvSpPr>
              <a:spLocks/>
            </p:cNvSpPr>
            <p:nvPr/>
          </p:nvSpPr>
          <p:spPr bwMode="auto">
            <a:xfrm>
              <a:off x="2543" y="2458"/>
              <a:ext cx="97" cy="114"/>
            </a:xfrm>
            <a:custGeom>
              <a:avLst/>
              <a:gdLst>
                <a:gd name="T0" fmla="*/ 49 w 97"/>
                <a:gd name="T1" fmla="*/ 0 h 114"/>
                <a:gd name="T2" fmla="*/ 0 w 97"/>
                <a:gd name="T3" fmla="*/ 114 h 114"/>
                <a:gd name="T4" fmla="*/ 0 w 97"/>
                <a:gd name="T5" fmla="*/ 114 h 114"/>
                <a:gd name="T6" fmla="*/ 3 w 97"/>
                <a:gd name="T7" fmla="*/ 113 h 114"/>
                <a:gd name="T8" fmla="*/ 5 w 97"/>
                <a:gd name="T9" fmla="*/ 112 h 114"/>
                <a:gd name="T10" fmla="*/ 10 w 97"/>
                <a:gd name="T11" fmla="*/ 110 h 114"/>
                <a:gd name="T12" fmla="*/ 12 w 97"/>
                <a:gd name="T13" fmla="*/ 109 h 114"/>
                <a:gd name="T14" fmla="*/ 15 w 97"/>
                <a:gd name="T15" fmla="*/ 109 h 114"/>
                <a:gd name="T16" fmla="*/ 18 w 97"/>
                <a:gd name="T17" fmla="*/ 107 h 114"/>
                <a:gd name="T18" fmla="*/ 21 w 97"/>
                <a:gd name="T19" fmla="*/ 106 h 114"/>
                <a:gd name="T20" fmla="*/ 25 w 97"/>
                <a:gd name="T21" fmla="*/ 106 h 114"/>
                <a:gd name="T22" fmla="*/ 28 w 97"/>
                <a:gd name="T23" fmla="*/ 105 h 114"/>
                <a:gd name="T24" fmla="*/ 30 w 97"/>
                <a:gd name="T25" fmla="*/ 105 h 114"/>
                <a:gd name="T26" fmla="*/ 33 w 97"/>
                <a:gd name="T27" fmla="*/ 103 h 114"/>
                <a:gd name="T28" fmla="*/ 36 w 97"/>
                <a:gd name="T29" fmla="*/ 103 h 114"/>
                <a:gd name="T30" fmla="*/ 40 w 97"/>
                <a:gd name="T31" fmla="*/ 103 h 114"/>
                <a:gd name="T32" fmla="*/ 43 w 97"/>
                <a:gd name="T33" fmla="*/ 103 h 114"/>
                <a:gd name="T34" fmla="*/ 46 w 97"/>
                <a:gd name="T35" fmla="*/ 102 h 114"/>
                <a:gd name="T36" fmla="*/ 49 w 97"/>
                <a:gd name="T37" fmla="*/ 102 h 114"/>
                <a:gd name="T38" fmla="*/ 51 w 97"/>
                <a:gd name="T39" fmla="*/ 102 h 114"/>
                <a:gd name="T40" fmla="*/ 54 w 97"/>
                <a:gd name="T41" fmla="*/ 103 h 114"/>
                <a:gd name="T42" fmla="*/ 58 w 97"/>
                <a:gd name="T43" fmla="*/ 103 h 114"/>
                <a:gd name="T44" fmla="*/ 61 w 97"/>
                <a:gd name="T45" fmla="*/ 103 h 114"/>
                <a:gd name="T46" fmla="*/ 64 w 97"/>
                <a:gd name="T47" fmla="*/ 103 h 114"/>
                <a:gd name="T48" fmla="*/ 67 w 97"/>
                <a:gd name="T49" fmla="*/ 105 h 114"/>
                <a:gd name="T50" fmla="*/ 70 w 97"/>
                <a:gd name="T51" fmla="*/ 105 h 114"/>
                <a:gd name="T52" fmla="*/ 74 w 97"/>
                <a:gd name="T53" fmla="*/ 106 h 114"/>
                <a:gd name="T54" fmla="*/ 77 w 97"/>
                <a:gd name="T55" fmla="*/ 106 h 114"/>
                <a:gd name="T56" fmla="*/ 79 w 97"/>
                <a:gd name="T57" fmla="*/ 107 h 114"/>
                <a:gd name="T58" fmla="*/ 82 w 97"/>
                <a:gd name="T59" fmla="*/ 109 h 114"/>
                <a:gd name="T60" fmla="*/ 85 w 97"/>
                <a:gd name="T61" fmla="*/ 109 h 114"/>
                <a:gd name="T62" fmla="*/ 89 w 97"/>
                <a:gd name="T63" fmla="*/ 110 h 114"/>
                <a:gd name="T64" fmla="*/ 92 w 97"/>
                <a:gd name="T65" fmla="*/ 112 h 114"/>
                <a:gd name="T66" fmla="*/ 95 w 97"/>
                <a:gd name="T67" fmla="*/ 113 h 114"/>
                <a:gd name="T68" fmla="*/ 97 w 97"/>
                <a:gd name="T69" fmla="*/ 114 h 114"/>
                <a:gd name="T70" fmla="*/ 49 w 97"/>
                <a:gd name="T71" fmla="*/ 0 h 114"/>
                <a:gd name="T72" fmla="*/ 49 w 97"/>
                <a:gd name="T73" fmla="*/ 0 h 1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7"/>
                <a:gd name="T112" fmla="*/ 0 h 114"/>
                <a:gd name="T113" fmla="*/ 97 w 97"/>
                <a:gd name="T114" fmla="*/ 114 h 11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7" h="114">
                  <a:moveTo>
                    <a:pt x="49" y="0"/>
                  </a:moveTo>
                  <a:lnTo>
                    <a:pt x="0" y="114"/>
                  </a:lnTo>
                  <a:lnTo>
                    <a:pt x="3" y="113"/>
                  </a:lnTo>
                  <a:lnTo>
                    <a:pt x="5" y="112"/>
                  </a:lnTo>
                  <a:lnTo>
                    <a:pt x="10" y="110"/>
                  </a:lnTo>
                  <a:lnTo>
                    <a:pt x="12" y="109"/>
                  </a:lnTo>
                  <a:lnTo>
                    <a:pt x="15" y="109"/>
                  </a:lnTo>
                  <a:lnTo>
                    <a:pt x="18" y="107"/>
                  </a:lnTo>
                  <a:lnTo>
                    <a:pt x="21" y="106"/>
                  </a:lnTo>
                  <a:lnTo>
                    <a:pt x="25" y="106"/>
                  </a:lnTo>
                  <a:lnTo>
                    <a:pt x="28" y="105"/>
                  </a:lnTo>
                  <a:lnTo>
                    <a:pt x="30" y="105"/>
                  </a:lnTo>
                  <a:lnTo>
                    <a:pt x="33" y="103"/>
                  </a:lnTo>
                  <a:lnTo>
                    <a:pt x="36" y="103"/>
                  </a:lnTo>
                  <a:lnTo>
                    <a:pt x="40" y="103"/>
                  </a:lnTo>
                  <a:lnTo>
                    <a:pt x="43" y="103"/>
                  </a:lnTo>
                  <a:lnTo>
                    <a:pt x="46" y="102"/>
                  </a:lnTo>
                  <a:lnTo>
                    <a:pt x="49" y="102"/>
                  </a:lnTo>
                  <a:lnTo>
                    <a:pt x="51" y="102"/>
                  </a:lnTo>
                  <a:lnTo>
                    <a:pt x="54" y="103"/>
                  </a:lnTo>
                  <a:lnTo>
                    <a:pt x="58" y="103"/>
                  </a:lnTo>
                  <a:lnTo>
                    <a:pt x="61" y="103"/>
                  </a:lnTo>
                  <a:lnTo>
                    <a:pt x="64" y="103"/>
                  </a:lnTo>
                  <a:lnTo>
                    <a:pt x="67" y="105"/>
                  </a:lnTo>
                  <a:lnTo>
                    <a:pt x="70" y="105"/>
                  </a:lnTo>
                  <a:lnTo>
                    <a:pt x="74" y="106"/>
                  </a:lnTo>
                  <a:lnTo>
                    <a:pt x="77" y="106"/>
                  </a:lnTo>
                  <a:lnTo>
                    <a:pt x="79" y="107"/>
                  </a:lnTo>
                  <a:lnTo>
                    <a:pt x="82" y="109"/>
                  </a:lnTo>
                  <a:lnTo>
                    <a:pt x="85" y="109"/>
                  </a:lnTo>
                  <a:lnTo>
                    <a:pt x="89" y="110"/>
                  </a:lnTo>
                  <a:lnTo>
                    <a:pt x="92" y="112"/>
                  </a:lnTo>
                  <a:lnTo>
                    <a:pt x="95" y="113"/>
                  </a:lnTo>
                  <a:lnTo>
                    <a:pt x="97" y="114"/>
                  </a:lnTo>
                  <a:lnTo>
                    <a:pt x="49" y="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113" name="Rectangle 305"/>
            <p:cNvSpPr>
              <a:spLocks noChangeArrowheads="1"/>
            </p:cNvSpPr>
            <p:nvPr/>
          </p:nvSpPr>
          <p:spPr bwMode="auto">
            <a:xfrm>
              <a:off x="1912" y="4074"/>
              <a:ext cx="5" cy="16"/>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14" name="Rectangle 306"/>
            <p:cNvSpPr>
              <a:spLocks noChangeArrowheads="1"/>
            </p:cNvSpPr>
            <p:nvPr/>
          </p:nvSpPr>
          <p:spPr bwMode="auto">
            <a:xfrm>
              <a:off x="1912" y="4040"/>
              <a:ext cx="5" cy="17"/>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15" name="Rectangle 307"/>
            <p:cNvSpPr>
              <a:spLocks noChangeArrowheads="1"/>
            </p:cNvSpPr>
            <p:nvPr/>
          </p:nvSpPr>
          <p:spPr bwMode="auto">
            <a:xfrm>
              <a:off x="1914" y="4007"/>
              <a:ext cx="3" cy="17"/>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16" name="Rectangle 308"/>
            <p:cNvSpPr>
              <a:spLocks noChangeArrowheads="1"/>
            </p:cNvSpPr>
            <p:nvPr/>
          </p:nvSpPr>
          <p:spPr bwMode="auto">
            <a:xfrm>
              <a:off x="1914" y="3973"/>
              <a:ext cx="3" cy="17"/>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17" name="Rectangle 309"/>
            <p:cNvSpPr>
              <a:spLocks noChangeArrowheads="1"/>
            </p:cNvSpPr>
            <p:nvPr/>
          </p:nvSpPr>
          <p:spPr bwMode="auto">
            <a:xfrm>
              <a:off x="1914" y="3940"/>
              <a:ext cx="3" cy="17"/>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18" name="Rectangle 310"/>
            <p:cNvSpPr>
              <a:spLocks noChangeArrowheads="1"/>
            </p:cNvSpPr>
            <p:nvPr/>
          </p:nvSpPr>
          <p:spPr bwMode="auto">
            <a:xfrm>
              <a:off x="1914" y="3906"/>
              <a:ext cx="3" cy="17"/>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19" name="Rectangle 311"/>
            <p:cNvSpPr>
              <a:spLocks noChangeArrowheads="1"/>
            </p:cNvSpPr>
            <p:nvPr/>
          </p:nvSpPr>
          <p:spPr bwMode="auto">
            <a:xfrm>
              <a:off x="1914" y="3873"/>
              <a:ext cx="3" cy="17"/>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20" name="Freeform 312"/>
            <p:cNvSpPr>
              <a:spLocks/>
            </p:cNvSpPr>
            <p:nvPr/>
          </p:nvSpPr>
          <p:spPr bwMode="auto">
            <a:xfrm>
              <a:off x="1914" y="3840"/>
              <a:ext cx="4" cy="16"/>
            </a:xfrm>
            <a:custGeom>
              <a:avLst/>
              <a:gdLst>
                <a:gd name="T0" fmla="*/ 0 w 4"/>
                <a:gd name="T1" fmla="*/ 0 h 16"/>
                <a:gd name="T2" fmla="*/ 4 w 4"/>
                <a:gd name="T3" fmla="*/ 0 h 16"/>
                <a:gd name="T4" fmla="*/ 3 w 4"/>
                <a:gd name="T5" fmla="*/ 16 h 16"/>
                <a:gd name="T6" fmla="*/ 0 w 4"/>
                <a:gd name="T7" fmla="*/ 16 h 16"/>
                <a:gd name="T8" fmla="*/ 0 w 4"/>
                <a:gd name="T9" fmla="*/ 0 h 16"/>
                <a:gd name="T10" fmla="*/ 0 60000 65536"/>
                <a:gd name="T11" fmla="*/ 0 60000 65536"/>
                <a:gd name="T12" fmla="*/ 0 60000 65536"/>
                <a:gd name="T13" fmla="*/ 0 60000 65536"/>
                <a:gd name="T14" fmla="*/ 0 60000 65536"/>
                <a:gd name="T15" fmla="*/ 0 w 4"/>
                <a:gd name="T16" fmla="*/ 0 h 16"/>
                <a:gd name="T17" fmla="*/ 4 w 4"/>
                <a:gd name="T18" fmla="*/ 16 h 16"/>
              </a:gdLst>
              <a:ahLst/>
              <a:cxnLst>
                <a:cxn ang="T10">
                  <a:pos x="T0" y="T1"/>
                </a:cxn>
                <a:cxn ang="T11">
                  <a:pos x="T2" y="T3"/>
                </a:cxn>
                <a:cxn ang="T12">
                  <a:pos x="T4" y="T5"/>
                </a:cxn>
                <a:cxn ang="T13">
                  <a:pos x="T6" y="T7"/>
                </a:cxn>
                <a:cxn ang="T14">
                  <a:pos x="T8" y="T9"/>
                </a:cxn>
              </a:cxnLst>
              <a:rect l="T15" t="T16" r="T17" b="T18"/>
              <a:pathLst>
                <a:path w="4" h="16">
                  <a:moveTo>
                    <a:pt x="0" y="0"/>
                  </a:moveTo>
                  <a:lnTo>
                    <a:pt x="4" y="0"/>
                  </a:lnTo>
                  <a:lnTo>
                    <a:pt x="3" y="16"/>
                  </a:lnTo>
                  <a:lnTo>
                    <a:pt x="0" y="16"/>
                  </a:lnTo>
                  <a:lnTo>
                    <a:pt x="0" y="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121" name="Rectangle 313"/>
            <p:cNvSpPr>
              <a:spLocks noChangeArrowheads="1"/>
            </p:cNvSpPr>
            <p:nvPr/>
          </p:nvSpPr>
          <p:spPr bwMode="auto">
            <a:xfrm>
              <a:off x="1914" y="3806"/>
              <a:ext cx="4" cy="17"/>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22" name="Rectangle 314"/>
            <p:cNvSpPr>
              <a:spLocks noChangeArrowheads="1"/>
            </p:cNvSpPr>
            <p:nvPr/>
          </p:nvSpPr>
          <p:spPr bwMode="auto">
            <a:xfrm>
              <a:off x="1914" y="3773"/>
              <a:ext cx="4" cy="16"/>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23" name="Rectangle 315"/>
            <p:cNvSpPr>
              <a:spLocks noChangeArrowheads="1"/>
            </p:cNvSpPr>
            <p:nvPr/>
          </p:nvSpPr>
          <p:spPr bwMode="auto">
            <a:xfrm>
              <a:off x="1914" y="3739"/>
              <a:ext cx="4" cy="17"/>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24" name="Freeform 316"/>
            <p:cNvSpPr>
              <a:spLocks/>
            </p:cNvSpPr>
            <p:nvPr/>
          </p:nvSpPr>
          <p:spPr bwMode="auto">
            <a:xfrm>
              <a:off x="1914" y="3706"/>
              <a:ext cx="4" cy="16"/>
            </a:xfrm>
            <a:custGeom>
              <a:avLst/>
              <a:gdLst>
                <a:gd name="T0" fmla="*/ 1 w 4"/>
                <a:gd name="T1" fmla="*/ 0 h 16"/>
                <a:gd name="T2" fmla="*/ 4 w 4"/>
                <a:gd name="T3" fmla="*/ 0 h 16"/>
                <a:gd name="T4" fmla="*/ 4 w 4"/>
                <a:gd name="T5" fmla="*/ 16 h 16"/>
                <a:gd name="T6" fmla="*/ 0 w 4"/>
                <a:gd name="T7" fmla="*/ 16 h 16"/>
                <a:gd name="T8" fmla="*/ 1 w 4"/>
                <a:gd name="T9" fmla="*/ 0 h 16"/>
                <a:gd name="T10" fmla="*/ 0 60000 65536"/>
                <a:gd name="T11" fmla="*/ 0 60000 65536"/>
                <a:gd name="T12" fmla="*/ 0 60000 65536"/>
                <a:gd name="T13" fmla="*/ 0 60000 65536"/>
                <a:gd name="T14" fmla="*/ 0 60000 65536"/>
                <a:gd name="T15" fmla="*/ 0 w 4"/>
                <a:gd name="T16" fmla="*/ 0 h 16"/>
                <a:gd name="T17" fmla="*/ 4 w 4"/>
                <a:gd name="T18" fmla="*/ 16 h 16"/>
              </a:gdLst>
              <a:ahLst/>
              <a:cxnLst>
                <a:cxn ang="T10">
                  <a:pos x="T0" y="T1"/>
                </a:cxn>
                <a:cxn ang="T11">
                  <a:pos x="T2" y="T3"/>
                </a:cxn>
                <a:cxn ang="T12">
                  <a:pos x="T4" y="T5"/>
                </a:cxn>
                <a:cxn ang="T13">
                  <a:pos x="T6" y="T7"/>
                </a:cxn>
                <a:cxn ang="T14">
                  <a:pos x="T8" y="T9"/>
                </a:cxn>
              </a:cxnLst>
              <a:rect l="T15" t="T16" r="T17" b="T18"/>
              <a:pathLst>
                <a:path w="4" h="16">
                  <a:moveTo>
                    <a:pt x="1" y="0"/>
                  </a:moveTo>
                  <a:lnTo>
                    <a:pt x="4" y="0"/>
                  </a:lnTo>
                  <a:lnTo>
                    <a:pt x="4" y="16"/>
                  </a:lnTo>
                  <a:lnTo>
                    <a:pt x="0" y="16"/>
                  </a:lnTo>
                  <a:lnTo>
                    <a:pt x="1" y="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125" name="Rectangle 317"/>
            <p:cNvSpPr>
              <a:spLocks noChangeArrowheads="1"/>
            </p:cNvSpPr>
            <p:nvPr/>
          </p:nvSpPr>
          <p:spPr bwMode="auto">
            <a:xfrm>
              <a:off x="1915" y="3672"/>
              <a:ext cx="3" cy="17"/>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26" name="Rectangle 318"/>
            <p:cNvSpPr>
              <a:spLocks noChangeArrowheads="1"/>
            </p:cNvSpPr>
            <p:nvPr/>
          </p:nvSpPr>
          <p:spPr bwMode="auto">
            <a:xfrm>
              <a:off x="1915" y="3639"/>
              <a:ext cx="3" cy="17"/>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27" name="Rectangle 319"/>
            <p:cNvSpPr>
              <a:spLocks noChangeArrowheads="1"/>
            </p:cNvSpPr>
            <p:nvPr/>
          </p:nvSpPr>
          <p:spPr bwMode="auto">
            <a:xfrm>
              <a:off x="1915" y="3605"/>
              <a:ext cx="3" cy="17"/>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28" name="Rectangle 320"/>
            <p:cNvSpPr>
              <a:spLocks noChangeArrowheads="1"/>
            </p:cNvSpPr>
            <p:nvPr/>
          </p:nvSpPr>
          <p:spPr bwMode="auto">
            <a:xfrm>
              <a:off x="1915" y="3572"/>
              <a:ext cx="3" cy="17"/>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29" name="Rectangle 321"/>
            <p:cNvSpPr>
              <a:spLocks noChangeArrowheads="1"/>
            </p:cNvSpPr>
            <p:nvPr/>
          </p:nvSpPr>
          <p:spPr bwMode="auto">
            <a:xfrm>
              <a:off x="1915" y="3538"/>
              <a:ext cx="3" cy="17"/>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30" name="Rectangle 322"/>
            <p:cNvSpPr>
              <a:spLocks noChangeArrowheads="1"/>
            </p:cNvSpPr>
            <p:nvPr/>
          </p:nvSpPr>
          <p:spPr bwMode="auto">
            <a:xfrm>
              <a:off x="3260" y="3653"/>
              <a:ext cx="4" cy="16"/>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31" name="Rectangle 323"/>
            <p:cNvSpPr>
              <a:spLocks noChangeArrowheads="1"/>
            </p:cNvSpPr>
            <p:nvPr/>
          </p:nvSpPr>
          <p:spPr bwMode="auto">
            <a:xfrm>
              <a:off x="3260" y="3619"/>
              <a:ext cx="4" cy="17"/>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32" name="Rectangle 324"/>
            <p:cNvSpPr>
              <a:spLocks noChangeArrowheads="1"/>
            </p:cNvSpPr>
            <p:nvPr/>
          </p:nvSpPr>
          <p:spPr bwMode="auto">
            <a:xfrm>
              <a:off x="3260" y="3586"/>
              <a:ext cx="4" cy="17"/>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33" name="Rectangle 325"/>
            <p:cNvSpPr>
              <a:spLocks noChangeArrowheads="1"/>
            </p:cNvSpPr>
            <p:nvPr/>
          </p:nvSpPr>
          <p:spPr bwMode="auto">
            <a:xfrm>
              <a:off x="3260" y="3552"/>
              <a:ext cx="4" cy="17"/>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34" name="Rectangle 326"/>
            <p:cNvSpPr>
              <a:spLocks noChangeArrowheads="1"/>
            </p:cNvSpPr>
            <p:nvPr/>
          </p:nvSpPr>
          <p:spPr bwMode="auto">
            <a:xfrm>
              <a:off x="3260" y="3519"/>
              <a:ext cx="4" cy="17"/>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35" name="Rectangle 327"/>
            <p:cNvSpPr>
              <a:spLocks noChangeArrowheads="1"/>
            </p:cNvSpPr>
            <p:nvPr/>
          </p:nvSpPr>
          <p:spPr bwMode="auto">
            <a:xfrm>
              <a:off x="3260" y="3485"/>
              <a:ext cx="4" cy="17"/>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36" name="Rectangle 328"/>
            <p:cNvSpPr>
              <a:spLocks noChangeArrowheads="1"/>
            </p:cNvSpPr>
            <p:nvPr/>
          </p:nvSpPr>
          <p:spPr bwMode="auto">
            <a:xfrm>
              <a:off x="3260" y="3452"/>
              <a:ext cx="4" cy="17"/>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37" name="Rectangle 329"/>
            <p:cNvSpPr>
              <a:spLocks noChangeArrowheads="1"/>
            </p:cNvSpPr>
            <p:nvPr/>
          </p:nvSpPr>
          <p:spPr bwMode="auto">
            <a:xfrm>
              <a:off x="3260" y="3419"/>
              <a:ext cx="4" cy="16"/>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38" name="Rectangle 330"/>
            <p:cNvSpPr>
              <a:spLocks noChangeArrowheads="1"/>
            </p:cNvSpPr>
            <p:nvPr/>
          </p:nvSpPr>
          <p:spPr bwMode="auto">
            <a:xfrm>
              <a:off x="3260" y="3385"/>
              <a:ext cx="4" cy="17"/>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39" name="Rectangle 331"/>
            <p:cNvSpPr>
              <a:spLocks noChangeArrowheads="1"/>
            </p:cNvSpPr>
            <p:nvPr/>
          </p:nvSpPr>
          <p:spPr bwMode="auto">
            <a:xfrm>
              <a:off x="3260" y="3352"/>
              <a:ext cx="4" cy="16"/>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40" name="Rectangle 332"/>
            <p:cNvSpPr>
              <a:spLocks noChangeArrowheads="1"/>
            </p:cNvSpPr>
            <p:nvPr/>
          </p:nvSpPr>
          <p:spPr bwMode="auto">
            <a:xfrm>
              <a:off x="3260" y="3318"/>
              <a:ext cx="4" cy="17"/>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41" name="Rectangle 333"/>
            <p:cNvSpPr>
              <a:spLocks noChangeArrowheads="1"/>
            </p:cNvSpPr>
            <p:nvPr/>
          </p:nvSpPr>
          <p:spPr bwMode="auto">
            <a:xfrm>
              <a:off x="3260" y="3285"/>
              <a:ext cx="4" cy="16"/>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42" name="Rectangle 334"/>
            <p:cNvSpPr>
              <a:spLocks noChangeArrowheads="1"/>
            </p:cNvSpPr>
            <p:nvPr/>
          </p:nvSpPr>
          <p:spPr bwMode="auto">
            <a:xfrm>
              <a:off x="3260" y="3251"/>
              <a:ext cx="4" cy="17"/>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43" name="Rectangle 335"/>
            <p:cNvSpPr>
              <a:spLocks noChangeArrowheads="1"/>
            </p:cNvSpPr>
            <p:nvPr/>
          </p:nvSpPr>
          <p:spPr bwMode="auto">
            <a:xfrm>
              <a:off x="3260" y="3218"/>
              <a:ext cx="4" cy="17"/>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44" name="Rectangle 336"/>
            <p:cNvSpPr>
              <a:spLocks noChangeArrowheads="1"/>
            </p:cNvSpPr>
            <p:nvPr/>
          </p:nvSpPr>
          <p:spPr bwMode="auto">
            <a:xfrm>
              <a:off x="3260" y="3184"/>
              <a:ext cx="4" cy="17"/>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45" name="Rectangle 337"/>
            <p:cNvSpPr>
              <a:spLocks noChangeArrowheads="1"/>
            </p:cNvSpPr>
            <p:nvPr/>
          </p:nvSpPr>
          <p:spPr bwMode="auto">
            <a:xfrm>
              <a:off x="3260" y="3151"/>
              <a:ext cx="4" cy="17"/>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46" name="Rectangle 338"/>
            <p:cNvSpPr>
              <a:spLocks noChangeArrowheads="1"/>
            </p:cNvSpPr>
            <p:nvPr/>
          </p:nvSpPr>
          <p:spPr bwMode="auto">
            <a:xfrm>
              <a:off x="3260" y="3117"/>
              <a:ext cx="4" cy="17"/>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47" name="Rectangle 339"/>
            <p:cNvSpPr>
              <a:spLocks noChangeArrowheads="1"/>
            </p:cNvSpPr>
            <p:nvPr/>
          </p:nvSpPr>
          <p:spPr bwMode="auto">
            <a:xfrm>
              <a:off x="3260" y="3084"/>
              <a:ext cx="4" cy="17"/>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48" name="Rectangle 340"/>
            <p:cNvSpPr>
              <a:spLocks noChangeArrowheads="1"/>
            </p:cNvSpPr>
            <p:nvPr/>
          </p:nvSpPr>
          <p:spPr bwMode="auto">
            <a:xfrm>
              <a:off x="3260" y="3051"/>
              <a:ext cx="4" cy="16"/>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49" name="Rectangle 341"/>
            <p:cNvSpPr>
              <a:spLocks noChangeArrowheads="1"/>
            </p:cNvSpPr>
            <p:nvPr/>
          </p:nvSpPr>
          <p:spPr bwMode="auto">
            <a:xfrm>
              <a:off x="3260" y="3017"/>
              <a:ext cx="4" cy="17"/>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50" name="Rectangle 342"/>
            <p:cNvSpPr>
              <a:spLocks noChangeArrowheads="1"/>
            </p:cNvSpPr>
            <p:nvPr/>
          </p:nvSpPr>
          <p:spPr bwMode="auto">
            <a:xfrm>
              <a:off x="3260" y="2984"/>
              <a:ext cx="4" cy="16"/>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51" name="Rectangle 343"/>
            <p:cNvSpPr>
              <a:spLocks noChangeArrowheads="1"/>
            </p:cNvSpPr>
            <p:nvPr/>
          </p:nvSpPr>
          <p:spPr bwMode="auto">
            <a:xfrm>
              <a:off x="3260" y="2950"/>
              <a:ext cx="4" cy="17"/>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52" name="Rectangle 344"/>
            <p:cNvSpPr>
              <a:spLocks noChangeArrowheads="1"/>
            </p:cNvSpPr>
            <p:nvPr/>
          </p:nvSpPr>
          <p:spPr bwMode="auto">
            <a:xfrm>
              <a:off x="3260" y="2917"/>
              <a:ext cx="4" cy="16"/>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53" name="Rectangle 345"/>
            <p:cNvSpPr>
              <a:spLocks noChangeArrowheads="1"/>
            </p:cNvSpPr>
            <p:nvPr/>
          </p:nvSpPr>
          <p:spPr bwMode="auto">
            <a:xfrm>
              <a:off x="3260" y="2883"/>
              <a:ext cx="4" cy="17"/>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54" name="Rectangle 346"/>
            <p:cNvSpPr>
              <a:spLocks noChangeArrowheads="1"/>
            </p:cNvSpPr>
            <p:nvPr/>
          </p:nvSpPr>
          <p:spPr bwMode="auto">
            <a:xfrm>
              <a:off x="3260" y="2850"/>
              <a:ext cx="4" cy="17"/>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55" name="Rectangle 347"/>
            <p:cNvSpPr>
              <a:spLocks noChangeArrowheads="1"/>
            </p:cNvSpPr>
            <p:nvPr/>
          </p:nvSpPr>
          <p:spPr bwMode="auto">
            <a:xfrm>
              <a:off x="3260" y="2816"/>
              <a:ext cx="4" cy="17"/>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56" name="Rectangle 348"/>
            <p:cNvSpPr>
              <a:spLocks noChangeArrowheads="1"/>
            </p:cNvSpPr>
            <p:nvPr/>
          </p:nvSpPr>
          <p:spPr bwMode="auto">
            <a:xfrm>
              <a:off x="3260" y="2783"/>
              <a:ext cx="4" cy="17"/>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57" name="Rectangle 349"/>
            <p:cNvSpPr>
              <a:spLocks noChangeArrowheads="1"/>
            </p:cNvSpPr>
            <p:nvPr/>
          </p:nvSpPr>
          <p:spPr bwMode="auto">
            <a:xfrm>
              <a:off x="3260" y="2749"/>
              <a:ext cx="4" cy="17"/>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58" name="Rectangle 350"/>
            <p:cNvSpPr>
              <a:spLocks noChangeArrowheads="1"/>
            </p:cNvSpPr>
            <p:nvPr/>
          </p:nvSpPr>
          <p:spPr bwMode="auto">
            <a:xfrm>
              <a:off x="3260" y="2716"/>
              <a:ext cx="4" cy="17"/>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59" name="Rectangle 351"/>
            <p:cNvSpPr>
              <a:spLocks noChangeArrowheads="1"/>
            </p:cNvSpPr>
            <p:nvPr/>
          </p:nvSpPr>
          <p:spPr bwMode="auto">
            <a:xfrm>
              <a:off x="3260" y="2683"/>
              <a:ext cx="4" cy="16"/>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60" name="Rectangle 352"/>
            <p:cNvSpPr>
              <a:spLocks noChangeArrowheads="1"/>
            </p:cNvSpPr>
            <p:nvPr/>
          </p:nvSpPr>
          <p:spPr bwMode="auto">
            <a:xfrm>
              <a:off x="3260" y="2649"/>
              <a:ext cx="4" cy="17"/>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61" name="Rectangle 353"/>
            <p:cNvSpPr>
              <a:spLocks noChangeArrowheads="1"/>
            </p:cNvSpPr>
            <p:nvPr/>
          </p:nvSpPr>
          <p:spPr bwMode="auto">
            <a:xfrm>
              <a:off x="3260" y="2616"/>
              <a:ext cx="4" cy="16"/>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62" name="Rectangle 354"/>
            <p:cNvSpPr>
              <a:spLocks noChangeArrowheads="1"/>
            </p:cNvSpPr>
            <p:nvPr/>
          </p:nvSpPr>
          <p:spPr bwMode="auto">
            <a:xfrm>
              <a:off x="3260" y="2582"/>
              <a:ext cx="4" cy="17"/>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63" name="Rectangle 355"/>
            <p:cNvSpPr>
              <a:spLocks noChangeArrowheads="1"/>
            </p:cNvSpPr>
            <p:nvPr/>
          </p:nvSpPr>
          <p:spPr bwMode="auto">
            <a:xfrm>
              <a:off x="3260" y="2549"/>
              <a:ext cx="4" cy="16"/>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64" name="Rectangle 356"/>
            <p:cNvSpPr>
              <a:spLocks noChangeArrowheads="1"/>
            </p:cNvSpPr>
            <p:nvPr/>
          </p:nvSpPr>
          <p:spPr bwMode="auto">
            <a:xfrm>
              <a:off x="3260" y="2515"/>
              <a:ext cx="4" cy="17"/>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65" name="Rectangle 357"/>
            <p:cNvSpPr>
              <a:spLocks noChangeArrowheads="1"/>
            </p:cNvSpPr>
            <p:nvPr/>
          </p:nvSpPr>
          <p:spPr bwMode="auto">
            <a:xfrm>
              <a:off x="3260" y="2482"/>
              <a:ext cx="4" cy="16"/>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66" name="Rectangle 358"/>
            <p:cNvSpPr>
              <a:spLocks noChangeArrowheads="1"/>
            </p:cNvSpPr>
            <p:nvPr/>
          </p:nvSpPr>
          <p:spPr bwMode="auto">
            <a:xfrm>
              <a:off x="3260" y="2448"/>
              <a:ext cx="4" cy="17"/>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eaLnBrk="1" hangingPunct="1">
                <a:spcBef>
                  <a:spcPct val="0"/>
                </a:spcBef>
                <a:buFontTx/>
                <a:buNone/>
              </a:pPr>
              <a:endParaRPr lang="tr-TR" altLang="tr-TR" sz="1800"/>
            </a:p>
          </p:txBody>
        </p:sp>
        <p:sp>
          <p:nvSpPr>
            <p:cNvPr id="43167" name="Freeform 359"/>
            <p:cNvSpPr>
              <a:spLocks/>
            </p:cNvSpPr>
            <p:nvPr/>
          </p:nvSpPr>
          <p:spPr bwMode="auto">
            <a:xfrm>
              <a:off x="3260" y="2415"/>
              <a:ext cx="4" cy="17"/>
            </a:xfrm>
            <a:custGeom>
              <a:avLst/>
              <a:gdLst>
                <a:gd name="T0" fmla="*/ 2 w 4"/>
                <a:gd name="T1" fmla="*/ 0 h 17"/>
                <a:gd name="T2" fmla="*/ 0 w 4"/>
                <a:gd name="T3" fmla="*/ 0 h 17"/>
                <a:gd name="T4" fmla="*/ 0 w 4"/>
                <a:gd name="T5" fmla="*/ 17 h 17"/>
                <a:gd name="T6" fmla="*/ 4 w 4"/>
                <a:gd name="T7" fmla="*/ 17 h 17"/>
                <a:gd name="T8" fmla="*/ 4 w 4"/>
                <a:gd name="T9" fmla="*/ 0 h 17"/>
                <a:gd name="T10" fmla="*/ 2 w 4"/>
                <a:gd name="T11" fmla="*/ 0 h 17"/>
                <a:gd name="T12" fmla="*/ 0 60000 65536"/>
                <a:gd name="T13" fmla="*/ 0 60000 65536"/>
                <a:gd name="T14" fmla="*/ 0 60000 65536"/>
                <a:gd name="T15" fmla="*/ 0 60000 65536"/>
                <a:gd name="T16" fmla="*/ 0 60000 65536"/>
                <a:gd name="T17" fmla="*/ 0 60000 65536"/>
                <a:gd name="T18" fmla="*/ 0 w 4"/>
                <a:gd name="T19" fmla="*/ 0 h 17"/>
                <a:gd name="T20" fmla="*/ 4 w 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 h="17">
                  <a:moveTo>
                    <a:pt x="2" y="0"/>
                  </a:moveTo>
                  <a:lnTo>
                    <a:pt x="0" y="0"/>
                  </a:lnTo>
                  <a:lnTo>
                    <a:pt x="0" y="17"/>
                  </a:lnTo>
                  <a:lnTo>
                    <a:pt x="4" y="17"/>
                  </a:lnTo>
                  <a:lnTo>
                    <a:pt x="4" y="0"/>
                  </a:lnTo>
                  <a:lnTo>
                    <a:pt x="2" y="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168" name="Freeform 360"/>
            <p:cNvSpPr>
              <a:spLocks/>
            </p:cNvSpPr>
            <p:nvPr/>
          </p:nvSpPr>
          <p:spPr bwMode="auto">
            <a:xfrm>
              <a:off x="3148" y="3559"/>
              <a:ext cx="114" cy="98"/>
            </a:xfrm>
            <a:custGeom>
              <a:avLst/>
              <a:gdLst>
                <a:gd name="T0" fmla="*/ 114 w 114"/>
                <a:gd name="T1" fmla="*/ 49 h 98"/>
                <a:gd name="T2" fmla="*/ 0 w 114"/>
                <a:gd name="T3" fmla="*/ 98 h 98"/>
                <a:gd name="T4" fmla="*/ 0 w 114"/>
                <a:gd name="T5" fmla="*/ 98 h 98"/>
                <a:gd name="T6" fmla="*/ 2 w 114"/>
                <a:gd name="T7" fmla="*/ 95 h 98"/>
                <a:gd name="T8" fmla="*/ 3 w 114"/>
                <a:gd name="T9" fmla="*/ 91 h 98"/>
                <a:gd name="T10" fmla="*/ 4 w 114"/>
                <a:gd name="T11" fmla="*/ 88 h 98"/>
                <a:gd name="T12" fmla="*/ 6 w 114"/>
                <a:gd name="T13" fmla="*/ 85 h 98"/>
                <a:gd name="T14" fmla="*/ 6 w 114"/>
                <a:gd name="T15" fmla="*/ 83 h 98"/>
                <a:gd name="T16" fmla="*/ 7 w 114"/>
                <a:gd name="T17" fmla="*/ 80 h 98"/>
                <a:gd name="T18" fmla="*/ 8 w 114"/>
                <a:gd name="T19" fmla="*/ 76 h 98"/>
                <a:gd name="T20" fmla="*/ 8 w 114"/>
                <a:gd name="T21" fmla="*/ 73 h 98"/>
                <a:gd name="T22" fmla="*/ 10 w 114"/>
                <a:gd name="T23" fmla="*/ 70 h 98"/>
                <a:gd name="T24" fmla="*/ 10 w 114"/>
                <a:gd name="T25" fmla="*/ 67 h 98"/>
                <a:gd name="T26" fmla="*/ 11 w 114"/>
                <a:gd name="T27" fmla="*/ 64 h 98"/>
                <a:gd name="T28" fmla="*/ 11 w 114"/>
                <a:gd name="T29" fmla="*/ 62 h 98"/>
                <a:gd name="T30" fmla="*/ 11 w 114"/>
                <a:gd name="T31" fmla="*/ 58 h 98"/>
                <a:gd name="T32" fmla="*/ 13 w 114"/>
                <a:gd name="T33" fmla="*/ 55 h 98"/>
                <a:gd name="T34" fmla="*/ 13 w 114"/>
                <a:gd name="T35" fmla="*/ 52 h 98"/>
                <a:gd name="T36" fmla="*/ 13 w 114"/>
                <a:gd name="T37" fmla="*/ 49 h 98"/>
                <a:gd name="T38" fmla="*/ 13 w 114"/>
                <a:gd name="T39" fmla="*/ 46 h 98"/>
                <a:gd name="T40" fmla="*/ 13 w 114"/>
                <a:gd name="T41" fmla="*/ 42 h 98"/>
                <a:gd name="T42" fmla="*/ 11 w 114"/>
                <a:gd name="T43" fmla="*/ 39 h 98"/>
                <a:gd name="T44" fmla="*/ 11 w 114"/>
                <a:gd name="T45" fmla="*/ 37 h 98"/>
                <a:gd name="T46" fmla="*/ 11 w 114"/>
                <a:gd name="T47" fmla="*/ 34 h 98"/>
                <a:gd name="T48" fmla="*/ 10 w 114"/>
                <a:gd name="T49" fmla="*/ 31 h 98"/>
                <a:gd name="T50" fmla="*/ 10 w 114"/>
                <a:gd name="T51" fmla="*/ 27 h 98"/>
                <a:gd name="T52" fmla="*/ 10 w 114"/>
                <a:gd name="T53" fmla="*/ 24 h 98"/>
                <a:gd name="T54" fmla="*/ 8 w 114"/>
                <a:gd name="T55" fmla="*/ 21 h 98"/>
                <a:gd name="T56" fmla="*/ 7 w 114"/>
                <a:gd name="T57" fmla="*/ 18 h 98"/>
                <a:gd name="T58" fmla="*/ 7 w 114"/>
                <a:gd name="T59" fmla="*/ 16 h 98"/>
                <a:gd name="T60" fmla="*/ 6 w 114"/>
                <a:gd name="T61" fmla="*/ 13 h 98"/>
                <a:gd name="T62" fmla="*/ 4 w 114"/>
                <a:gd name="T63" fmla="*/ 9 h 98"/>
                <a:gd name="T64" fmla="*/ 3 w 114"/>
                <a:gd name="T65" fmla="*/ 6 h 98"/>
                <a:gd name="T66" fmla="*/ 2 w 114"/>
                <a:gd name="T67" fmla="*/ 3 h 98"/>
                <a:gd name="T68" fmla="*/ 0 w 114"/>
                <a:gd name="T69" fmla="*/ 0 h 98"/>
                <a:gd name="T70" fmla="*/ 114 w 114"/>
                <a:gd name="T71" fmla="*/ 49 h 98"/>
                <a:gd name="T72" fmla="*/ 114 w 114"/>
                <a:gd name="T73" fmla="*/ 49 h 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4"/>
                <a:gd name="T112" fmla="*/ 0 h 98"/>
                <a:gd name="T113" fmla="*/ 114 w 114"/>
                <a:gd name="T114" fmla="*/ 98 h 9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4" h="98">
                  <a:moveTo>
                    <a:pt x="114" y="49"/>
                  </a:moveTo>
                  <a:lnTo>
                    <a:pt x="0" y="98"/>
                  </a:lnTo>
                  <a:lnTo>
                    <a:pt x="2" y="95"/>
                  </a:lnTo>
                  <a:lnTo>
                    <a:pt x="3" y="91"/>
                  </a:lnTo>
                  <a:lnTo>
                    <a:pt x="4" y="88"/>
                  </a:lnTo>
                  <a:lnTo>
                    <a:pt x="6" y="85"/>
                  </a:lnTo>
                  <a:lnTo>
                    <a:pt x="6" y="83"/>
                  </a:lnTo>
                  <a:lnTo>
                    <a:pt x="7" y="80"/>
                  </a:lnTo>
                  <a:lnTo>
                    <a:pt x="8" y="76"/>
                  </a:lnTo>
                  <a:lnTo>
                    <a:pt x="8" y="73"/>
                  </a:lnTo>
                  <a:lnTo>
                    <a:pt x="10" y="70"/>
                  </a:lnTo>
                  <a:lnTo>
                    <a:pt x="10" y="67"/>
                  </a:lnTo>
                  <a:lnTo>
                    <a:pt x="11" y="64"/>
                  </a:lnTo>
                  <a:lnTo>
                    <a:pt x="11" y="62"/>
                  </a:lnTo>
                  <a:lnTo>
                    <a:pt x="11" y="58"/>
                  </a:lnTo>
                  <a:lnTo>
                    <a:pt x="13" y="55"/>
                  </a:lnTo>
                  <a:lnTo>
                    <a:pt x="13" y="52"/>
                  </a:lnTo>
                  <a:lnTo>
                    <a:pt x="13" y="49"/>
                  </a:lnTo>
                  <a:lnTo>
                    <a:pt x="13" y="46"/>
                  </a:lnTo>
                  <a:lnTo>
                    <a:pt x="13" y="42"/>
                  </a:lnTo>
                  <a:lnTo>
                    <a:pt x="11" y="39"/>
                  </a:lnTo>
                  <a:lnTo>
                    <a:pt x="11" y="37"/>
                  </a:lnTo>
                  <a:lnTo>
                    <a:pt x="11" y="34"/>
                  </a:lnTo>
                  <a:lnTo>
                    <a:pt x="10" y="31"/>
                  </a:lnTo>
                  <a:lnTo>
                    <a:pt x="10" y="27"/>
                  </a:lnTo>
                  <a:lnTo>
                    <a:pt x="10" y="24"/>
                  </a:lnTo>
                  <a:lnTo>
                    <a:pt x="8" y="21"/>
                  </a:lnTo>
                  <a:lnTo>
                    <a:pt x="7" y="18"/>
                  </a:lnTo>
                  <a:lnTo>
                    <a:pt x="7" y="16"/>
                  </a:lnTo>
                  <a:lnTo>
                    <a:pt x="6" y="13"/>
                  </a:lnTo>
                  <a:lnTo>
                    <a:pt x="4" y="9"/>
                  </a:lnTo>
                  <a:lnTo>
                    <a:pt x="3" y="6"/>
                  </a:lnTo>
                  <a:lnTo>
                    <a:pt x="2" y="3"/>
                  </a:lnTo>
                  <a:lnTo>
                    <a:pt x="0" y="0"/>
                  </a:lnTo>
                  <a:lnTo>
                    <a:pt x="114" y="49"/>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169" name="Freeform 361"/>
            <p:cNvSpPr>
              <a:spLocks/>
            </p:cNvSpPr>
            <p:nvPr/>
          </p:nvSpPr>
          <p:spPr bwMode="auto">
            <a:xfrm>
              <a:off x="1972" y="3597"/>
              <a:ext cx="1233" cy="20"/>
            </a:xfrm>
            <a:custGeom>
              <a:avLst/>
              <a:gdLst>
                <a:gd name="T0" fmla="*/ 0 w 1233"/>
                <a:gd name="T1" fmla="*/ 8 h 20"/>
                <a:gd name="T2" fmla="*/ 0 w 1233"/>
                <a:gd name="T3" fmla="*/ 17 h 20"/>
                <a:gd name="T4" fmla="*/ 1233 w 1233"/>
                <a:gd name="T5" fmla="*/ 20 h 20"/>
                <a:gd name="T6" fmla="*/ 1233 w 1233"/>
                <a:gd name="T7" fmla="*/ 3 h 20"/>
                <a:gd name="T8" fmla="*/ 0 w 1233"/>
                <a:gd name="T9" fmla="*/ 0 h 20"/>
                <a:gd name="T10" fmla="*/ 0 w 1233"/>
                <a:gd name="T11" fmla="*/ 8 h 20"/>
                <a:gd name="T12" fmla="*/ 0 60000 65536"/>
                <a:gd name="T13" fmla="*/ 0 60000 65536"/>
                <a:gd name="T14" fmla="*/ 0 60000 65536"/>
                <a:gd name="T15" fmla="*/ 0 60000 65536"/>
                <a:gd name="T16" fmla="*/ 0 60000 65536"/>
                <a:gd name="T17" fmla="*/ 0 60000 65536"/>
                <a:gd name="T18" fmla="*/ 0 w 1233"/>
                <a:gd name="T19" fmla="*/ 0 h 20"/>
                <a:gd name="T20" fmla="*/ 1233 w 1233"/>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233" h="20">
                  <a:moveTo>
                    <a:pt x="0" y="8"/>
                  </a:moveTo>
                  <a:lnTo>
                    <a:pt x="0" y="17"/>
                  </a:lnTo>
                  <a:lnTo>
                    <a:pt x="1233" y="20"/>
                  </a:lnTo>
                  <a:lnTo>
                    <a:pt x="1233" y="3"/>
                  </a:lnTo>
                  <a:lnTo>
                    <a:pt x="0" y="0"/>
                  </a:lnTo>
                  <a:lnTo>
                    <a:pt x="0" y="8"/>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170" name="Freeform 362"/>
            <p:cNvSpPr>
              <a:spLocks/>
            </p:cNvSpPr>
            <p:nvPr/>
          </p:nvSpPr>
          <p:spPr bwMode="auto">
            <a:xfrm>
              <a:off x="1915" y="3557"/>
              <a:ext cx="113" cy="97"/>
            </a:xfrm>
            <a:custGeom>
              <a:avLst/>
              <a:gdLst>
                <a:gd name="T0" fmla="*/ 0 w 113"/>
                <a:gd name="T1" fmla="*/ 48 h 97"/>
                <a:gd name="T2" fmla="*/ 113 w 113"/>
                <a:gd name="T3" fmla="*/ 97 h 97"/>
                <a:gd name="T4" fmla="*/ 113 w 113"/>
                <a:gd name="T5" fmla="*/ 97 h 97"/>
                <a:gd name="T6" fmla="*/ 112 w 113"/>
                <a:gd name="T7" fmla="*/ 94 h 97"/>
                <a:gd name="T8" fmla="*/ 110 w 113"/>
                <a:gd name="T9" fmla="*/ 92 h 97"/>
                <a:gd name="T10" fmla="*/ 109 w 113"/>
                <a:gd name="T11" fmla="*/ 89 h 97"/>
                <a:gd name="T12" fmla="*/ 108 w 113"/>
                <a:gd name="T13" fmla="*/ 85 h 97"/>
                <a:gd name="T14" fmla="*/ 106 w 113"/>
                <a:gd name="T15" fmla="*/ 82 h 97"/>
                <a:gd name="T16" fmla="*/ 106 w 113"/>
                <a:gd name="T17" fmla="*/ 79 h 97"/>
                <a:gd name="T18" fmla="*/ 105 w 113"/>
                <a:gd name="T19" fmla="*/ 76 h 97"/>
                <a:gd name="T20" fmla="*/ 105 w 113"/>
                <a:gd name="T21" fmla="*/ 73 h 97"/>
                <a:gd name="T22" fmla="*/ 103 w 113"/>
                <a:gd name="T23" fmla="*/ 71 h 97"/>
                <a:gd name="T24" fmla="*/ 103 w 113"/>
                <a:gd name="T25" fmla="*/ 66 h 97"/>
                <a:gd name="T26" fmla="*/ 102 w 113"/>
                <a:gd name="T27" fmla="*/ 64 h 97"/>
                <a:gd name="T28" fmla="*/ 102 w 113"/>
                <a:gd name="T29" fmla="*/ 61 h 97"/>
                <a:gd name="T30" fmla="*/ 102 w 113"/>
                <a:gd name="T31" fmla="*/ 58 h 97"/>
                <a:gd name="T32" fmla="*/ 102 w 113"/>
                <a:gd name="T33" fmla="*/ 55 h 97"/>
                <a:gd name="T34" fmla="*/ 101 w 113"/>
                <a:gd name="T35" fmla="*/ 51 h 97"/>
                <a:gd name="T36" fmla="*/ 101 w 113"/>
                <a:gd name="T37" fmla="*/ 48 h 97"/>
                <a:gd name="T38" fmla="*/ 101 w 113"/>
                <a:gd name="T39" fmla="*/ 46 h 97"/>
                <a:gd name="T40" fmla="*/ 102 w 113"/>
                <a:gd name="T41" fmla="*/ 43 h 97"/>
                <a:gd name="T42" fmla="*/ 102 w 113"/>
                <a:gd name="T43" fmla="*/ 40 h 97"/>
                <a:gd name="T44" fmla="*/ 102 w 113"/>
                <a:gd name="T45" fmla="*/ 36 h 97"/>
                <a:gd name="T46" fmla="*/ 102 w 113"/>
                <a:gd name="T47" fmla="*/ 33 h 97"/>
                <a:gd name="T48" fmla="*/ 103 w 113"/>
                <a:gd name="T49" fmla="*/ 30 h 97"/>
                <a:gd name="T50" fmla="*/ 103 w 113"/>
                <a:gd name="T51" fmla="*/ 27 h 97"/>
                <a:gd name="T52" fmla="*/ 105 w 113"/>
                <a:gd name="T53" fmla="*/ 25 h 97"/>
                <a:gd name="T54" fmla="*/ 105 w 113"/>
                <a:gd name="T55" fmla="*/ 22 h 97"/>
                <a:gd name="T56" fmla="*/ 106 w 113"/>
                <a:gd name="T57" fmla="*/ 18 h 97"/>
                <a:gd name="T58" fmla="*/ 108 w 113"/>
                <a:gd name="T59" fmla="*/ 15 h 97"/>
                <a:gd name="T60" fmla="*/ 108 w 113"/>
                <a:gd name="T61" fmla="*/ 12 h 97"/>
                <a:gd name="T62" fmla="*/ 109 w 113"/>
                <a:gd name="T63" fmla="*/ 9 h 97"/>
                <a:gd name="T64" fmla="*/ 110 w 113"/>
                <a:gd name="T65" fmla="*/ 7 h 97"/>
                <a:gd name="T66" fmla="*/ 112 w 113"/>
                <a:gd name="T67" fmla="*/ 2 h 97"/>
                <a:gd name="T68" fmla="*/ 113 w 113"/>
                <a:gd name="T69" fmla="*/ 0 h 97"/>
                <a:gd name="T70" fmla="*/ 0 w 113"/>
                <a:gd name="T71" fmla="*/ 48 h 97"/>
                <a:gd name="T72" fmla="*/ 0 w 113"/>
                <a:gd name="T73" fmla="*/ 48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3"/>
                <a:gd name="T112" fmla="*/ 0 h 97"/>
                <a:gd name="T113" fmla="*/ 113 w 113"/>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3" h="97">
                  <a:moveTo>
                    <a:pt x="0" y="48"/>
                  </a:moveTo>
                  <a:lnTo>
                    <a:pt x="113" y="97"/>
                  </a:lnTo>
                  <a:lnTo>
                    <a:pt x="112" y="94"/>
                  </a:lnTo>
                  <a:lnTo>
                    <a:pt x="110" y="92"/>
                  </a:lnTo>
                  <a:lnTo>
                    <a:pt x="109" y="89"/>
                  </a:lnTo>
                  <a:lnTo>
                    <a:pt x="108" y="85"/>
                  </a:lnTo>
                  <a:lnTo>
                    <a:pt x="106" y="82"/>
                  </a:lnTo>
                  <a:lnTo>
                    <a:pt x="106" y="79"/>
                  </a:lnTo>
                  <a:lnTo>
                    <a:pt x="105" y="76"/>
                  </a:lnTo>
                  <a:lnTo>
                    <a:pt x="105" y="73"/>
                  </a:lnTo>
                  <a:lnTo>
                    <a:pt x="103" y="71"/>
                  </a:lnTo>
                  <a:lnTo>
                    <a:pt x="103" y="66"/>
                  </a:lnTo>
                  <a:lnTo>
                    <a:pt x="102" y="64"/>
                  </a:lnTo>
                  <a:lnTo>
                    <a:pt x="102" y="61"/>
                  </a:lnTo>
                  <a:lnTo>
                    <a:pt x="102" y="58"/>
                  </a:lnTo>
                  <a:lnTo>
                    <a:pt x="102" y="55"/>
                  </a:lnTo>
                  <a:lnTo>
                    <a:pt x="101" y="51"/>
                  </a:lnTo>
                  <a:lnTo>
                    <a:pt x="101" y="48"/>
                  </a:lnTo>
                  <a:lnTo>
                    <a:pt x="101" y="46"/>
                  </a:lnTo>
                  <a:lnTo>
                    <a:pt x="102" y="43"/>
                  </a:lnTo>
                  <a:lnTo>
                    <a:pt x="102" y="40"/>
                  </a:lnTo>
                  <a:lnTo>
                    <a:pt x="102" y="36"/>
                  </a:lnTo>
                  <a:lnTo>
                    <a:pt x="102" y="33"/>
                  </a:lnTo>
                  <a:lnTo>
                    <a:pt x="103" y="30"/>
                  </a:lnTo>
                  <a:lnTo>
                    <a:pt x="103" y="27"/>
                  </a:lnTo>
                  <a:lnTo>
                    <a:pt x="105" y="25"/>
                  </a:lnTo>
                  <a:lnTo>
                    <a:pt x="105" y="22"/>
                  </a:lnTo>
                  <a:lnTo>
                    <a:pt x="106" y="18"/>
                  </a:lnTo>
                  <a:lnTo>
                    <a:pt x="108" y="15"/>
                  </a:lnTo>
                  <a:lnTo>
                    <a:pt x="108" y="12"/>
                  </a:lnTo>
                  <a:lnTo>
                    <a:pt x="109" y="9"/>
                  </a:lnTo>
                  <a:lnTo>
                    <a:pt x="110" y="7"/>
                  </a:lnTo>
                  <a:lnTo>
                    <a:pt x="112" y="2"/>
                  </a:lnTo>
                  <a:lnTo>
                    <a:pt x="113" y="0"/>
                  </a:lnTo>
                  <a:lnTo>
                    <a:pt x="0" y="48"/>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171" name="Freeform 363"/>
            <p:cNvSpPr>
              <a:spLocks/>
            </p:cNvSpPr>
            <p:nvPr/>
          </p:nvSpPr>
          <p:spPr bwMode="auto">
            <a:xfrm>
              <a:off x="4272" y="2893"/>
              <a:ext cx="99" cy="114"/>
            </a:xfrm>
            <a:custGeom>
              <a:avLst/>
              <a:gdLst>
                <a:gd name="T0" fmla="*/ 49 w 99"/>
                <a:gd name="T1" fmla="*/ 0 h 114"/>
                <a:gd name="T2" fmla="*/ 99 w 99"/>
                <a:gd name="T3" fmla="*/ 114 h 114"/>
                <a:gd name="T4" fmla="*/ 99 w 99"/>
                <a:gd name="T5" fmla="*/ 114 h 114"/>
                <a:gd name="T6" fmla="*/ 95 w 99"/>
                <a:gd name="T7" fmla="*/ 113 h 114"/>
                <a:gd name="T8" fmla="*/ 92 w 99"/>
                <a:gd name="T9" fmla="*/ 112 h 114"/>
                <a:gd name="T10" fmla="*/ 90 w 99"/>
                <a:gd name="T11" fmla="*/ 110 h 114"/>
                <a:gd name="T12" fmla="*/ 87 w 99"/>
                <a:gd name="T13" fmla="*/ 109 h 114"/>
                <a:gd name="T14" fmla="*/ 84 w 99"/>
                <a:gd name="T15" fmla="*/ 107 h 114"/>
                <a:gd name="T16" fmla="*/ 80 w 99"/>
                <a:gd name="T17" fmla="*/ 107 h 114"/>
                <a:gd name="T18" fmla="*/ 77 w 99"/>
                <a:gd name="T19" fmla="*/ 106 h 114"/>
                <a:gd name="T20" fmla="*/ 74 w 99"/>
                <a:gd name="T21" fmla="*/ 106 h 114"/>
                <a:gd name="T22" fmla="*/ 71 w 99"/>
                <a:gd name="T23" fmla="*/ 105 h 114"/>
                <a:gd name="T24" fmla="*/ 69 w 99"/>
                <a:gd name="T25" fmla="*/ 105 h 114"/>
                <a:gd name="T26" fmla="*/ 64 w 99"/>
                <a:gd name="T27" fmla="*/ 103 h 114"/>
                <a:gd name="T28" fmla="*/ 62 w 99"/>
                <a:gd name="T29" fmla="*/ 103 h 114"/>
                <a:gd name="T30" fmla="*/ 59 w 99"/>
                <a:gd name="T31" fmla="*/ 103 h 114"/>
                <a:gd name="T32" fmla="*/ 56 w 99"/>
                <a:gd name="T33" fmla="*/ 102 h 114"/>
                <a:gd name="T34" fmla="*/ 53 w 99"/>
                <a:gd name="T35" fmla="*/ 102 h 114"/>
                <a:gd name="T36" fmla="*/ 49 w 99"/>
                <a:gd name="T37" fmla="*/ 102 h 114"/>
                <a:gd name="T38" fmla="*/ 46 w 99"/>
                <a:gd name="T39" fmla="*/ 102 h 114"/>
                <a:gd name="T40" fmla="*/ 43 w 99"/>
                <a:gd name="T41" fmla="*/ 102 h 114"/>
                <a:gd name="T42" fmla="*/ 41 w 99"/>
                <a:gd name="T43" fmla="*/ 103 h 114"/>
                <a:gd name="T44" fmla="*/ 38 w 99"/>
                <a:gd name="T45" fmla="*/ 103 h 114"/>
                <a:gd name="T46" fmla="*/ 34 w 99"/>
                <a:gd name="T47" fmla="*/ 103 h 114"/>
                <a:gd name="T48" fmla="*/ 31 w 99"/>
                <a:gd name="T49" fmla="*/ 105 h 114"/>
                <a:gd name="T50" fmla="*/ 28 w 99"/>
                <a:gd name="T51" fmla="*/ 105 h 114"/>
                <a:gd name="T52" fmla="*/ 25 w 99"/>
                <a:gd name="T53" fmla="*/ 106 h 114"/>
                <a:gd name="T54" fmla="*/ 23 w 99"/>
                <a:gd name="T55" fmla="*/ 106 h 114"/>
                <a:gd name="T56" fmla="*/ 18 w 99"/>
                <a:gd name="T57" fmla="*/ 107 h 114"/>
                <a:gd name="T58" fmla="*/ 16 w 99"/>
                <a:gd name="T59" fmla="*/ 107 h 114"/>
                <a:gd name="T60" fmla="*/ 13 w 99"/>
                <a:gd name="T61" fmla="*/ 109 h 114"/>
                <a:gd name="T62" fmla="*/ 10 w 99"/>
                <a:gd name="T63" fmla="*/ 110 h 114"/>
                <a:gd name="T64" fmla="*/ 7 w 99"/>
                <a:gd name="T65" fmla="*/ 112 h 114"/>
                <a:gd name="T66" fmla="*/ 3 w 99"/>
                <a:gd name="T67" fmla="*/ 113 h 114"/>
                <a:gd name="T68" fmla="*/ 0 w 99"/>
                <a:gd name="T69" fmla="*/ 114 h 114"/>
                <a:gd name="T70" fmla="*/ 49 w 99"/>
                <a:gd name="T71" fmla="*/ 0 h 114"/>
                <a:gd name="T72" fmla="*/ 49 w 99"/>
                <a:gd name="T73" fmla="*/ 0 h 1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9"/>
                <a:gd name="T112" fmla="*/ 0 h 114"/>
                <a:gd name="T113" fmla="*/ 99 w 99"/>
                <a:gd name="T114" fmla="*/ 114 h 11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9" h="114">
                  <a:moveTo>
                    <a:pt x="49" y="0"/>
                  </a:moveTo>
                  <a:lnTo>
                    <a:pt x="99" y="114"/>
                  </a:lnTo>
                  <a:lnTo>
                    <a:pt x="95" y="113"/>
                  </a:lnTo>
                  <a:lnTo>
                    <a:pt x="92" y="112"/>
                  </a:lnTo>
                  <a:lnTo>
                    <a:pt x="90" y="110"/>
                  </a:lnTo>
                  <a:lnTo>
                    <a:pt x="87" y="109"/>
                  </a:lnTo>
                  <a:lnTo>
                    <a:pt x="84" y="107"/>
                  </a:lnTo>
                  <a:lnTo>
                    <a:pt x="80" y="107"/>
                  </a:lnTo>
                  <a:lnTo>
                    <a:pt x="77" y="106"/>
                  </a:lnTo>
                  <a:lnTo>
                    <a:pt x="74" y="106"/>
                  </a:lnTo>
                  <a:lnTo>
                    <a:pt x="71" y="105"/>
                  </a:lnTo>
                  <a:lnTo>
                    <a:pt x="69" y="105"/>
                  </a:lnTo>
                  <a:lnTo>
                    <a:pt x="64" y="103"/>
                  </a:lnTo>
                  <a:lnTo>
                    <a:pt x="62" y="103"/>
                  </a:lnTo>
                  <a:lnTo>
                    <a:pt x="59" y="103"/>
                  </a:lnTo>
                  <a:lnTo>
                    <a:pt x="56" y="102"/>
                  </a:lnTo>
                  <a:lnTo>
                    <a:pt x="53" y="102"/>
                  </a:lnTo>
                  <a:lnTo>
                    <a:pt x="49" y="102"/>
                  </a:lnTo>
                  <a:lnTo>
                    <a:pt x="46" y="102"/>
                  </a:lnTo>
                  <a:lnTo>
                    <a:pt x="43" y="102"/>
                  </a:lnTo>
                  <a:lnTo>
                    <a:pt x="41" y="103"/>
                  </a:lnTo>
                  <a:lnTo>
                    <a:pt x="38" y="103"/>
                  </a:lnTo>
                  <a:lnTo>
                    <a:pt x="34" y="103"/>
                  </a:lnTo>
                  <a:lnTo>
                    <a:pt x="31" y="105"/>
                  </a:lnTo>
                  <a:lnTo>
                    <a:pt x="28" y="105"/>
                  </a:lnTo>
                  <a:lnTo>
                    <a:pt x="25" y="106"/>
                  </a:lnTo>
                  <a:lnTo>
                    <a:pt x="23" y="106"/>
                  </a:lnTo>
                  <a:lnTo>
                    <a:pt x="18" y="107"/>
                  </a:lnTo>
                  <a:lnTo>
                    <a:pt x="16" y="107"/>
                  </a:lnTo>
                  <a:lnTo>
                    <a:pt x="13" y="109"/>
                  </a:lnTo>
                  <a:lnTo>
                    <a:pt x="10" y="110"/>
                  </a:lnTo>
                  <a:lnTo>
                    <a:pt x="7" y="112"/>
                  </a:lnTo>
                  <a:lnTo>
                    <a:pt x="3" y="113"/>
                  </a:lnTo>
                  <a:lnTo>
                    <a:pt x="0" y="114"/>
                  </a:lnTo>
                  <a:lnTo>
                    <a:pt x="49" y="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172" name="Freeform 364"/>
            <p:cNvSpPr>
              <a:spLocks/>
            </p:cNvSpPr>
            <p:nvPr/>
          </p:nvSpPr>
          <p:spPr bwMode="auto">
            <a:xfrm>
              <a:off x="4314" y="2950"/>
              <a:ext cx="15" cy="1088"/>
            </a:xfrm>
            <a:custGeom>
              <a:avLst/>
              <a:gdLst>
                <a:gd name="T0" fmla="*/ 7 w 15"/>
                <a:gd name="T1" fmla="*/ 1088 h 1088"/>
                <a:gd name="T2" fmla="*/ 15 w 15"/>
                <a:gd name="T3" fmla="*/ 1088 h 1088"/>
                <a:gd name="T4" fmla="*/ 15 w 15"/>
                <a:gd name="T5" fmla="*/ 0 h 1088"/>
                <a:gd name="T6" fmla="*/ 0 w 15"/>
                <a:gd name="T7" fmla="*/ 0 h 1088"/>
                <a:gd name="T8" fmla="*/ 0 w 15"/>
                <a:gd name="T9" fmla="*/ 1088 h 1088"/>
                <a:gd name="T10" fmla="*/ 7 w 15"/>
                <a:gd name="T11" fmla="*/ 1088 h 1088"/>
                <a:gd name="T12" fmla="*/ 0 60000 65536"/>
                <a:gd name="T13" fmla="*/ 0 60000 65536"/>
                <a:gd name="T14" fmla="*/ 0 60000 65536"/>
                <a:gd name="T15" fmla="*/ 0 60000 65536"/>
                <a:gd name="T16" fmla="*/ 0 60000 65536"/>
                <a:gd name="T17" fmla="*/ 0 60000 65536"/>
                <a:gd name="T18" fmla="*/ 0 w 15"/>
                <a:gd name="T19" fmla="*/ 0 h 1088"/>
                <a:gd name="T20" fmla="*/ 15 w 15"/>
                <a:gd name="T21" fmla="*/ 1088 h 1088"/>
              </a:gdLst>
              <a:ahLst/>
              <a:cxnLst>
                <a:cxn ang="T12">
                  <a:pos x="T0" y="T1"/>
                </a:cxn>
                <a:cxn ang="T13">
                  <a:pos x="T2" y="T3"/>
                </a:cxn>
                <a:cxn ang="T14">
                  <a:pos x="T4" y="T5"/>
                </a:cxn>
                <a:cxn ang="T15">
                  <a:pos x="T6" y="T7"/>
                </a:cxn>
                <a:cxn ang="T16">
                  <a:pos x="T8" y="T9"/>
                </a:cxn>
                <a:cxn ang="T17">
                  <a:pos x="T10" y="T11"/>
                </a:cxn>
              </a:cxnLst>
              <a:rect l="T18" t="T19" r="T20" b="T21"/>
              <a:pathLst>
                <a:path w="15" h="1088">
                  <a:moveTo>
                    <a:pt x="7" y="1088"/>
                  </a:moveTo>
                  <a:lnTo>
                    <a:pt x="15" y="1088"/>
                  </a:lnTo>
                  <a:lnTo>
                    <a:pt x="15" y="0"/>
                  </a:lnTo>
                  <a:lnTo>
                    <a:pt x="0" y="0"/>
                  </a:lnTo>
                  <a:lnTo>
                    <a:pt x="0" y="1088"/>
                  </a:lnTo>
                  <a:lnTo>
                    <a:pt x="7" y="1088"/>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173" name="Freeform 365"/>
            <p:cNvSpPr>
              <a:spLocks/>
            </p:cNvSpPr>
            <p:nvPr/>
          </p:nvSpPr>
          <p:spPr bwMode="auto">
            <a:xfrm>
              <a:off x="4272" y="3980"/>
              <a:ext cx="99" cy="115"/>
            </a:xfrm>
            <a:custGeom>
              <a:avLst/>
              <a:gdLst>
                <a:gd name="T0" fmla="*/ 49 w 99"/>
                <a:gd name="T1" fmla="*/ 115 h 115"/>
                <a:gd name="T2" fmla="*/ 99 w 99"/>
                <a:gd name="T3" fmla="*/ 0 h 115"/>
                <a:gd name="T4" fmla="*/ 99 w 99"/>
                <a:gd name="T5" fmla="*/ 0 h 115"/>
                <a:gd name="T6" fmla="*/ 95 w 99"/>
                <a:gd name="T7" fmla="*/ 2 h 115"/>
                <a:gd name="T8" fmla="*/ 92 w 99"/>
                <a:gd name="T9" fmla="*/ 3 h 115"/>
                <a:gd name="T10" fmla="*/ 90 w 99"/>
                <a:gd name="T11" fmla="*/ 5 h 115"/>
                <a:gd name="T12" fmla="*/ 87 w 99"/>
                <a:gd name="T13" fmla="*/ 6 h 115"/>
                <a:gd name="T14" fmla="*/ 84 w 99"/>
                <a:gd name="T15" fmla="*/ 7 h 115"/>
                <a:gd name="T16" fmla="*/ 80 w 99"/>
                <a:gd name="T17" fmla="*/ 9 h 115"/>
                <a:gd name="T18" fmla="*/ 77 w 99"/>
                <a:gd name="T19" fmla="*/ 9 h 115"/>
                <a:gd name="T20" fmla="*/ 74 w 99"/>
                <a:gd name="T21" fmla="*/ 10 h 115"/>
                <a:gd name="T22" fmla="*/ 71 w 99"/>
                <a:gd name="T23" fmla="*/ 12 h 115"/>
                <a:gd name="T24" fmla="*/ 69 w 99"/>
                <a:gd name="T25" fmla="*/ 12 h 115"/>
                <a:gd name="T26" fmla="*/ 64 w 99"/>
                <a:gd name="T27" fmla="*/ 12 h 115"/>
                <a:gd name="T28" fmla="*/ 62 w 99"/>
                <a:gd name="T29" fmla="*/ 13 h 115"/>
                <a:gd name="T30" fmla="*/ 59 w 99"/>
                <a:gd name="T31" fmla="*/ 13 h 115"/>
                <a:gd name="T32" fmla="*/ 56 w 99"/>
                <a:gd name="T33" fmla="*/ 13 h 115"/>
                <a:gd name="T34" fmla="*/ 53 w 99"/>
                <a:gd name="T35" fmla="*/ 13 h 115"/>
                <a:gd name="T36" fmla="*/ 49 w 99"/>
                <a:gd name="T37" fmla="*/ 13 h 115"/>
                <a:gd name="T38" fmla="*/ 46 w 99"/>
                <a:gd name="T39" fmla="*/ 13 h 115"/>
                <a:gd name="T40" fmla="*/ 43 w 99"/>
                <a:gd name="T41" fmla="*/ 13 h 115"/>
                <a:gd name="T42" fmla="*/ 41 w 99"/>
                <a:gd name="T43" fmla="*/ 13 h 115"/>
                <a:gd name="T44" fmla="*/ 38 w 99"/>
                <a:gd name="T45" fmla="*/ 13 h 115"/>
                <a:gd name="T46" fmla="*/ 34 w 99"/>
                <a:gd name="T47" fmla="*/ 12 h 115"/>
                <a:gd name="T48" fmla="*/ 31 w 99"/>
                <a:gd name="T49" fmla="*/ 12 h 115"/>
                <a:gd name="T50" fmla="*/ 28 w 99"/>
                <a:gd name="T51" fmla="*/ 12 h 115"/>
                <a:gd name="T52" fmla="*/ 25 w 99"/>
                <a:gd name="T53" fmla="*/ 10 h 115"/>
                <a:gd name="T54" fmla="*/ 23 w 99"/>
                <a:gd name="T55" fmla="*/ 9 h 115"/>
                <a:gd name="T56" fmla="*/ 18 w 99"/>
                <a:gd name="T57" fmla="*/ 9 h 115"/>
                <a:gd name="T58" fmla="*/ 16 w 99"/>
                <a:gd name="T59" fmla="*/ 7 h 115"/>
                <a:gd name="T60" fmla="*/ 13 w 99"/>
                <a:gd name="T61" fmla="*/ 6 h 115"/>
                <a:gd name="T62" fmla="*/ 10 w 99"/>
                <a:gd name="T63" fmla="*/ 5 h 115"/>
                <a:gd name="T64" fmla="*/ 7 w 99"/>
                <a:gd name="T65" fmla="*/ 3 h 115"/>
                <a:gd name="T66" fmla="*/ 3 w 99"/>
                <a:gd name="T67" fmla="*/ 2 h 115"/>
                <a:gd name="T68" fmla="*/ 0 w 99"/>
                <a:gd name="T69" fmla="*/ 0 h 115"/>
                <a:gd name="T70" fmla="*/ 49 w 99"/>
                <a:gd name="T71" fmla="*/ 115 h 115"/>
                <a:gd name="T72" fmla="*/ 49 w 99"/>
                <a:gd name="T73" fmla="*/ 115 h 1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9"/>
                <a:gd name="T112" fmla="*/ 0 h 115"/>
                <a:gd name="T113" fmla="*/ 99 w 99"/>
                <a:gd name="T114" fmla="*/ 115 h 1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9" h="115">
                  <a:moveTo>
                    <a:pt x="49" y="115"/>
                  </a:moveTo>
                  <a:lnTo>
                    <a:pt x="99" y="0"/>
                  </a:lnTo>
                  <a:lnTo>
                    <a:pt x="95" y="2"/>
                  </a:lnTo>
                  <a:lnTo>
                    <a:pt x="92" y="3"/>
                  </a:lnTo>
                  <a:lnTo>
                    <a:pt x="90" y="5"/>
                  </a:lnTo>
                  <a:lnTo>
                    <a:pt x="87" y="6"/>
                  </a:lnTo>
                  <a:lnTo>
                    <a:pt x="84" y="7"/>
                  </a:lnTo>
                  <a:lnTo>
                    <a:pt x="80" y="9"/>
                  </a:lnTo>
                  <a:lnTo>
                    <a:pt x="77" y="9"/>
                  </a:lnTo>
                  <a:lnTo>
                    <a:pt x="74" y="10"/>
                  </a:lnTo>
                  <a:lnTo>
                    <a:pt x="71" y="12"/>
                  </a:lnTo>
                  <a:lnTo>
                    <a:pt x="69" y="12"/>
                  </a:lnTo>
                  <a:lnTo>
                    <a:pt x="64" y="12"/>
                  </a:lnTo>
                  <a:lnTo>
                    <a:pt x="62" y="13"/>
                  </a:lnTo>
                  <a:lnTo>
                    <a:pt x="59" y="13"/>
                  </a:lnTo>
                  <a:lnTo>
                    <a:pt x="56" y="13"/>
                  </a:lnTo>
                  <a:lnTo>
                    <a:pt x="53" y="13"/>
                  </a:lnTo>
                  <a:lnTo>
                    <a:pt x="49" y="13"/>
                  </a:lnTo>
                  <a:lnTo>
                    <a:pt x="46" y="13"/>
                  </a:lnTo>
                  <a:lnTo>
                    <a:pt x="43" y="13"/>
                  </a:lnTo>
                  <a:lnTo>
                    <a:pt x="41" y="13"/>
                  </a:lnTo>
                  <a:lnTo>
                    <a:pt x="38" y="13"/>
                  </a:lnTo>
                  <a:lnTo>
                    <a:pt x="34" y="12"/>
                  </a:lnTo>
                  <a:lnTo>
                    <a:pt x="31" y="12"/>
                  </a:lnTo>
                  <a:lnTo>
                    <a:pt x="28" y="12"/>
                  </a:lnTo>
                  <a:lnTo>
                    <a:pt x="25" y="10"/>
                  </a:lnTo>
                  <a:lnTo>
                    <a:pt x="23" y="9"/>
                  </a:lnTo>
                  <a:lnTo>
                    <a:pt x="18" y="9"/>
                  </a:lnTo>
                  <a:lnTo>
                    <a:pt x="16" y="7"/>
                  </a:lnTo>
                  <a:lnTo>
                    <a:pt x="13" y="6"/>
                  </a:lnTo>
                  <a:lnTo>
                    <a:pt x="10" y="5"/>
                  </a:lnTo>
                  <a:lnTo>
                    <a:pt x="7" y="3"/>
                  </a:lnTo>
                  <a:lnTo>
                    <a:pt x="3" y="2"/>
                  </a:lnTo>
                  <a:lnTo>
                    <a:pt x="0" y="0"/>
                  </a:lnTo>
                  <a:lnTo>
                    <a:pt x="49" y="115"/>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174" name="Freeform 366"/>
            <p:cNvSpPr>
              <a:spLocks/>
            </p:cNvSpPr>
            <p:nvPr/>
          </p:nvSpPr>
          <p:spPr bwMode="auto">
            <a:xfrm>
              <a:off x="4272" y="2086"/>
              <a:ext cx="99" cy="114"/>
            </a:xfrm>
            <a:custGeom>
              <a:avLst/>
              <a:gdLst>
                <a:gd name="T0" fmla="*/ 49 w 99"/>
                <a:gd name="T1" fmla="*/ 0 h 114"/>
                <a:gd name="T2" fmla="*/ 99 w 99"/>
                <a:gd name="T3" fmla="*/ 114 h 114"/>
                <a:gd name="T4" fmla="*/ 99 w 99"/>
                <a:gd name="T5" fmla="*/ 114 h 114"/>
                <a:gd name="T6" fmla="*/ 95 w 99"/>
                <a:gd name="T7" fmla="*/ 113 h 114"/>
                <a:gd name="T8" fmla="*/ 92 w 99"/>
                <a:gd name="T9" fmla="*/ 111 h 114"/>
                <a:gd name="T10" fmla="*/ 90 w 99"/>
                <a:gd name="T11" fmla="*/ 110 h 114"/>
                <a:gd name="T12" fmla="*/ 87 w 99"/>
                <a:gd name="T13" fmla="*/ 109 h 114"/>
                <a:gd name="T14" fmla="*/ 84 w 99"/>
                <a:gd name="T15" fmla="*/ 107 h 114"/>
                <a:gd name="T16" fmla="*/ 80 w 99"/>
                <a:gd name="T17" fmla="*/ 107 h 114"/>
                <a:gd name="T18" fmla="*/ 77 w 99"/>
                <a:gd name="T19" fmla="*/ 106 h 114"/>
                <a:gd name="T20" fmla="*/ 74 w 99"/>
                <a:gd name="T21" fmla="*/ 104 h 114"/>
                <a:gd name="T22" fmla="*/ 71 w 99"/>
                <a:gd name="T23" fmla="*/ 104 h 114"/>
                <a:gd name="T24" fmla="*/ 69 w 99"/>
                <a:gd name="T25" fmla="*/ 103 h 114"/>
                <a:gd name="T26" fmla="*/ 64 w 99"/>
                <a:gd name="T27" fmla="*/ 103 h 114"/>
                <a:gd name="T28" fmla="*/ 62 w 99"/>
                <a:gd name="T29" fmla="*/ 103 h 114"/>
                <a:gd name="T30" fmla="*/ 59 w 99"/>
                <a:gd name="T31" fmla="*/ 102 h 114"/>
                <a:gd name="T32" fmla="*/ 56 w 99"/>
                <a:gd name="T33" fmla="*/ 102 h 114"/>
                <a:gd name="T34" fmla="*/ 53 w 99"/>
                <a:gd name="T35" fmla="*/ 102 h 114"/>
                <a:gd name="T36" fmla="*/ 49 w 99"/>
                <a:gd name="T37" fmla="*/ 102 h 114"/>
                <a:gd name="T38" fmla="*/ 46 w 99"/>
                <a:gd name="T39" fmla="*/ 102 h 114"/>
                <a:gd name="T40" fmla="*/ 43 w 99"/>
                <a:gd name="T41" fmla="*/ 102 h 114"/>
                <a:gd name="T42" fmla="*/ 41 w 99"/>
                <a:gd name="T43" fmla="*/ 102 h 114"/>
                <a:gd name="T44" fmla="*/ 38 w 99"/>
                <a:gd name="T45" fmla="*/ 103 h 114"/>
                <a:gd name="T46" fmla="*/ 34 w 99"/>
                <a:gd name="T47" fmla="*/ 103 h 114"/>
                <a:gd name="T48" fmla="*/ 31 w 99"/>
                <a:gd name="T49" fmla="*/ 103 h 114"/>
                <a:gd name="T50" fmla="*/ 28 w 99"/>
                <a:gd name="T51" fmla="*/ 104 h 114"/>
                <a:gd name="T52" fmla="*/ 25 w 99"/>
                <a:gd name="T53" fmla="*/ 104 h 114"/>
                <a:gd name="T54" fmla="*/ 23 w 99"/>
                <a:gd name="T55" fmla="*/ 106 h 114"/>
                <a:gd name="T56" fmla="*/ 18 w 99"/>
                <a:gd name="T57" fmla="*/ 107 h 114"/>
                <a:gd name="T58" fmla="*/ 16 w 99"/>
                <a:gd name="T59" fmla="*/ 107 h 114"/>
                <a:gd name="T60" fmla="*/ 13 w 99"/>
                <a:gd name="T61" fmla="*/ 109 h 114"/>
                <a:gd name="T62" fmla="*/ 10 w 99"/>
                <a:gd name="T63" fmla="*/ 110 h 114"/>
                <a:gd name="T64" fmla="*/ 7 w 99"/>
                <a:gd name="T65" fmla="*/ 111 h 114"/>
                <a:gd name="T66" fmla="*/ 3 w 99"/>
                <a:gd name="T67" fmla="*/ 113 h 114"/>
                <a:gd name="T68" fmla="*/ 0 w 99"/>
                <a:gd name="T69" fmla="*/ 114 h 114"/>
                <a:gd name="T70" fmla="*/ 49 w 99"/>
                <a:gd name="T71" fmla="*/ 0 h 114"/>
                <a:gd name="T72" fmla="*/ 49 w 99"/>
                <a:gd name="T73" fmla="*/ 0 h 1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9"/>
                <a:gd name="T112" fmla="*/ 0 h 114"/>
                <a:gd name="T113" fmla="*/ 99 w 99"/>
                <a:gd name="T114" fmla="*/ 114 h 11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9" h="114">
                  <a:moveTo>
                    <a:pt x="49" y="0"/>
                  </a:moveTo>
                  <a:lnTo>
                    <a:pt x="99" y="114"/>
                  </a:lnTo>
                  <a:lnTo>
                    <a:pt x="95" y="113"/>
                  </a:lnTo>
                  <a:lnTo>
                    <a:pt x="92" y="111"/>
                  </a:lnTo>
                  <a:lnTo>
                    <a:pt x="90" y="110"/>
                  </a:lnTo>
                  <a:lnTo>
                    <a:pt x="87" y="109"/>
                  </a:lnTo>
                  <a:lnTo>
                    <a:pt x="84" y="107"/>
                  </a:lnTo>
                  <a:lnTo>
                    <a:pt x="80" y="107"/>
                  </a:lnTo>
                  <a:lnTo>
                    <a:pt x="77" y="106"/>
                  </a:lnTo>
                  <a:lnTo>
                    <a:pt x="74" y="104"/>
                  </a:lnTo>
                  <a:lnTo>
                    <a:pt x="71" y="104"/>
                  </a:lnTo>
                  <a:lnTo>
                    <a:pt x="69" y="103"/>
                  </a:lnTo>
                  <a:lnTo>
                    <a:pt x="64" y="103"/>
                  </a:lnTo>
                  <a:lnTo>
                    <a:pt x="62" y="103"/>
                  </a:lnTo>
                  <a:lnTo>
                    <a:pt x="59" y="102"/>
                  </a:lnTo>
                  <a:lnTo>
                    <a:pt x="56" y="102"/>
                  </a:lnTo>
                  <a:lnTo>
                    <a:pt x="53" y="102"/>
                  </a:lnTo>
                  <a:lnTo>
                    <a:pt x="49" y="102"/>
                  </a:lnTo>
                  <a:lnTo>
                    <a:pt x="46" y="102"/>
                  </a:lnTo>
                  <a:lnTo>
                    <a:pt x="43" y="102"/>
                  </a:lnTo>
                  <a:lnTo>
                    <a:pt x="41" y="102"/>
                  </a:lnTo>
                  <a:lnTo>
                    <a:pt x="38" y="103"/>
                  </a:lnTo>
                  <a:lnTo>
                    <a:pt x="34" y="103"/>
                  </a:lnTo>
                  <a:lnTo>
                    <a:pt x="31" y="103"/>
                  </a:lnTo>
                  <a:lnTo>
                    <a:pt x="28" y="104"/>
                  </a:lnTo>
                  <a:lnTo>
                    <a:pt x="25" y="104"/>
                  </a:lnTo>
                  <a:lnTo>
                    <a:pt x="23" y="106"/>
                  </a:lnTo>
                  <a:lnTo>
                    <a:pt x="18" y="107"/>
                  </a:lnTo>
                  <a:lnTo>
                    <a:pt x="16" y="107"/>
                  </a:lnTo>
                  <a:lnTo>
                    <a:pt x="13" y="109"/>
                  </a:lnTo>
                  <a:lnTo>
                    <a:pt x="10" y="110"/>
                  </a:lnTo>
                  <a:lnTo>
                    <a:pt x="7" y="111"/>
                  </a:lnTo>
                  <a:lnTo>
                    <a:pt x="3" y="113"/>
                  </a:lnTo>
                  <a:lnTo>
                    <a:pt x="0" y="114"/>
                  </a:lnTo>
                  <a:lnTo>
                    <a:pt x="49" y="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175" name="Freeform 367"/>
            <p:cNvSpPr>
              <a:spLocks/>
            </p:cNvSpPr>
            <p:nvPr/>
          </p:nvSpPr>
          <p:spPr bwMode="auto">
            <a:xfrm>
              <a:off x="4314" y="2143"/>
              <a:ext cx="15" cy="460"/>
            </a:xfrm>
            <a:custGeom>
              <a:avLst/>
              <a:gdLst>
                <a:gd name="T0" fmla="*/ 7 w 15"/>
                <a:gd name="T1" fmla="*/ 460 h 460"/>
                <a:gd name="T2" fmla="*/ 15 w 15"/>
                <a:gd name="T3" fmla="*/ 460 h 460"/>
                <a:gd name="T4" fmla="*/ 15 w 15"/>
                <a:gd name="T5" fmla="*/ 0 h 460"/>
                <a:gd name="T6" fmla="*/ 0 w 15"/>
                <a:gd name="T7" fmla="*/ 0 h 460"/>
                <a:gd name="T8" fmla="*/ 0 w 15"/>
                <a:gd name="T9" fmla="*/ 460 h 460"/>
                <a:gd name="T10" fmla="*/ 7 w 15"/>
                <a:gd name="T11" fmla="*/ 460 h 460"/>
                <a:gd name="T12" fmla="*/ 0 60000 65536"/>
                <a:gd name="T13" fmla="*/ 0 60000 65536"/>
                <a:gd name="T14" fmla="*/ 0 60000 65536"/>
                <a:gd name="T15" fmla="*/ 0 60000 65536"/>
                <a:gd name="T16" fmla="*/ 0 60000 65536"/>
                <a:gd name="T17" fmla="*/ 0 60000 65536"/>
                <a:gd name="T18" fmla="*/ 0 w 15"/>
                <a:gd name="T19" fmla="*/ 0 h 460"/>
                <a:gd name="T20" fmla="*/ 15 w 15"/>
                <a:gd name="T21" fmla="*/ 460 h 460"/>
              </a:gdLst>
              <a:ahLst/>
              <a:cxnLst>
                <a:cxn ang="T12">
                  <a:pos x="T0" y="T1"/>
                </a:cxn>
                <a:cxn ang="T13">
                  <a:pos x="T2" y="T3"/>
                </a:cxn>
                <a:cxn ang="T14">
                  <a:pos x="T4" y="T5"/>
                </a:cxn>
                <a:cxn ang="T15">
                  <a:pos x="T6" y="T7"/>
                </a:cxn>
                <a:cxn ang="T16">
                  <a:pos x="T8" y="T9"/>
                </a:cxn>
                <a:cxn ang="T17">
                  <a:pos x="T10" y="T11"/>
                </a:cxn>
              </a:cxnLst>
              <a:rect l="T18" t="T19" r="T20" b="T21"/>
              <a:pathLst>
                <a:path w="15" h="460">
                  <a:moveTo>
                    <a:pt x="7" y="460"/>
                  </a:moveTo>
                  <a:lnTo>
                    <a:pt x="15" y="460"/>
                  </a:lnTo>
                  <a:lnTo>
                    <a:pt x="15" y="0"/>
                  </a:lnTo>
                  <a:lnTo>
                    <a:pt x="0" y="0"/>
                  </a:lnTo>
                  <a:lnTo>
                    <a:pt x="0" y="460"/>
                  </a:lnTo>
                  <a:lnTo>
                    <a:pt x="7" y="46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176" name="Freeform 368"/>
            <p:cNvSpPr>
              <a:spLocks/>
            </p:cNvSpPr>
            <p:nvPr/>
          </p:nvSpPr>
          <p:spPr bwMode="auto">
            <a:xfrm>
              <a:off x="4272" y="2546"/>
              <a:ext cx="99" cy="114"/>
            </a:xfrm>
            <a:custGeom>
              <a:avLst/>
              <a:gdLst>
                <a:gd name="T0" fmla="*/ 49 w 99"/>
                <a:gd name="T1" fmla="*/ 114 h 114"/>
                <a:gd name="T2" fmla="*/ 99 w 99"/>
                <a:gd name="T3" fmla="*/ 0 h 114"/>
                <a:gd name="T4" fmla="*/ 99 w 99"/>
                <a:gd name="T5" fmla="*/ 0 h 114"/>
                <a:gd name="T6" fmla="*/ 95 w 99"/>
                <a:gd name="T7" fmla="*/ 1 h 114"/>
                <a:gd name="T8" fmla="*/ 92 w 99"/>
                <a:gd name="T9" fmla="*/ 3 h 114"/>
                <a:gd name="T10" fmla="*/ 90 w 99"/>
                <a:gd name="T11" fmla="*/ 4 h 114"/>
                <a:gd name="T12" fmla="*/ 87 w 99"/>
                <a:gd name="T13" fmla="*/ 5 h 114"/>
                <a:gd name="T14" fmla="*/ 84 w 99"/>
                <a:gd name="T15" fmla="*/ 7 h 114"/>
                <a:gd name="T16" fmla="*/ 80 w 99"/>
                <a:gd name="T17" fmla="*/ 7 h 114"/>
                <a:gd name="T18" fmla="*/ 77 w 99"/>
                <a:gd name="T19" fmla="*/ 8 h 114"/>
                <a:gd name="T20" fmla="*/ 74 w 99"/>
                <a:gd name="T21" fmla="*/ 10 h 114"/>
                <a:gd name="T22" fmla="*/ 71 w 99"/>
                <a:gd name="T23" fmla="*/ 10 h 114"/>
                <a:gd name="T24" fmla="*/ 69 w 99"/>
                <a:gd name="T25" fmla="*/ 10 h 114"/>
                <a:gd name="T26" fmla="*/ 64 w 99"/>
                <a:gd name="T27" fmla="*/ 11 h 114"/>
                <a:gd name="T28" fmla="*/ 62 w 99"/>
                <a:gd name="T29" fmla="*/ 11 h 114"/>
                <a:gd name="T30" fmla="*/ 59 w 99"/>
                <a:gd name="T31" fmla="*/ 11 h 114"/>
                <a:gd name="T32" fmla="*/ 56 w 99"/>
                <a:gd name="T33" fmla="*/ 12 h 114"/>
                <a:gd name="T34" fmla="*/ 53 w 99"/>
                <a:gd name="T35" fmla="*/ 12 h 114"/>
                <a:gd name="T36" fmla="*/ 49 w 99"/>
                <a:gd name="T37" fmla="*/ 12 h 114"/>
                <a:gd name="T38" fmla="*/ 46 w 99"/>
                <a:gd name="T39" fmla="*/ 12 h 114"/>
                <a:gd name="T40" fmla="*/ 43 w 99"/>
                <a:gd name="T41" fmla="*/ 12 h 114"/>
                <a:gd name="T42" fmla="*/ 41 w 99"/>
                <a:gd name="T43" fmla="*/ 11 h 114"/>
                <a:gd name="T44" fmla="*/ 38 w 99"/>
                <a:gd name="T45" fmla="*/ 11 h 114"/>
                <a:gd name="T46" fmla="*/ 34 w 99"/>
                <a:gd name="T47" fmla="*/ 11 h 114"/>
                <a:gd name="T48" fmla="*/ 31 w 99"/>
                <a:gd name="T49" fmla="*/ 10 h 114"/>
                <a:gd name="T50" fmla="*/ 28 w 99"/>
                <a:gd name="T51" fmla="*/ 10 h 114"/>
                <a:gd name="T52" fmla="*/ 25 w 99"/>
                <a:gd name="T53" fmla="*/ 10 h 114"/>
                <a:gd name="T54" fmla="*/ 23 w 99"/>
                <a:gd name="T55" fmla="*/ 8 h 114"/>
                <a:gd name="T56" fmla="*/ 18 w 99"/>
                <a:gd name="T57" fmla="*/ 7 h 114"/>
                <a:gd name="T58" fmla="*/ 16 w 99"/>
                <a:gd name="T59" fmla="*/ 7 h 114"/>
                <a:gd name="T60" fmla="*/ 13 w 99"/>
                <a:gd name="T61" fmla="*/ 5 h 114"/>
                <a:gd name="T62" fmla="*/ 10 w 99"/>
                <a:gd name="T63" fmla="*/ 4 h 114"/>
                <a:gd name="T64" fmla="*/ 7 w 99"/>
                <a:gd name="T65" fmla="*/ 3 h 114"/>
                <a:gd name="T66" fmla="*/ 3 w 99"/>
                <a:gd name="T67" fmla="*/ 1 h 114"/>
                <a:gd name="T68" fmla="*/ 0 w 99"/>
                <a:gd name="T69" fmla="*/ 0 h 114"/>
                <a:gd name="T70" fmla="*/ 49 w 99"/>
                <a:gd name="T71" fmla="*/ 114 h 114"/>
                <a:gd name="T72" fmla="*/ 49 w 99"/>
                <a:gd name="T73" fmla="*/ 114 h 1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9"/>
                <a:gd name="T112" fmla="*/ 0 h 114"/>
                <a:gd name="T113" fmla="*/ 99 w 99"/>
                <a:gd name="T114" fmla="*/ 114 h 11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9" h="114">
                  <a:moveTo>
                    <a:pt x="49" y="114"/>
                  </a:moveTo>
                  <a:lnTo>
                    <a:pt x="99" y="0"/>
                  </a:lnTo>
                  <a:lnTo>
                    <a:pt x="95" y="1"/>
                  </a:lnTo>
                  <a:lnTo>
                    <a:pt x="92" y="3"/>
                  </a:lnTo>
                  <a:lnTo>
                    <a:pt x="90" y="4"/>
                  </a:lnTo>
                  <a:lnTo>
                    <a:pt x="87" y="5"/>
                  </a:lnTo>
                  <a:lnTo>
                    <a:pt x="84" y="7"/>
                  </a:lnTo>
                  <a:lnTo>
                    <a:pt x="80" y="7"/>
                  </a:lnTo>
                  <a:lnTo>
                    <a:pt x="77" y="8"/>
                  </a:lnTo>
                  <a:lnTo>
                    <a:pt x="74" y="10"/>
                  </a:lnTo>
                  <a:lnTo>
                    <a:pt x="71" y="10"/>
                  </a:lnTo>
                  <a:lnTo>
                    <a:pt x="69" y="10"/>
                  </a:lnTo>
                  <a:lnTo>
                    <a:pt x="64" y="11"/>
                  </a:lnTo>
                  <a:lnTo>
                    <a:pt x="62" y="11"/>
                  </a:lnTo>
                  <a:lnTo>
                    <a:pt x="59" y="11"/>
                  </a:lnTo>
                  <a:lnTo>
                    <a:pt x="56" y="12"/>
                  </a:lnTo>
                  <a:lnTo>
                    <a:pt x="53" y="12"/>
                  </a:lnTo>
                  <a:lnTo>
                    <a:pt x="49" y="12"/>
                  </a:lnTo>
                  <a:lnTo>
                    <a:pt x="46" y="12"/>
                  </a:lnTo>
                  <a:lnTo>
                    <a:pt x="43" y="12"/>
                  </a:lnTo>
                  <a:lnTo>
                    <a:pt x="41" y="11"/>
                  </a:lnTo>
                  <a:lnTo>
                    <a:pt x="38" y="11"/>
                  </a:lnTo>
                  <a:lnTo>
                    <a:pt x="34" y="11"/>
                  </a:lnTo>
                  <a:lnTo>
                    <a:pt x="31" y="10"/>
                  </a:lnTo>
                  <a:lnTo>
                    <a:pt x="28" y="10"/>
                  </a:lnTo>
                  <a:lnTo>
                    <a:pt x="25" y="10"/>
                  </a:lnTo>
                  <a:lnTo>
                    <a:pt x="23" y="8"/>
                  </a:lnTo>
                  <a:lnTo>
                    <a:pt x="18" y="7"/>
                  </a:lnTo>
                  <a:lnTo>
                    <a:pt x="16" y="7"/>
                  </a:lnTo>
                  <a:lnTo>
                    <a:pt x="13" y="5"/>
                  </a:lnTo>
                  <a:lnTo>
                    <a:pt x="10" y="4"/>
                  </a:lnTo>
                  <a:lnTo>
                    <a:pt x="7" y="3"/>
                  </a:lnTo>
                  <a:lnTo>
                    <a:pt x="3" y="1"/>
                  </a:lnTo>
                  <a:lnTo>
                    <a:pt x="0" y="0"/>
                  </a:lnTo>
                  <a:lnTo>
                    <a:pt x="49" y="114"/>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a:p>
          </p:txBody>
        </p:sp>
        <p:sp>
          <p:nvSpPr>
            <p:cNvPr id="43177" name="Rectangle 369"/>
            <p:cNvSpPr>
              <a:spLocks noChangeArrowheads="1"/>
            </p:cNvSpPr>
            <p:nvPr/>
          </p:nvSpPr>
          <p:spPr bwMode="auto">
            <a:xfrm rot="-5400000">
              <a:off x="4226" y="3560"/>
              <a:ext cx="59" cy="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a:spcBef>
                  <a:spcPct val="0"/>
                </a:spcBef>
                <a:buFontTx/>
                <a:buNone/>
              </a:pPr>
              <a:r>
                <a:rPr kumimoji="1" lang="tr-TR" altLang="tr-TR" sz="1300">
                  <a:solidFill>
                    <a:srgbClr val="00FF00"/>
                  </a:solidFill>
                </a:rPr>
                <a:t>4</a:t>
              </a:r>
              <a:endParaRPr kumimoji="1" lang="tr-TR" altLang="tr-TR"/>
            </a:p>
          </p:txBody>
        </p:sp>
        <p:sp>
          <p:nvSpPr>
            <p:cNvPr id="43178" name="Rectangle 370"/>
            <p:cNvSpPr>
              <a:spLocks noChangeArrowheads="1"/>
            </p:cNvSpPr>
            <p:nvPr/>
          </p:nvSpPr>
          <p:spPr bwMode="auto">
            <a:xfrm rot="-5400000">
              <a:off x="4226" y="3502"/>
              <a:ext cx="59" cy="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a:spcBef>
                  <a:spcPct val="0"/>
                </a:spcBef>
                <a:buFontTx/>
                <a:buNone/>
              </a:pPr>
              <a:r>
                <a:rPr kumimoji="1" lang="tr-TR" altLang="tr-TR" sz="1300">
                  <a:solidFill>
                    <a:srgbClr val="00FF00"/>
                  </a:solidFill>
                </a:rPr>
                <a:t>2</a:t>
              </a:r>
              <a:endParaRPr kumimoji="1" lang="tr-TR" altLang="tr-TR"/>
            </a:p>
          </p:txBody>
        </p:sp>
        <p:sp>
          <p:nvSpPr>
            <p:cNvPr id="43179" name="Rectangle 371"/>
            <p:cNvSpPr>
              <a:spLocks noChangeArrowheads="1"/>
            </p:cNvSpPr>
            <p:nvPr/>
          </p:nvSpPr>
          <p:spPr bwMode="auto">
            <a:xfrm rot="-5400000">
              <a:off x="4238" y="3455"/>
              <a:ext cx="35" cy="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a:spcBef>
                  <a:spcPct val="0"/>
                </a:spcBef>
                <a:buFontTx/>
                <a:buNone/>
              </a:pPr>
              <a:r>
                <a:rPr kumimoji="1" lang="tr-TR" altLang="tr-TR" sz="1300">
                  <a:solidFill>
                    <a:srgbClr val="00FF00"/>
                  </a:solidFill>
                </a:rPr>
                <a:t>-</a:t>
              </a:r>
              <a:endParaRPr kumimoji="1" lang="tr-TR" altLang="tr-TR"/>
            </a:p>
          </p:txBody>
        </p:sp>
        <p:sp>
          <p:nvSpPr>
            <p:cNvPr id="43180" name="Rectangle 372"/>
            <p:cNvSpPr>
              <a:spLocks noChangeArrowheads="1"/>
            </p:cNvSpPr>
            <p:nvPr/>
          </p:nvSpPr>
          <p:spPr bwMode="auto">
            <a:xfrm rot="-5400000">
              <a:off x="4226" y="3408"/>
              <a:ext cx="59" cy="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a:spcBef>
                  <a:spcPct val="0"/>
                </a:spcBef>
                <a:buFontTx/>
                <a:buNone/>
              </a:pPr>
              <a:r>
                <a:rPr kumimoji="1" lang="tr-TR" altLang="tr-TR" sz="1300">
                  <a:solidFill>
                    <a:srgbClr val="00FF00"/>
                  </a:solidFill>
                </a:rPr>
                <a:t>5</a:t>
              </a:r>
              <a:endParaRPr kumimoji="1" lang="tr-TR" altLang="tr-TR"/>
            </a:p>
          </p:txBody>
        </p:sp>
        <p:sp>
          <p:nvSpPr>
            <p:cNvPr id="43181" name="Rectangle 373"/>
            <p:cNvSpPr>
              <a:spLocks noChangeArrowheads="1"/>
            </p:cNvSpPr>
            <p:nvPr/>
          </p:nvSpPr>
          <p:spPr bwMode="auto">
            <a:xfrm rot="-5400000">
              <a:off x="4226" y="3351"/>
              <a:ext cx="59" cy="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a:spcBef>
                  <a:spcPct val="0"/>
                </a:spcBef>
                <a:buFontTx/>
                <a:buNone/>
              </a:pPr>
              <a:r>
                <a:rPr kumimoji="1" lang="tr-TR" altLang="tr-TR" sz="1300">
                  <a:solidFill>
                    <a:srgbClr val="00FF00"/>
                  </a:solidFill>
                </a:rPr>
                <a:t>3</a:t>
              </a:r>
              <a:endParaRPr kumimoji="1" lang="tr-TR" altLang="tr-TR"/>
            </a:p>
          </p:txBody>
        </p:sp>
        <p:sp>
          <p:nvSpPr>
            <p:cNvPr id="43182" name="Rectangle 374"/>
            <p:cNvSpPr>
              <a:spLocks noChangeArrowheads="1"/>
            </p:cNvSpPr>
            <p:nvPr/>
          </p:nvSpPr>
          <p:spPr bwMode="auto">
            <a:xfrm rot="-5400000">
              <a:off x="4241" y="3307"/>
              <a:ext cx="29" cy="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a:spcBef>
                  <a:spcPct val="0"/>
                </a:spcBef>
                <a:buFontTx/>
                <a:buNone/>
              </a:pPr>
              <a:r>
                <a:rPr kumimoji="1" lang="tr-TR" altLang="tr-TR" sz="1300">
                  <a:solidFill>
                    <a:srgbClr val="00FF00"/>
                  </a:solidFill>
                </a:rPr>
                <a:t> </a:t>
              </a:r>
              <a:endParaRPr kumimoji="1" lang="tr-TR" altLang="tr-TR"/>
            </a:p>
          </p:txBody>
        </p:sp>
        <p:sp>
          <p:nvSpPr>
            <p:cNvPr id="43183" name="Rectangle 375"/>
            <p:cNvSpPr>
              <a:spLocks noChangeArrowheads="1"/>
            </p:cNvSpPr>
            <p:nvPr/>
          </p:nvSpPr>
          <p:spPr bwMode="auto">
            <a:xfrm rot="-5400000">
              <a:off x="4228" y="3266"/>
              <a:ext cx="54" cy="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a:spcBef>
                  <a:spcPct val="0"/>
                </a:spcBef>
                <a:buFontTx/>
                <a:buNone/>
              </a:pPr>
              <a:r>
                <a:rPr kumimoji="1" lang="tr-TR" altLang="tr-TR" sz="1300">
                  <a:solidFill>
                    <a:srgbClr val="00FF00"/>
                  </a:solidFill>
                </a:rPr>
                <a:t>c</a:t>
              </a:r>
              <a:endParaRPr kumimoji="1" lang="tr-TR" altLang="tr-TR"/>
            </a:p>
          </p:txBody>
        </p:sp>
        <p:sp>
          <p:nvSpPr>
            <p:cNvPr id="43184" name="Rectangle 376"/>
            <p:cNvSpPr>
              <a:spLocks noChangeArrowheads="1"/>
            </p:cNvSpPr>
            <p:nvPr/>
          </p:nvSpPr>
          <p:spPr bwMode="auto">
            <a:xfrm rot="-5400000">
              <a:off x="4212" y="3196"/>
              <a:ext cx="88" cy="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a:spcBef>
                  <a:spcPct val="0"/>
                </a:spcBef>
                <a:buFontTx/>
                <a:buNone/>
              </a:pPr>
              <a:r>
                <a:rPr kumimoji="1" lang="tr-TR" altLang="tr-TR" sz="1300">
                  <a:solidFill>
                    <a:srgbClr val="00FF00"/>
                  </a:solidFill>
                </a:rPr>
                <a:t>m</a:t>
              </a:r>
              <a:endParaRPr kumimoji="1" lang="tr-TR" altLang="tr-TR"/>
            </a:p>
          </p:txBody>
        </p:sp>
        <p:sp>
          <p:nvSpPr>
            <p:cNvPr id="43185" name="Rectangle 377"/>
            <p:cNvSpPr>
              <a:spLocks noChangeArrowheads="1"/>
            </p:cNvSpPr>
            <p:nvPr/>
          </p:nvSpPr>
          <p:spPr bwMode="auto">
            <a:xfrm rot="-5400000">
              <a:off x="4183" y="2466"/>
              <a:ext cx="59" cy="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a:spcBef>
                  <a:spcPct val="0"/>
                </a:spcBef>
                <a:buFontTx/>
                <a:buNone/>
              </a:pPr>
              <a:r>
                <a:rPr kumimoji="1" lang="tr-TR" altLang="tr-TR" sz="1300">
                  <a:solidFill>
                    <a:srgbClr val="00FF00"/>
                  </a:solidFill>
                </a:rPr>
                <a:t>1</a:t>
              </a:r>
              <a:endParaRPr kumimoji="1" lang="tr-TR" altLang="tr-TR"/>
            </a:p>
          </p:txBody>
        </p:sp>
        <p:sp>
          <p:nvSpPr>
            <p:cNvPr id="43186" name="Rectangle 378"/>
            <p:cNvSpPr>
              <a:spLocks noChangeArrowheads="1"/>
            </p:cNvSpPr>
            <p:nvPr/>
          </p:nvSpPr>
          <p:spPr bwMode="auto">
            <a:xfrm rot="-5400000">
              <a:off x="4183" y="2408"/>
              <a:ext cx="59" cy="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a:spcBef>
                  <a:spcPct val="0"/>
                </a:spcBef>
                <a:buFontTx/>
                <a:buNone/>
              </a:pPr>
              <a:r>
                <a:rPr kumimoji="1" lang="tr-TR" altLang="tr-TR" sz="1300">
                  <a:solidFill>
                    <a:srgbClr val="00FF00"/>
                  </a:solidFill>
                </a:rPr>
                <a:t>8</a:t>
              </a:r>
              <a:endParaRPr kumimoji="1" lang="tr-TR" altLang="tr-TR"/>
            </a:p>
          </p:txBody>
        </p:sp>
        <p:sp>
          <p:nvSpPr>
            <p:cNvPr id="43187" name="Rectangle 379"/>
            <p:cNvSpPr>
              <a:spLocks noChangeArrowheads="1"/>
            </p:cNvSpPr>
            <p:nvPr/>
          </p:nvSpPr>
          <p:spPr bwMode="auto">
            <a:xfrm rot="-5400000">
              <a:off x="4193" y="2362"/>
              <a:ext cx="37" cy="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a:spcBef>
                  <a:spcPct val="0"/>
                </a:spcBef>
                <a:buFontTx/>
                <a:buNone/>
              </a:pPr>
              <a:r>
                <a:rPr kumimoji="1" lang="tr-TR" altLang="tr-TR" sz="1300">
                  <a:solidFill>
                    <a:srgbClr val="00FF00"/>
                  </a:solidFill>
                </a:rPr>
                <a:t>-</a:t>
              </a:r>
              <a:endParaRPr kumimoji="1" lang="tr-TR" altLang="tr-TR"/>
            </a:p>
          </p:txBody>
        </p:sp>
        <p:sp>
          <p:nvSpPr>
            <p:cNvPr id="43188" name="Rectangle 380"/>
            <p:cNvSpPr>
              <a:spLocks noChangeArrowheads="1"/>
            </p:cNvSpPr>
            <p:nvPr/>
          </p:nvSpPr>
          <p:spPr bwMode="auto">
            <a:xfrm rot="-5400000">
              <a:off x="4183" y="2315"/>
              <a:ext cx="59" cy="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a:spcBef>
                  <a:spcPct val="0"/>
                </a:spcBef>
                <a:buFontTx/>
                <a:buNone/>
              </a:pPr>
              <a:r>
                <a:rPr kumimoji="1" lang="tr-TR" altLang="tr-TR" sz="1300">
                  <a:solidFill>
                    <a:srgbClr val="00FF00"/>
                  </a:solidFill>
                </a:rPr>
                <a:t>2</a:t>
              </a:r>
              <a:endParaRPr kumimoji="1" lang="tr-TR" altLang="tr-TR"/>
            </a:p>
          </p:txBody>
        </p:sp>
        <p:sp>
          <p:nvSpPr>
            <p:cNvPr id="43189" name="Rectangle 381"/>
            <p:cNvSpPr>
              <a:spLocks noChangeArrowheads="1"/>
            </p:cNvSpPr>
            <p:nvPr/>
          </p:nvSpPr>
          <p:spPr bwMode="auto">
            <a:xfrm rot="-5400000">
              <a:off x="4184" y="2256"/>
              <a:ext cx="58" cy="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a:spcBef>
                  <a:spcPct val="0"/>
                </a:spcBef>
                <a:buFontTx/>
                <a:buNone/>
              </a:pPr>
              <a:r>
                <a:rPr kumimoji="1" lang="tr-TR" altLang="tr-TR" sz="1300">
                  <a:solidFill>
                    <a:srgbClr val="00FF00"/>
                  </a:solidFill>
                </a:rPr>
                <a:t>5</a:t>
              </a:r>
              <a:endParaRPr kumimoji="1" lang="tr-TR" altLang="tr-TR"/>
            </a:p>
          </p:txBody>
        </p:sp>
        <p:sp>
          <p:nvSpPr>
            <p:cNvPr id="43190" name="Rectangle 382"/>
            <p:cNvSpPr>
              <a:spLocks noChangeArrowheads="1"/>
            </p:cNvSpPr>
            <p:nvPr/>
          </p:nvSpPr>
          <p:spPr bwMode="auto">
            <a:xfrm rot="-5400000">
              <a:off x="4196" y="2213"/>
              <a:ext cx="31" cy="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a:spcBef>
                  <a:spcPct val="0"/>
                </a:spcBef>
                <a:buFontTx/>
                <a:buNone/>
              </a:pPr>
              <a:r>
                <a:rPr kumimoji="1" lang="tr-TR" altLang="tr-TR" sz="1300">
                  <a:solidFill>
                    <a:srgbClr val="00FF00"/>
                  </a:solidFill>
                </a:rPr>
                <a:t> </a:t>
              </a:r>
              <a:endParaRPr kumimoji="1" lang="tr-TR" altLang="tr-TR"/>
            </a:p>
          </p:txBody>
        </p:sp>
        <p:sp>
          <p:nvSpPr>
            <p:cNvPr id="43191" name="Rectangle 383"/>
            <p:cNvSpPr>
              <a:spLocks noChangeArrowheads="1"/>
            </p:cNvSpPr>
            <p:nvPr/>
          </p:nvSpPr>
          <p:spPr bwMode="auto">
            <a:xfrm rot="-5400000">
              <a:off x="4185" y="2172"/>
              <a:ext cx="54" cy="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a:spcBef>
                  <a:spcPct val="0"/>
                </a:spcBef>
                <a:buFontTx/>
                <a:buNone/>
              </a:pPr>
              <a:r>
                <a:rPr kumimoji="1" lang="tr-TR" altLang="tr-TR" sz="1300">
                  <a:solidFill>
                    <a:srgbClr val="00FF00"/>
                  </a:solidFill>
                </a:rPr>
                <a:t>c</a:t>
              </a:r>
              <a:endParaRPr kumimoji="1" lang="tr-TR" altLang="tr-TR"/>
            </a:p>
          </p:txBody>
        </p:sp>
        <p:sp>
          <p:nvSpPr>
            <p:cNvPr id="43192" name="Rectangle 384"/>
            <p:cNvSpPr>
              <a:spLocks noChangeArrowheads="1"/>
            </p:cNvSpPr>
            <p:nvPr/>
          </p:nvSpPr>
          <p:spPr bwMode="auto">
            <a:xfrm rot="-5400000">
              <a:off x="4169" y="2103"/>
              <a:ext cx="88" cy="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spcBef>
                  <a:spcPct val="20000"/>
                </a:spcBef>
                <a:buChar char="•"/>
                <a:defRPr sz="2400">
                  <a:solidFill>
                    <a:schemeClr val="tx1"/>
                  </a:solidFill>
                  <a:latin typeface="Arial" pitchFamily="34" charset="0"/>
                </a:defRPr>
              </a:lvl1pPr>
              <a:lvl2pPr marL="742950" indent="-285750" defTabSz="912813" eaLnBrk="0" hangingPunct="0">
                <a:spcBef>
                  <a:spcPct val="20000"/>
                </a:spcBef>
                <a:buChar char="–"/>
                <a:defRPr sz="2800">
                  <a:solidFill>
                    <a:schemeClr val="bg1"/>
                  </a:solidFill>
                  <a:latin typeface="Arial" pitchFamily="34" charset="0"/>
                </a:defRPr>
              </a:lvl2pPr>
              <a:lvl3pPr marL="1143000" indent="-228600" defTabSz="912813" eaLnBrk="0" hangingPunct="0">
                <a:spcBef>
                  <a:spcPct val="20000"/>
                </a:spcBef>
                <a:buChar char="•"/>
                <a:defRPr sz="2400">
                  <a:solidFill>
                    <a:schemeClr val="bg1"/>
                  </a:solidFill>
                  <a:latin typeface="Arial" pitchFamily="34" charset="0"/>
                </a:defRPr>
              </a:lvl3pPr>
              <a:lvl4pPr marL="1600200" indent="-228600" defTabSz="912813" eaLnBrk="0" hangingPunct="0">
                <a:spcBef>
                  <a:spcPct val="20000"/>
                </a:spcBef>
                <a:buChar char="–"/>
                <a:defRPr sz="2000">
                  <a:solidFill>
                    <a:schemeClr val="bg1"/>
                  </a:solidFill>
                  <a:latin typeface="Arial" pitchFamily="34" charset="0"/>
                </a:defRPr>
              </a:lvl4pPr>
              <a:lvl5pPr marL="2057400" indent="-228600" defTabSz="912813" eaLnBrk="0" hangingPunct="0">
                <a:spcBef>
                  <a:spcPct val="20000"/>
                </a:spcBef>
                <a:buChar char="»"/>
                <a:defRPr sz="2000">
                  <a:solidFill>
                    <a:schemeClr val="bg1"/>
                  </a:solidFill>
                  <a:latin typeface="Arial" pitchFamily="34" charset="0"/>
                </a:defRPr>
              </a:lvl5pPr>
              <a:lvl6pPr marL="2514600" indent="-228600" defTabSz="912813" eaLnBrk="0" fontAlgn="base" hangingPunct="0">
                <a:spcBef>
                  <a:spcPct val="20000"/>
                </a:spcBef>
                <a:spcAft>
                  <a:spcPct val="0"/>
                </a:spcAft>
                <a:buChar char="»"/>
                <a:defRPr sz="2000">
                  <a:solidFill>
                    <a:schemeClr val="bg1"/>
                  </a:solidFill>
                  <a:latin typeface="Arial" pitchFamily="34" charset="0"/>
                </a:defRPr>
              </a:lvl6pPr>
              <a:lvl7pPr marL="2971800" indent="-228600" defTabSz="912813" eaLnBrk="0" fontAlgn="base" hangingPunct="0">
                <a:spcBef>
                  <a:spcPct val="20000"/>
                </a:spcBef>
                <a:spcAft>
                  <a:spcPct val="0"/>
                </a:spcAft>
                <a:buChar char="»"/>
                <a:defRPr sz="2000">
                  <a:solidFill>
                    <a:schemeClr val="bg1"/>
                  </a:solidFill>
                  <a:latin typeface="Arial" pitchFamily="34" charset="0"/>
                </a:defRPr>
              </a:lvl7pPr>
              <a:lvl8pPr marL="3429000" indent="-228600" defTabSz="912813" eaLnBrk="0" fontAlgn="base" hangingPunct="0">
                <a:spcBef>
                  <a:spcPct val="20000"/>
                </a:spcBef>
                <a:spcAft>
                  <a:spcPct val="0"/>
                </a:spcAft>
                <a:buChar char="»"/>
                <a:defRPr sz="2000">
                  <a:solidFill>
                    <a:schemeClr val="bg1"/>
                  </a:solidFill>
                  <a:latin typeface="Arial" pitchFamily="34" charset="0"/>
                </a:defRPr>
              </a:lvl8pPr>
              <a:lvl9pPr marL="3886200" indent="-228600" defTabSz="912813" eaLnBrk="0" fontAlgn="base" hangingPunct="0">
                <a:spcBef>
                  <a:spcPct val="20000"/>
                </a:spcBef>
                <a:spcAft>
                  <a:spcPct val="0"/>
                </a:spcAft>
                <a:buChar char="»"/>
                <a:defRPr sz="2000">
                  <a:solidFill>
                    <a:schemeClr val="bg1"/>
                  </a:solidFill>
                  <a:latin typeface="Arial" pitchFamily="34" charset="0"/>
                </a:defRPr>
              </a:lvl9pPr>
            </a:lstStyle>
            <a:p>
              <a:pPr>
                <a:spcBef>
                  <a:spcPct val="0"/>
                </a:spcBef>
                <a:buFontTx/>
                <a:buNone/>
              </a:pPr>
              <a:r>
                <a:rPr kumimoji="1" lang="tr-TR" altLang="tr-TR" sz="1300">
                  <a:solidFill>
                    <a:srgbClr val="00FF00"/>
                  </a:solidFill>
                </a:rPr>
                <a:t>m</a:t>
              </a:r>
              <a:endParaRPr kumimoji="1" lang="tr-TR" altLang="tr-TR"/>
            </a:p>
          </p:txBody>
        </p:sp>
      </p:grpSp>
    </p:spTree>
    <p:extLst>
      <p:ext uri="{BB962C8B-B14F-4D97-AF65-F5344CB8AC3E}">
        <p14:creationId xmlns="" xmlns:p14="http://schemas.microsoft.com/office/powerpoint/2010/main" val="3176618897"/>
      </p:ext>
    </p:extLst>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Grp="1"/>
          </p:cNvGrpSpPr>
          <p:nvPr/>
        </p:nvGrpSpPr>
        <p:grpSpPr bwMode="auto">
          <a:xfrm>
            <a:off x="569848" y="2272811"/>
            <a:ext cx="8229600" cy="4389437"/>
            <a:chOff x="222" y="816"/>
            <a:chExt cx="5260" cy="2496"/>
          </a:xfrm>
        </p:grpSpPr>
        <p:sp>
          <p:nvSpPr>
            <p:cNvPr id="5" name="Rectangle 4"/>
            <p:cNvSpPr>
              <a:spLocks noChangeArrowheads="1"/>
            </p:cNvSpPr>
            <p:nvPr/>
          </p:nvSpPr>
          <p:spPr bwMode="auto">
            <a:xfrm>
              <a:off x="222" y="816"/>
              <a:ext cx="1949" cy="250"/>
            </a:xfrm>
            <a:prstGeom prst="rect">
              <a:avLst/>
            </a:prstGeom>
            <a:noFill/>
            <a:ln w="9525">
              <a:noFill/>
              <a:miter lim="800000"/>
              <a:headEnd/>
              <a:tailEnd/>
            </a:ln>
          </p:spPr>
          <p:txBody>
            <a:bodyPr>
              <a:spAutoFit/>
            </a:bodyPr>
            <a:lstStyle/>
            <a:p>
              <a:pPr eaLnBrk="0" hangingPunct="0"/>
              <a:r>
                <a:rPr lang="tr-TR" sz="2000" b="1" dirty="0"/>
                <a:t>Doğru Kaldırma</a:t>
              </a:r>
              <a:endParaRPr lang="de-DE" sz="2000" b="1" dirty="0"/>
            </a:p>
          </p:txBody>
        </p:sp>
        <p:sp>
          <p:nvSpPr>
            <p:cNvPr id="6" name="Rectangle 5"/>
            <p:cNvSpPr>
              <a:spLocks noChangeArrowheads="1"/>
            </p:cNvSpPr>
            <p:nvPr/>
          </p:nvSpPr>
          <p:spPr bwMode="auto">
            <a:xfrm>
              <a:off x="2880" y="816"/>
              <a:ext cx="1950" cy="250"/>
            </a:xfrm>
            <a:prstGeom prst="rect">
              <a:avLst/>
            </a:prstGeom>
            <a:noFill/>
            <a:ln w="9525">
              <a:noFill/>
              <a:miter lim="800000"/>
              <a:headEnd/>
              <a:tailEnd/>
            </a:ln>
          </p:spPr>
          <p:txBody>
            <a:bodyPr>
              <a:spAutoFit/>
            </a:bodyPr>
            <a:lstStyle/>
            <a:p>
              <a:pPr eaLnBrk="0" hangingPunct="0"/>
              <a:r>
                <a:rPr lang="tr-TR" sz="2000" b="1">
                  <a:solidFill>
                    <a:srgbClr val="FF0000"/>
                  </a:solidFill>
                </a:rPr>
                <a:t>Yanlış Kaldırma</a:t>
              </a:r>
              <a:endParaRPr lang="de-DE" sz="2000" b="1">
                <a:solidFill>
                  <a:srgbClr val="FF0000"/>
                </a:solidFill>
              </a:endParaRPr>
            </a:p>
          </p:txBody>
        </p:sp>
        <p:pic>
          <p:nvPicPr>
            <p:cNvPr id="7" name="Picture 6"/>
            <p:cNvPicPr>
              <a:picLocks noChangeAspect="1" noChangeArrowheads="1"/>
            </p:cNvPicPr>
            <p:nvPr/>
          </p:nvPicPr>
          <p:blipFill>
            <a:blip r:embed="rId2"/>
            <a:srcRect/>
            <a:stretch>
              <a:fillRect/>
            </a:stretch>
          </p:blipFill>
          <p:spPr bwMode="auto">
            <a:xfrm>
              <a:off x="354" y="1200"/>
              <a:ext cx="1077" cy="2112"/>
            </a:xfrm>
            <a:prstGeom prst="rect">
              <a:avLst/>
            </a:prstGeom>
            <a:noFill/>
            <a:ln w="9525">
              <a:noFill/>
              <a:miter lim="800000"/>
              <a:headEnd/>
              <a:tailEnd/>
            </a:ln>
          </p:spPr>
        </p:pic>
        <p:pic>
          <p:nvPicPr>
            <p:cNvPr id="8" name="Picture 7"/>
            <p:cNvPicPr>
              <a:picLocks noChangeAspect="1" noChangeArrowheads="1"/>
            </p:cNvPicPr>
            <p:nvPr/>
          </p:nvPicPr>
          <p:blipFill>
            <a:blip r:embed="rId3"/>
            <a:srcRect/>
            <a:stretch>
              <a:fillRect/>
            </a:stretch>
          </p:blipFill>
          <p:spPr bwMode="auto">
            <a:xfrm>
              <a:off x="2924" y="1104"/>
              <a:ext cx="1349" cy="2112"/>
            </a:xfrm>
            <a:prstGeom prst="rect">
              <a:avLst/>
            </a:prstGeom>
            <a:noFill/>
            <a:ln w="9525">
              <a:noFill/>
              <a:miter lim="800000"/>
              <a:headEnd/>
              <a:tailEnd/>
            </a:ln>
          </p:spPr>
        </p:pic>
        <p:pic>
          <p:nvPicPr>
            <p:cNvPr id="9" name="Picture 8"/>
            <p:cNvPicPr>
              <a:picLocks noChangeAspect="1" noChangeArrowheads="1"/>
            </p:cNvPicPr>
            <p:nvPr/>
          </p:nvPicPr>
          <p:blipFill>
            <a:blip r:embed="rId4"/>
            <a:srcRect/>
            <a:stretch>
              <a:fillRect/>
            </a:stretch>
          </p:blipFill>
          <p:spPr bwMode="auto">
            <a:xfrm>
              <a:off x="1585" y="1524"/>
              <a:ext cx="946" cy="1226"/>
            </a:xfrm>
            <a:prstGeom prst="rect">
              <a:avLst/>
            </a:prstGeom>
            <a:noFill/>
            <a:ln w="9525">
              <a:noFill/>
              <a:miter lim="800000"/>
              <a:headEnd/>
              <a:tailEnd/>
            </a:ln>
          </p:spPr>
        </p:pic>
        <p:pic>
          <p:nvPicPr>
            <p:cNvPr id="10" name="Picture 9"/>
            <p:cNvPicPr>
              <a:picLocks noChangeAspect="1" noChangeArrowheads="1"/>
            </p:cNvPicPr>
            <p:nvPr/>
          </p:nvPicPr>
          <p:blipFill>
            <a:blip r:embed="rId5"/>
            <a:srcRect/>
            <a:stretch>
              <a:fillRect/>
            </a:stretch>
          </p:blipFill>
          <p:spPr bwMode="auto">
            <a:xfrm>
              <a:off x="4342" y="1536"/>
              <a:ext cx="1140" cy="1245"/>
            </a:xfrm>
            <a:prstGeom prst="rect">
              <a:avLst/>
            </a:prstGeom>
            <a:noFill/>
            <a:ln w="9525">
              <a:noFill/>
              <a:miter lim="800000"/>
              <a:headEnd/>
              <a:tailEnd/>
            </a:ln>
          </p:spPr>
        </p:pic>
      </p:grpSp>
      <p:sp>
        <p:nvSpPr>
          <p:cNvPr id="11" name="Rectangle 10"/>
          <p:cNvSpPr>
            <a:spLocks noGrp="1" noChangeArrowheads="1"/>
          </p:cNvSpPr>
          <p:nvPr>
            <p:ph type="title"/>
          </p:nvPr>
        </p:nvSpPr>
        <p:spPr>
          <a:xfrm>
            <a:off x="377676" y="1420961"/>
            <a:ext cx="8229600" cy="847725"/>
          </a:xfrm>
          <a:noFill/>
        </p:spPr>
        <p:txBody>
          <a:bodyPr anchor="ctr"/>
          <a:lstStyle/>
          <a:p>
            <a:pPr algn="ctr" eaLnBrk="1" hangingPunct="1"/>
            <a:r>
              <a:rPr lang="tr-TR" sz="3200" b="1" dirty="0" smtClean="0">
                <a:solidFill>
                  <a:schemeClr val="tx1"/>
                </a:solidFill>
                <a:latin typeface="Arial" charset="0"/>
              </a:rPr>
              <a:t>YÜK KALDIRMA TEKNİKLERİ</a:t>
            </a:r>
            <a:r>
              <a:rPr lang="tr-TR" sz="2100" b="1" dirty="0" smtClean="0"/>
              <a:t>  </a:t>
            </a:r>
            <a:endParaRPr lang="de-DE" sz="2100" b="1" dirty="0" smtClean="0"/>
          </a:p>
        </p:txBody>
      </p:sp>
      <p:pic>
        <p:nvPicPr>
          <p:cNvPr id="16386" name="Picture 2"/>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547664" y="692696"/>
            <a:ext cx="5889625" cy="11521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230806" y="-171401"/>
            <a:ext cx="2073275" cy="1279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3393885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918897" y="1378059"/>
            <a:ext cx="8136904" cy="1224781"/>
          </a:xfrm>
        </p:spPr>
        <p:txBody>
          <a:bodyPr>
            <a:normAutofit fontScale="90000"/>
          </a:bodyPr>
          <a:lstStyle/>
          <a:p>
            <a:pPr eaLnBrk="1" hangingPunct="1"/>
            <a:r>
              <a:rPr lang="tr-TR" altLang="tr-TR" sz="4800" dirty="0" smtClean="0">
                <a:solidFill>
                  <a:srgbClr val="FF0000"/>
                </a:solidFill>
              </a:rPr>
              <a:t>  Her şeyi kolay ulaşılabilecek şekilde yerleştir</a:t>
            </a:r>
            <a:r>
              <a:rPr lang="en-US" altLang="tr-TR" sz="4800" dirty="0" smtClean="0">
                <a:solidFill>
                  <a:srgbClr val="FF0000"/>
                </a:solidFill>
              </a:rPr>
              <a:t> </a:t>
            </a:r>
          </a:p>
        </p:txBody>
      </p:sp>
      <p:sp>
        <p:nvSpPr>
          <p:cNvPr id="62467" name="Rectangle 3"/>
          <p:cNvSpPr>
            <a:spLocks noGrp="1" noChangeArrowheads="1"/>
          </p:cNvSpPr>
          <p:nvPr>
            <p:ph type="subTitle" idx="1"/>
          </p:nvPr>
        </p:nvSpPr>
        <p:spPr>
          <a:xfrm>
            <a:off x="1123528" y="260648"/>
            <a:ext cx="6400800" cy="481012"/>
          </a:xfrm>
        </p:spPr>
        <p:txBody>
          <a:bodyPr>
            <a:noAutofit/>
          </a:bodyPr>
          <a:lstStyle/>
          <a:p>
            <a:pPr eaLnBrk="1" hangingPunct="1">
              <a:lnSpc>
                <a:spcPct val="90000"/>
              </a:lnSpc>
              <a:defRPr/>
            </a:pPr>
            <a:r>
              <a:rPr lang="tr-TR" sz="3600" b="1" dirty="0" smtClean="0">
                <a:solidFill>
                  <a:schemeClr val="bg1"/>
                </a:solidFill>
              </a:rPr>
              <a:t>İlke 3,4,5</a:t>
            </a:r>
            <a:endParaRPr lang="en-US" sz="3600" b="1" dirty="0" smtClean="0">
              <a:solidFill>
                <a:schemeClr val="bg1"/>
              </a:solidFill>
            </a:endParaRPr>
          </a:p>
        </p:txBody>
      </p:sp>
      <p:pic>
        <p:nvPicPr>
          <p:cNvPr id="1741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2613442"/>
            <a:ext cx="6572790" cy="7852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43608" y="3194752"/>
            <a:ext cx="5080310" cy="10061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0" y="4005064"/>
            <a:ext cx="8597291" cy="10039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099881" y="4706918"/>
            <a:ext cx="6631512" cy="9487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414" name="Picture 6"/>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0" y="5294923"/>
            <a:ext cx="6368962" cy="10439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415" name="Picture 7"/>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135315" y="5995846"/>
            <a:ext cx="4302159" cy="8525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660232" y="1248113"/>
            <a:ext cx="2385579" cy="29453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90284253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txBox="1">
            <a:spLocks noGrp="1"/>
          </p:cNvSpPr>
          <p:nvPr/>
        </p:nvSpPr>
        <p:spPr>
          <a:xfrm>
            <a:off x="8316913" y="6381750"/>
            <a:ext cx="533400" cy="244475"/>
          </a:xfrm>
          <a:prstGeom prst="rect">
            <a:avLst/>
          </a:prstGeom>
          <a:noFill/>
        </p:spPr>
        <p:txBody>
          <a:bodyPr anchor="ctr">
            <a:normAutofit fontScale="85000" lnSpcReduction="20000"/>
          </a:bodyPr>
          <a:lstStyle/>
          <a:p>
            <a:pPr algn="ctr" fontAlgn="auto">
              <a:spcBef>
                <a:spcPts val="0"/>
              </a:spcBef>
              <a:spcAft>
                <a:spcPts val="0"/>
              </a:spcAft>
              <a:defRPr/>
            </a:pPr>
            <a:fld id="{9496F44F-2670-4BEB-9CFB-A1495DB3DFFC}" type="slidenum">
              <a:rPr lang="en-US" sz="1400" b="1">
                <a:solidFill>
                  <a:srgbClr val="FFFFFF"/>
                </a:solidFill>
                <a:latin typeface="+mn-lt"/>
              </a:rPr>
              <a:pPr algn="ctr" fontAlgn="auto">
                <a:spcBef>
                  <a:spcPts val="0"/>
                </a:spcBef>
                <a:spcAft>
                  <a:spcPts val="0"/>
                </a:spcAft>
                <a:defRPr/>
              </a:pPr>
              <a:t>88</a:t>
            </a:fld>
            <a:endParaRPr lang="en-US" sz="1400" b="1" dirty="0">
              <a:solidFill>
                <a:srgbClr val="FFFFFF"/>
              </a:solidFill>
              <a:latin typeface="+mn-lt"/>
            </a:endParaRPr>
          </a:p>
        </p:txBody>
      </p:sp>
      <p:grpSp>
        <p:nvGrpSpPr>
          <p:cNvPr id="144387" name="Group 137"/>
          <p:cNvGrpSpPr>
            <a:grpSpLocks/>
          </p:cNvGrpSpPr>
          <p:nvPr/>
        </p:nvGrpSpPr>
        <p:grpSpPr bwMode="auto">
          <a:xfrm>
            <a:off x="2743200" y="2667000"/>
            <a:ext cx="2590800" cy="3276600"/>
            <a:chOff x="0" y="0"/>
            <a:chExt cx="437" cy="475"/>
          </a:xfrm>
        </p:grpSpPr>
        <p:sp>
          <p:nvSpPr>
            <p:cNvPr id="144397" name="Rectangle 131"/>
            <p:cNvSpPr>
              <a:spLocks noChangeArrowheads="1"/>
            </p:cNvSpPr>
            <p:nvPr/>
          </p:nvSpPr>
          <p:spPr bwMode="auto">
            <a:xfrm>
              <a:off x="0" y="0"/>
              <a:ext cx="437" cy="475"/>
            </a:xfrm>
            <a:prstGeom prst="rect">
              <a:avLst/>
            </a:prstGeom>
            <a:solidFill>
              <a:srgbClr val="FFFFFF"/>
            </a:solidFill>
            <a:ln w="19050">
              <a:solidFill>
                <a:srgbClr val="008000"/>
              </a:solidFill>
              <a:miter lim="800000"/>
              <a:headEnd/>
              <a:tailEnd/>
            </a:ln>
          </p:spPr>
          <p:txBody>
            <a:bodyPr/>
            <a:lstStyle/>
            <a:p>
              <a:endParaRPr lang="tr-TR">
                <a:latin typeface="Calibri" pitchFamily="34" charset="0"/>
              </a:endParaRPr>
            </a:p>
          </p:txBody>
        </p:sp>
        <p:grpSp>
          <p:nvGrpSpPr>
            <p:cNvPr id="144398" name="Group 136"/>
            <p:cNvGrpSpPr>
              <a:grpSpLocks/>
            </p:cNvGrpSpPr>
            <p:nvPr/>
          </p:nvGrpSpPr>
          <p:grpSpPr bwMode="auto">
            <a:xfrm>
              <a:off x="19" y="17"/>
              <a:ext cx="399" cy="442"/>
              <a:chOff x="19" y="17"/>
              <a:chExt cx="399" cy="442"/>
            </a:xfrm>
          </p:grpSpPr>
          <p:sp>
            <p:nvSpPr>
              <p:cNvPr id="144399" name="Rectangle 132"/>
              <p:cNvSpPr>
                <a:spLocks noChangeArrowheads="1"/>
              </p:cNvSpPr>
              <p:nvPr/>
            </p:nvSpPr>
            <p:spPr bwMode="auto">
              <a:xfrm>
                <a:off x="19" y="17"/>
                <a:ext cx="399" cy="442"/>
              </a:xfrm>
              <a:prstGeom prst="rect">
                <a:avLst/>
              </a:prstGeom>
              <a:solidFill>
                <a:srgbClr val="008000"/>
              </a:solidFill>
              <a:ln w="9525">
                <a:solidFill>
                  <a:srgbClr val="008000"/>
                </a:solidFill>
                <a:miter lim="800000"/>
                <a:headEnd/>
                <a:tailEnd/>
              </a:ln>
            </p:spPr>
            <p:txBody>
              <a:bodyPr/>
              <a:lstStyle/>
              <a:p>
                <a:endParaRPr lang="tr-TR">
                  <a:latin typeface="Calibri" pitchFamily="34" charset="0"/>
                </a:endParaRPr>
              </a:p>
            </p:txBody>
          </p:sp>
          <p:grpSp>
            <p:nvGrpSpPr>
              <p:cNvPr id="144400" name="Group 135"/>
              <p:cNvGrpSpPr>
                <a:grpSpLocks/>
              </p:cNvGrpSpPr>
              <p:nvPr/>
            </p:nvGrpSpPr>
            <p:grpSpPr bwMode="auto">
              <a:xfrm>
                <a:off x="25" y="20"/>
                <a:ext cx="386" cy="434"/>
                <a:chOff x="25" y="20"/>
                <a:chExt cx="386" cy="434"/>
              </a:xfrm>
            </p:grpSpPr>
            <p:grpSp>
              <p:nvGrpSpPr>
                <p:cNvPr id="144401" name="Group 133"/>
                <p:cNvGrpSpPr>
                  <a:grpSpLocks/>
                </p:cNvGrpSpPr>
                <p:nvPr/>
              </p:nvGrpSpPr>
              <p:grpSpPr bwMode="auto">
                <a:xfrm>
                  <a:off x="25" y="20"/>
                  <a:ext cx="386" cy="434"/>
                  <a:chOff x="25" y="20"/>
                  <a:chExt cx="386" cy="434"/>
                </a:xfrm>
              </p:grpSpPr>
              <p:sp>
                <p:nvSpPr>
                  <p:cNvPr id="144471" name="AutoShape 36"/>
                  <p:cNvSpPr>
                    <a:spLocks noChangeArrowheads="1"/>
                  </p:cNvSpPr>
                  <p:nvPr/>
                </p:nvSpPr>
                <p:spPr bwMode="auto">
                  <a:xfrm rot="-2700000">
                    <a:off x="331" y="24"/>
                    <a:ext cx="80" cy="73"/>
                  </a:xfrm>
                  <a:prstGeom prst="leftArrow">
                    <a:avLst>
                      <a:gd name="adj1" fmla="val 50000"/>
                      <a:gd name="adj2" fmla="val 27397"/>
                    </a:avLst>
                  </a:prstGeom>
                  <a:solidFill>
                    <a:srgbClr val="FFFFFF"/>
                  </a:solidFill>
                  <a:ln w="9525">
                    <a:solidFill>
                      <a:srgbClr val="008000"/>
                    </a:solidFill>
                    <a:miter lim="800000"/>
                    <a:headEnd/>
                    <a:tailEnd/>
                  </a:ln>
                </p:spPr>
                <p:txBody>
                  <a:bodyPr/>
                  <a:lstStyle/>
                  <a:p>
                    <a:endParaRPr lang="tr-TR">
                      <a:latin typeface="Calibri" pitchFamily="34" charset="0"/>
                    </a:endParaRPr>
                  </a:p>
                </p:txBody>
              </p:sp>
              <p:sp>
                <p:nvSpPr>
                  <p:cNvPr id="144472" name="AutoShape 37"/>
                  <p:cNvSpPr>
                    <a:spLocks noChangeArrowheads="1"/>
                  </p:cNvSpPr>
                  <p:nvPr/>
                </p:nvSpPr>
                <p:spPr bwMode="auto">
                  <a:xfrm rot="2700000">
                    <a:off x="332" y="377"/>
                    <a:ext cx="80" cy="73"/>
                  </a:xfrm>
                  <a:prstGeom prst="leftArrow">
                    <a:avLst>
                      <a:gd name="adj1" fmla="val 50000"/>
                      <a:gd name="adj2" fmla="val 27397"/>
                    </a:avLst>
                  </a:prstGeom>
                  <a:solidFill>
                    <a:srgbClr val="FFFFFF"/>
                  </a:solidFill>
                  <a:ln w="9525">
                    <a:solidFill>
                      <a:srgbClr val="008000"/>
                    </a:solidFill>
                    <a:miter lim="800000"/>
                    <a:headEnd/>
                    <a:tailEnd/>
                  </a:ln>
                </p:spPr>
                <p:txBody>
                  <a:bodyPr/>
                  <a:lstStyle/>
                  <a:p>
                    <a:endParaRPr lang="tr-TR">
                      <a:latin typeface="Calibri" pitchFamily="34" charset="0"/>
                    </a:endParaRPr>
                  </a:p>
                </p:txBody>
              </p:sp>
              <p:sp>
                <p:nvSpPr>
                  <p:cNvPr id="144473" name="AutoShape 38"/>
                  <p:cNvSpPr>
                    <a:spLocks noChangeArrowheads="1"/>
                  </p:cNvSpPr>
                  <p:nvPr/>
                </p:nvSpPr>
                <p:spPr bwMode="auto">
                  <a:xfrm rot="8100000">
                    <a:off x="25" y="374"/>
                    <a:ext cx="80" cy="73"/>
                  </a:xfrm>
                  <a:prstGeom prst="leftArrow">
                    <a:avLst>
                      <a:gd name="adj1" fmla="val 50000"/>
                      <a:gd name="adj2" fmla="val 27397"/>
                    </a:avLst>
                  </a:prstGeom>
                  <a:solidFill>
                    <a:srgbClr val="FFFFFF"/>
                  </a:solidFill>
                  <a:ln w="9525">
                    <a:solidFill>
                      <a:srgbClr val="008000"/>
                    </a:solidFill>
                    <a:miter lim="800000"/>
                    <a:headEnd/>
                    <a:tailEnd/>
                  </a:ln>
                </p:spPr>
                <p:txBody>
                  <a:bodyPr/>
                  <a:lstStyle/>
                  <a:p>
                    <a:endParaRPr lang="tr-TR">
                      <a:latin typeface="Calibri" pitchFamily="34" charset="0"/>
                    </a:endParaRPr>
                  </a:p>
                </p:txBody>
              </p:sp>
              <p:sp>
                <p:nvSpPr>
                  <p:cNvPr id="144474" name="AutoShape 39"/>
                  <p:cNvSpPr>
                    <a:spLocks noChangeArrowheads="1"/>
                  </p:cNvSpPr>
                  <p:nvPr/>
                </p:nvSpPr>
                <p:spPr bwMode="auto">
                  <a:xfrm rot="-8100000">
                    <a:off x="27" y="23"/>
                    <a:ext cx="80" cy="73"/>
                  </a:xfrm>
                  <a:prstGeom prst="leftArrow">
                    <a:avLst>
                      <a:gd name="adj1" fmla="val 50000"/>
                      <a:gd name="adj2" fmla="val 27397"/>
                    </a:avLst>
                  </a:prstGeom>
                  <a:solidFill>
                    <a:srgbClr val="FFFFFF"/>
                  </a:solidFill>
                  <a:ln w="9525">
                    <a:solidFill>
                      <a:srgbClr val="008000"/>
                    </a:solidFill>
                    <a:miter lim="800000"/>
                    <a:headEnd/>
                    <a:tailEnd/>
                  </a:ln>
                </p:spPr>
                <p:txBody>
                  <a:bodyPr/>
                  <a:lstStyle/>
                  <a:p>
                    <a:endParaRPr lang="tr-TR">
                      <a:latin typeface="Calibri" pitchFamily="34" charset="0"/>
                    </a:endParaRPr>
                  </a:p>
                </p:txBody>
              </p:sp>
            </p:grpSp>
            <p:grpSp>
              <p:nvGrpSpPr>
                <p:cNvPr id="144402" name="Group 134"/>
                <p:cNvGrpSpPr>
                  <a:grpSpLocks/>
                </p:cNvGrpSpPr>
                <p:nvPr/>
              </p:nvGrpSpPr>
              <p:grpSpPr bwMode="auto">
                <a:xfrm>
                  <a:off x="43" y="33"/>
                  <a:ext cx="348" cy="343"/>
                  <a:chOff x="43" y="33"/>
                  <a:chExt cx="348" cy="343"/>
                </a:xfrm>
              </p:grpSpPr>
              <p:grpSp>
                <p:nvGrpSpPr>
                  <p:cNvPr id="144403" name="Group 79"/>
                  <p:cNvGrpSpPr>
                    <a:grpSpLocks/>
                  </p:cNvGrpSpPr>
                  <p:nvPr/>
                </p:nvGrpSpPr>
                <p:grpSpPr bwMode="auto">
                  <a:xfrm>
                    <a:off x="161" y="206"/>
                    <a:ext cx="112" cy="170"/>
                    <a:chOff x="161" y="206"/>
                    <a:chExt cx="112" cy="170"/>
                  </a:xfrm>
                </p:grpSpPr>
                <p:grpSp>
                  <p:nvGrpSpPr>
                    <p:cNvPr id="144455" name="Group 78"/>
                    <p:cNvGrpSpPr>
                      <a:grpSpLocks/>
                    </p:cNvGrpSpPr>
                    <p:nvPr/>
                  </p:nvGrpSpPr>
                  <p:grpSpPr bwMode="auto">
                    <a:xfrm>
                      <a:off x="161" y="257"/>
                      <a:ext cx="112" cy="119"/>
                      <a:chOff x="161" y="257"/>
                      <a:chExt cx="112" cy="119"/>
                    </a:xfrm>
                  </p:grpSpPr>
                  <p:grpSp>
                    <p:nvGrpSpPr>
                      <p:cNvPr id="144459" name="Group 77"/>
                      <p:cNvGrpSpPr>
                        <a:grpSpLocks/>
                      </p:cNvGrpSpPr>
                      <p:nvPr/>
                    </p:nvGrpSpPr>
                    <p:grpSpPr bwMode="auto">
                      <a:xfrm>
                        <a:off x="161" y="257"/>
                        <a:ext cx="112" cy="119"/>
                        <a:chOff x="161" y="257"/>
                        <a:chExt cx="112" cy="119"/>
                      </a:xfrm>
                    </p:grpSpPr>
                    <p:grpSp>
                      <p:nvGrpSpPr>
                        <p:cNvPr id="144461" name="Group 74"/>
                        <p:cNvGrpSpPr>
                          <a:grpSpLocks/>
                        </p:cNvGrpSpPr>
                        <p:nvPr/>
                      </p:nvGrpSpPr>
                      <p:grpSpPr bwMode="auto">
                        <a:xfrm>
                          <a:off x="161" y="257"/>
                          <a:ext cx="112" cy="119"/>
                          <a:chOff x="161" y="257"/>
                          <a:chExt cx="112" cy="119"/>
                        </a:xfrm>
                      </p:grpSpPr>
                      <p:grpSp>
                        <p:nvGrpSpPr>
                          <p:cNvPr id="144463" name="Group 59"/>
                          <p:cNvGrpSpPr>
                            <a:grpSpLocks/>
                          </p:cNvGrpSpPr>
                          <p:nvPr/>
                        </p:nvGrpSpPr>
                        <p:grpSpPr bwMode="auto">
                          <a:xfrm>
                            <a:off x="161" y="257"/>
                            <a:ext cx="112" cy="119"/>
                            <a:chOff x="161" y="257"/>
                            <a:chExt cx="112" cy="119"/>
                          </a:xfrm>
                        </p:grpSpPr>
                        <p:sp>
                          <p:nvSpPr>
                            <p:cNvPr id="144465" name="Line 50"/>
                            <p:cNvSpPr>
                              <a:spLocks noChangeShapeType="1"/>
                            </p:cNvSpPr>
                            <p:nvPr/>
                          </p:nvSpPr>
                          <p:spPr bwMode="auto">
                            <a:xfrm>
                              <a:off x="161" y="266"/>
                              <a:ext cx="0" cy="110"/>
                            </a:xfrm>
                            <a:prstGeom prst="line">
                              <a:avLst/>
                            </a:prstGeom>
                            <a:noFill/>
                            <a:ln w="9525">
                              <a:solidFill>
                                <a:srgbClr val="008000"/>
                              </a:solidFill>
                              <a:round/>
                              <a:headEnd/>
                              <a:tailEnd/>
                            </a:ln>
                          </p:spPr>
                          <p:txBody>
                            <a:bodyPr/>
                            <a:lstStyle/>
                            <a:p>
                              <a:endParaRPr lang="tr-TR"/>
                            </a:p>
                          </p:txBody>
                        </p:sp>
                        <p:sp>
                          <p:nvSpPr>
                            <p:cNvPr id="144466" name="Line 51"/>
                            <p:cNvSpPr>
                              <a:spLocks noChangeShapeType="1"/>
                            </p:cNvSpPr>
                            <p:nvPr/>
                          </p:nvSpPr>
                          <p:spPr bwMode="auto">
                            <a:xfrm>
                              <a:off x="273" y="265"/>
                              <a:ext cx="0" cy="111"/>
                            </a:xfrm>
                            <a:prstGeom prst="line">
                              <a:avLst/>
                            </a:prstGeom>
                            <a:noFill/>
                            <a:ln w="9525">
                              <a:solidFill>
                                <a:srgbClr val="008000"/>
                              </a:solidFill>
                              <a:round/>
                              <a:headEnd/>
                              <a:tailEnd/>
                            </a:ln>
                          </p:spPr>
                          <p:txBody>
                            <a:bodyPr/>
                            <a:lstStyle/>
                            <a:p>
                              <a:endParaRPr lang="tr-TR"/>
                            </a:p>
                          </p:txBody>
                        </p:sp>
                        <p:sp>
                          <p:nvSpPr>
                            <p:cNvPr id="144467" name="Line 52"/>
                            <p:cNvSpPr>
                              <a:spLocks noChangeShapeType="1"/>
                            </p:cNvSpPr>
                            <p:nvPr/>
                          </p:nvSpPr>
                          <p:spPr bwMode="auto">
                            <a:xfrm>
                              <a:off x="161" y="376"/>
                              <a:ext cx="112" cy="0"/>
                            </a:xfrm>
                            <a:prstGeom prst="line">
                              <a:avLst/>
                            </a:prstGeom>
                            <a:noFill/>
                            <a:ln w="9525">
                              <a:solidFill>
                                <a:srgbClr val="008000"/>
                              </a:solidFill>
                              <a:round/>
                              <a:headEnd/>
                              <a:tailEnd/>
                            </a:ln>
                          </p:spPr>
                          <p:txBody>
                            <a:bodyPr/>
                            <a:lstStyle/>
                            <a:p>
                              <a:endParaRPr lang="tr-TR"/>
                            </a:p>
                          </p:txBody>
                        </p:sp>
                        <p:sp>
                          <p:nvSpPr>
                            <p:cNvPr id="144468" name="Line 53"/>
                            <p:cNvSpPr>
                              <a:spLocks noChangeShapeType="1"/>
                            </p:cNvSpPr>
                            <p:nvPr/>
                          </p:nvSpPr>
                          <p:spPr bwMode="auto">
                            <a:xfrm flipV="1">
                              <a:off x="170" y="257"/>
                              <a:ext cx="96" cy="0"/>
                            </a:xfrm>
                            <a:prstGeom prst="line">
                              <a:avLst/>
                            </a:prstGeom>
                            <a:noFill/>
                            <a:ln w="9525">
                              <a:solidFill>
                                <a:srgbClr val="008000"/>
                              </a:solidFill>
                              <a:round/>
                              <a:headEnd/>
                              <a:tailEnd/>
                            </a:ln>
                          </p:spPr>
                          <p:txBody>
                            <a:bodyPr/>
                            <a:lstStyle/>
                            <a:p>
                              <a:endParaRPr lang="tr-TR"/>
                            </a:p>
                          </p:txBody>
                        </p:sp>
                        <p:sp>
                          <p:nvSpPr>
                            <p:cNvPr id="144469" name="Arc 57"/>
                            <p:cNvSpPr>
                              <a:spLocks/>
                            </p:cNvSpPr>
                            <p:nvPr/>
                          </p:nvSpPr>
                          <p:spPr bwMode="auto">
                            <a:xfrm rot="10800000" flipV="1">
                              <a:off x="161" y="257"/>
                              <a:ext cx="9" cy="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FFFF">
                                <a:alpha val="50195"/>
                              </a:srgbClr>
                            </a:solidFill>
                            <a:ln w="9525">
                              <a:solidFill>
                                <a:srgbClr val="008000"/>
                              </a:solidFill>
                              <a:round/>
                              <a:headEnd/>
                              <a:tailEnd/>
                            </a:ln>
                          </p:spPr>
                          <p:txBody>
                            <a:bodyPr/>
                            <a:lstStyle/>
                            <a:p>
                              <a:endParaRPr lang="tr-TR">
                                <a:latin typeface="Calibri" pitchFamily="34" charset="0"/>
                              </a:endParaRPr>
                            </a:p>
                          </p:txBody>
                        </p:sp>
                        <p:sp>
                          <p:nvSpPr>
                            <p:cNvPr id="144470" name="Arc 58"/>
                            <p:cNvSpPr>
                              <a:spLocks/>
                            </p:cNvSpPr>
                            <p:nvPr/>
                          </p:nvSpPr>
                          <p:spPr bwMode="auto">
                            <a:xfrm rot="16200000" flipV="1">
                              <a:off x="264" y="257"/>
                              <a:ext cx="9" cy="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FFFF">
                                <a:alpha val="50195"/>
                              </a:srgbClr>
                            </a:solidFill>
                            <a:ln w="9525">
                              <a:solidFill>
                                <a:srgbClr val="008000"/>
                              </a:solidFill>
                              <a:round/>
                              <a:headEnd/>
                              <a:tailEnd/>
                            </a:ln>
                          </p:spPr>
                          <p:txBody>
                            <a:bodyPr/>
                            <a:lstStyle/>
                            <a:p>
                              <a:endParaRPr lang="tr-TR">
                                <a:latin typeface="Calibri" pitchFamily="34" charset="0"/>
                              </a:endParaRPr>
                            </a:p>
                          </p:txBody>
                        </p:sp>
                      </p:grpSp>
                      <p:sp>
                        <p:nvSpPr>
                          <p:cNvPr id="144464" name="AutoShape 72"/>
                          <p:cNvSpPr>
                            <a:spLocks noChangeArrowheads="1"/>
                          </p:cNvSpPr>
                          <p:nvPr/>
                        </p:nvSpPr>
                        <p:spPr bwMode="auto">
                          <a:xfrm>
                            <a:off x="161" y="257"/>
                            <a:ext cx="112" cy="75"/>
                          </a:xfrm>
                          <a:prstGeom prst="flowChartAlternateProcess">
                            <a:avLst/>
                          </a:prstGeom>
                          <a:solidFill>
                            <a:srgbClr val="FFFFFF"/>
                          </a:solidFill>
                          <a:ln w="9525">
                            <a:solidFill>
                              <a:srgbClr val="008000"/>
                            </a:solidFill>
                            <a:miter lim="800000"/>
                            <a:headEnd/>
                            <a:tailEnd/>
                          </a:ln>
                        </p:spPr>
                        <p:txBody>
                          <a:bodyPr/>
                          <a:lstStyle/>
                          <a:p>
                            <a:endParaRPr lang="tr-TR">
                              <a:latin typeface="Calibri" pitchFamily="34" charset="0"/>
                            </a:endParaRPr>
                          </a:p>
                        </p:txBody>
                      </p:sp>
                    </p:grpSp>
                    <p:sp>
                      <p:nvSpPr>
                        <p:cNvPr id="144462" name="Rectangle 73"/>
                        <p:cNvSpPr>
                          <a:spLocks noChangeArrowheads="1"/>
                        </p:cNvSpPr>
                        <p:nvPr/>
                      </p:nvSpPr>
                      <p:spPr bwMode="auto">
                        <a:xfrm>
                          <a:off x="161" y="319"/>
                          <a:ext cx="112" cy="57"/>
                        </a:xfrm>
                        <a:prstGeom prst="rect">
                          <a:avLst/>
                        </a:prstGeom>
                        <a:solidFill>
                          <a:srgbClr val="FFFFFF"/>
                        </a:solidFill>
                        <a:ln w="9525">
                          <a:solidFill>
                            <a:srgbClr val="008000"/>
                          </a:solidFill>
                          <a:miter lim="800000"/>
                          <a:headEnd/>
                          <a:tailEnd/>
                        </a:ln>
                      </p:spPr>
                      <p:txBody>
                        <a:bodyPr/>
                        <a:lstStyle/>
                        <a:p>
                          <a:endParaRPr lang="tr-TR">
                            <a:latin typeface="Calibri" pitchFamily="34" charset="0"/>
                          </a:endParaRPr>
                        </a:p>
                      </p:txBody>
                    </p:sp>
                  </p:grpSp>
                  <p:sp>
                    <p:nvSpPr>
                      <p:cNvPr id="144460" name="Line 75"/>
                      <p:cNvSpPr>
                        <a:spLocks noChangeShapeType="1"/>
                      </p:cNvSpPr>
                      <p:nvPr/>
                    </p:nvSpPr>
                    <p:spPr bwMode="auto">
                      <a:xfrm>
                        <a:off x="161" y="319"/>
                        <a:ext cx="111" cy="0"/>
                      </a:xfrm>
                      <a:prstGeom prst="line">
                        <a:avLst/>
                      </a:prstGeom>
                      <a:noFill/>
                      <a:ln w="9525">
                        <a:solidFill>
                          <a:srgbClr val="FFFFFF"/>
                        </a:solidFill>
                        <a:round/>
                        <a:headEnd/>
                        <a:tailEnd/>
                      </a:ln>
                    </p:spPr>
                    <p:txBody>
                      <a:bodyPr/>
                      <a:lstStyle/>
                      <a:p>
                        <a:endParaRPr lang="tr-TR"/>
                      </a:p>
                    </p:txBody>
                  </p:sp>
                </p:grpSp>
                <p:sp>
                  <p:nvSpPr>
                    <p:cNvPr id="144456" name="77 Oval"/>
                    <p:cNvSpPr>
                      <a:spLocks noChangeArrowheads="1"/>
                    </p:cNvSpPr>
                    <p:nvPr/>
                  </p:nvSpPr>
                  <p:spPr bwMode="auto">
                    <a:xfrm>
                      <a:off x="189" y="206"/>
                      <a:ext cx="55" cy="51"/>
                    </a:xfrm>
                    <a:prstGeom prst="ellipse">
                      <a:avLst/>
                    </a:prstGeom>
                    <a:solidFill>
                      <a:srgbClr val="FFFFFF"/>
                    </a:solidFill>
                    <a:ln w="9525">
                      <a:solidFill>
                        <a:srgbClr val="008000"/>
                      </a:solidFill>
                      <a:round/>
                      <a:headEnd/>
                      <a:tailEnd/>
                    </a:ln>
                  </p:spPr>
                  <p:txBody>
                    <a:bodyPr/>
                    <a:lstStyle/>
                    <a:p>
                      <a:endParaRPr lang="tr-TR">
                        <a:latin typeface="Calibri" pitchFamily="34" charset="0"/>
                      </a:endParaRPr>
                    </a:p>
                  </p:txBody>
                </p:sp>
                <p:sp>
                  <p:nvSpPr>
                    <p:cNvPr id="144457" name="Line 21"/>
                    <p:cNvSpPr>
                      <a:spLocks noChangeShapeType="1"/>
                    </p:cNvSpPr>
                    <p:nvPr/>
                  </p:nvSpPr>
                  <p:spPr bwMode="auto">
                    <a:xfrm flipV="1">
                      <a:off x="189" y="307"/>
                      <a:ext cx="0" cy="69"/>
                    </a:xfrm>
                    <a:prstGeom prst="line">
                      <a:avLst/>
                    </a:prstGeom>
                    <a:noFill/>
                    <a:ln w="9525">
                      <a:solidFill>
                        <a:srgbClr val="008000"/>
                      </a:solidFill>
                      <a:round/>
                      <a:headEnd/>
                      <a:tailEnd/>
                    </a:ln>
                  </p:spPr>
                  <p:txBody>
                    <a:bodyPr/>
                    <a:lstStyle/>
                    <a:p>
                      <a:endParaRPr lang="tr-TR"/>
                    </a:p>
                  </p:txBody>
                </p:sp>
                <p:sp>
                  <p:nvSpPr>
                    <p:cNvPr id="144458" name="Line 22"/>
                    <p:cNvSpPr>
                      <a:spLocks noChangeShapeType="1"/>
                    </p:cNvSpPr>
                    <p:nvPr/>
                  </p:nvSpPr>
                  <p:spPr bwMode="auto">
                    <a:xfrm flipV="1">
                      <a:off x="245" y="307"/>
                      <a:ext cx="0" cy="69"/>
                    </a:xfrm>
                    <a:prstGeom prst="line">
                      <a:avLst/>
                    </a:prstGeom>
                    <a:noFill/>
                    <a:ln w="9525">
                      <a:solidFill>
                        <a:srgbClr val="008000"/>
                      </a:solidFill>
                      <a:round/>
                      <a:headEnd/>
                      <a:tailEnd/>
                    </a:ln>
                  </p:spPr>
                  <p:txBody>
                    <a:bodyPr/>
                    <a:lstStyle/>
                    <a:p>
                      <a:endParaRPr lang="tr-TR"/>
                    </a:p>
                  </p:txBody>
                </p:sp>
              </p:grpSp>
              <p:grpSp>
                <p:nvGrpSpPr>
                  <p:cNvPr id="144404" name="Group 80"/>
                  <p:cNvGrpSpPr>
                    <a:grpSpLocks/>
                  </p:cNvGrpSpPr>
                  <p:nvPr/>
                </p:nvGrpSpPr>
                <p:grpSpPr bwMode="auto">
                  <a:xfrm>
                    <a:off x="279" y="147"/>
                    <a:ext cx="112" cy="170"/>
                    <a:chOff x="279" y="147"/>
                    <a:chExt cx="112" cy="170"/>
                  </a:xfrm>
                </p:grpSpPr>
                <p:grpSp>
                  <p:nvGrpSpPr>
                    <p:cNvPr id="144439" name="Group 81"/>
                    <p:cNvGrpSpPr>
                      <a:grpSpLocks/>
                    </p:cNvGrpSpPr>
                    <p:nvPr/>
                  </p:nvGrpSpPr>
                  <p:grpSpPr bwMode="auto">
                    <a:xfrm>
                      <a:off x="279" y="198"/>
                      <a:ext cx="112" cy="119"/>
                      <a:chOff x="279" y="198"/>
                      <a:chExt cx="112" cy="119"/>
                    </a:xfrm>
                  </p:grpSpPr>
                  <p:grpSp>
                    <p:nvGrpSpPr>
                      <p:cNvPr id="144443" name="Group 82"/>
                      <p:cNvGrpSpPr>
                        <a:grpSpLocks/>
                      </p:cNvGrpSpPr>
                      <p:nvPr/>
                    </p:nvGrpSpPr>
                    <p:grpSpPr bwMode="auto">
                      <a:xfrm>
                        <a:off x="279" y="198"/>
                        <a:ext cx="112" cy="119"/>
                        <a:chOff x="279" y="198"/>
                        <a:chExt cx="112" cy="119"/>
                      </a:xfrm>
                    </p:grpSpPr>
                    <p:grpSp>
                      <p:nvGrpSpPr>
                        <p:cNvPr id="144445" name="Group 83"/>
                        <p:cNvGrpSpPr>
                          <a:grpSpLocks/>
                        </p:cNvGrpSpPr>
                        <p:nvPr/>
                      </p:nvGrpSpPr>
                      <p:grpSpPr bwMode="auto">
                        <a:xfrm>
                          <a:off x="279" y="198"/>
                          <a:ext cx="112" cy="119"/>
                          <a:chOff x="279" y="198"/>
                          <a:chExt cx="112" cy="119"/>
                        </a:xfrm>
                      </p:grpSpPr>
                      <p:grpSp>
                        <p:nvGrpSpPr>
                          <p:cNvPr id="144447" name="Group 84"/>
                          <p:cNvGrpSpPr>
                            <a:grpSpLocks/>
                          </p:cNvGrpSpPr>
                          <p:nvPr/>
                        </p:nvGrpSpPr>
                        <p:grpSpPr bwMode="auto">
                          <a:xfrm>
                            <a:off x="279" y="198"/>
                            <a:ext cx="112" cy="119"/>
                            <a:chOff x="279" y="198"/>
                            <a:chExt cx="112" cy="119"/>
                          </a:xfrm>
                        </p:grpSpPr>
                        <p:sp>
                          <p:nvSpPr>
                            <p:cNvPr id="144449" name="Line 85"/>
                            <p:cNvSpPr>
                              <a:spLocks noChangeShapeType="1"/>
                            </p:cNvSpPr>
                            <p:nvPr/>
                          </p:nvSpPr>
                          <p:spPr bwMode="auto">
                            <a:xfrm>
                              <a:off x="279" y="207"/>
                              <a:ext cx="0" cy="110"/>
                            </a:xfrm>
                            <a:prstGeom prst="line">
                              <a:avLst/>
                            </a:prstGeom>
                            <a:noFill/>
                            <a:ln w="9525">
                              <a:solidFill>
                                <a:srgbClr val="008000"/>
                              </a:solidFill>
                              <a:round/>
                              <a:headEnd/>
                              <a:tailEnd/>
                            </a:ln>
                          </p:spPr>
                          <p:txBody>
                            <a:bodyPr/>
                            <a:lstStyle/>
                            <a:p>
                              <a:endParaRPr lang="tr-TR"/>
                            </a:p>
                          </p:txBody>
                        </p:sp>
                        <p:sp>
                          <p:nvSpPr>
                            <p:cNvPr id="144450" name="Line 86"/>
                            <p:cNvSpPr>
                              <a:spLocks noChangeShapeType="1"/>
                            </p:cNvSpPr>
                            <p:nvPr/>
                          </p:nvSpPr>
                          <p:spPr bwMode="auto">
                            <a:xfrm>
                              <a:off x="391" y="206"/>
                              <a:ext cx="0" cy="111"/>
                            </a:xfrm>
                            <a:prstGeom prst="line">
                              <a:avLst/>
                            </a:prstGeom>
                            <a:noFill/>
                            <a:ln w="9525">
                              <a:solidFill>
                                <a:srgbClr val="008000"/>
                              </a:solidFill>
                              <a:round/>
                              <a:headEnd/>
                              <a:tailEnd/>
                            </a:ln>
                          </p:spPr>
                          <p:txBody>
                            <a:bodyPr/>
                            <a:lstStyle/>
                            <a:p>
                              <a:endParaRPr lang="tr-TR"/>
                            </a:p>
                          </p:txBody>
                        </p:sp>
                        <p:sp>
                          <p:nvSpPr>
                            <p:cNvPr id="144451" name="Line 87"/>
                            <p:cNvSpPr>
                              <a:spLocks noChangeShapeType="1"/>
                            </p:cNvSpPr>
                            <p:nvPr/>
                          </p:nvSpPr>
                          <p:spPr bwMode="auto">
                            <a:xfrm>
                              <a:off x="279" y="317"/>
                              <a:ext cx="112" cy="0"/>
                            </a:xfrm>
                            <a:prstGeom prst="line">
                              <a:avLst/>
                            </a:prstGeom>
                            <a:noFill/>
                            <a:ln w="9525">
                              <a:solidFill>
                                <a:srgbClr val="008000"/>
                              </a:solidFill>
                              <a:round/>
                              <a:headEnd/>
                              <a:tailEnd/>
                            </a:ln>
                          </p:spPr>
                          <p:txBody>
                            <a:bodyPr/>
                            <a:lstStyle/>
                            <a:p>
                              <a:endParaRPr lang="tr-TR"/>
                            </a:p>
                          </p:txBody>
                        </p:sp>
                        <p:sp>
                          <p:nvSpPr>
                            <p:cNvPr id="144452" name="Line 88"/>
                            <p:cNvSpPr>
                              <a:spLocks noChangeShapeType="1"/>
                            </p:cNvSpPr>
                            <p:nvPr/>
                          </p:nvSpPr>
                          <p:spPr bwMode="auto">
                            <a:xfrm flipV="1">
                              <a:off x="288" y="198"/>
                              <a:ext cx="96" cy="0"/>
                            </a:xfrm>
                            <a:prstGeom prst="line">
                              <a:avLst/>
                            </a:prstGeom>
                            <a:noFill/>
                            <a:ln w="9525">
                              <a:solidFill>
                                <a:srgbClr val="008000"/>
                              </a:solidFill>
                              <a:round/>
                              <a:headEnd/>
                              <a:tailEnd/>
                            </a:ln>
                          </p:spPr>
                          <p:txBody>
                            <a:bodyPr/>
                            <a:lstStyle/>
                            <a:p>
                              <a:endParaRPr lang="tr-TR"/>
                            </a:p>
                          </p:txBody>
                        </p:sp>
                        <p:sp>
                          <p:nvSpPr>
                            <p:cNvPr id="144453" name="Arc 89"/>
                            <p:cNvSpPr>
                              <a:spLocks/>
                            </p:cNvSpPr>
                            <p:nvPr/>
                          </p:nvSpPr>
                          <p:spPr bwMode="auto">
                            <a:xfrm rot="10800000" flipV="1">
                              <a:off x="279" y="198"/>
                              <a:ext cx="9" cy="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FFFF">
                                <a:alpha val="50195"/>
                              </a:srgbClr>
                            </a:solidFill>
                            <a:ln w="9525">
                              <a:solidFill>
                                <a:srgbClr val="008000"/>
                              </a:solidFill>
                              <a:round/>
                              <a:headEnd/>
                              <a:tailEnd/>
                            </a:ln>
                          </p:spPr>
                          <p:txBody>
                            <a:bodyPr/>
                            <a:lstStyle/>
                            <a:p>
                              <a:endParaRPr lang="tr-TR">
                                <a:latin typeface="Calibri" pitchFamily="34" charset="0"/>
                              </a:endParaRPr>
                            </a:p>
                          </p:txBody>
                        </p:sp>
                        <p:sp>
                          <p:nvSpPr>
                            <p:cNvPr id="144454" name="Arc 90"/>
                            <p:cNvSpPr>
                              <a:spLocks/>
                            </p:cNvSpPr>
                            <p:nvPr/>
                          </p:nvSpPr>
                          <p:spPr bwMode="auto">
                            <a:xfrm rot="16200000" flipV="1">
                              <a:off x="382" y="198"/>
                              <a:ext cx="9" cy="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FFFF">
                                <a:alpha val="50195"/>
                              </a:srgbClr>
                            </a:solidFill>
                            <a:ln w="9525">
                              <a:solidFill>
                                <a:srgbClr val="008000"/>
                              </a:solidFill>
                              <a:round/>
                              <a:headEnd/>
                              <a:tailEnd/>
                            </a:ln>
                          </p:spPr>
                          <p:txBody>
                            <a:bodyPr/>
                            <a:lstStyle/>
                            <a:p>
                              <a:endParaRPr lang="tr-TR">
                                <a:latin typeface="Calibri" pitchFamily="34" charset="0"/>
                              </a:endParaRPr>
                            </a:p>
                          </p:txBody>
                        </p:sp>
                      </p:grpSp>
                      <p:sp>
                        <p:nvSpPr>
                          <p:cNvPr id="144448" name="AutoShape 91"/>
                          <p:cNvSpPr>
                            <a:spLocks noChangeArrowheads="1"/>
                          </p:cNvSpPr>
                          <p:nvPr/>
                        </p:nvSpPr>
                        <p:spPr bwMode="auto">
                          <a:xfrm>
                            <a:off x="279" y="198"/>
                            <a:ext cx="112" cy="75"/>
                          </a:xfrm>
                          <a:prstGeom prst="flowChartAlternateProcess">
                            <a:avLst/>
                          </a:prstGeom>
                          <a:solidFill>
                            <a:srgbClr val="FFFFFF"/>
                          </a:solidFill>
                          <a:ln w="9525">
                            <a:solidFill>
                              <a:srgbClr val="008000"/>
                            </a:solidFill>
                            <a:miter lim="800000"/>
                            <a:headEnd/>
                            <a:tailEnd/>
                          </a:ln>
                        </p:spPr>
                        <p:txBody>
                          <a:bodyPr/>
                          <a:lstStyle/>
                          <a:p>
                            <a:endParaRPr lang="tr-TR">
                              <a:latin typeface="Calibri" pitchFamily="34" charset="0"/>
                            </a:endParaRPr>
                          </a:p>
                        </p:txBody>
                      </p:sp>
                    </p:grpSp>
                    <p:sp>
                      <p:nvSpPr>
                        <p:cNvPr id="144446" name="Rectangle 92"/>
                        <p:cNvSpPr>
                          <a:spLocks noChangeArrowheads="1"/>
                        </p:cNvSpPr>
                        <p:nvPr/>
                      </p:nvSpPr>
                      <p:spPr bwMode="auto">
                        <a:xfrm>
                          <a:off x="279" y="260"/>
                          <a:ext cx="112" cy="57"/>
                        </a:xfrm>
                        <a:prstGeom prst="rect">
                          <a:avLst/>
                        </a:prstGeom>
                        <a:solidFill>
                          <a:srgbClr val="FFFFFF"/>
                        </a:solidFill>
                        <a:ln w="9525">
                          <a:solidFill>
                            <a:srgbClr val="008000"/>
                          </a:solidFill>
                          <a:miter lim="800000"/>
                          <a:headEnd/>
                          <a:tailEnd/>
                        </a:ln>
                      </p:spPr>
                      <p:txBody>
                        <a:bodyPr/>
                        <a:lstStyle/>
                        <a:p>
                          <a:endParaRPr lang="tr-TR">
                            <a:latin typeface="Calibri" pitchFamily="34" charset="0"/>
                          </a:endParaRPr>
                        </a:p>
                      </p:txBody>
                    </p:sp>
                  </p:grpSp>
                  <p:sp>
                    <p:nvSpPr>
                      <p:cNvPr id="144444" name="Line 93"/>
                      <p:cNvSpPr>
                        <a:spLocks noChangeShapeType="1"/>
                      </p:cNvSpPr>
                      <p:nvPr/>
                    </p:nvSpPr>
                    <p:spPr bwMode="auto">
                      <a:xfrm>
                        <a:off x="279" y="260"/>
                        <a:ext cx="111" cy="0"/>
                      </a:xfrm>
                      <a:prstGeom prst="line">
                        <a:avLst/>
                      </a:prstGeom>
                      <a:noFill/>
                      <a:ln w="9525">
                        <a:solidFill>
                          <a:srgbClr val="FFFFFF"/>
                        </a:solidFill>
                        <a:round/>
                        <a:headEnd/>
                        <a:tailEnd/>
                      </a:ln>
                    </p:spPr>
                    <p:txBody>
                      <a:bodyPr/>
                      <a:lstStyle/>
                      <a:p>
                        <a:endParaRPr lang="tr-TR"/>
                      </a:p>
                    </p:txBody>
                  </p:sp>
                </p:grpSp>
                <p:sp>
                  <p:nvSpPr>
                    <p:cNvPr id="144440" name="61 Oval"/>
                    <p:cNvSpPr>
                      <a:spLocks noChangeArrowheads="1"/>
                    </p:cNvSpPr>
                    <p:nvPr/>
                  </p:nvSpPr>
                  <p:spPr bwMode="auto">
                    <a:xfrm>
                      <a:off x="307" y="147"/>
                      <a:ext cx="55" cy="51"/>
                    </a:xfrm>
                    <a:prstGeom prst="ellipse">
                      <a:avLst/>
                    </a:prstGeom>
                    <a:solidFill>
                      <a:srgbClr val="FFFFFF"/>
                    </a:solidFill>
                    <a:ln w="9525">
                      <a:solidFill>
                        <a:srgbClr val="008000"/>
                      </a:solidFill>
                      <a:round/>
                      <a:headEnd/>
                      <a:tailEnd/>
                    </a:ln>
                  </p:spPr>
                  <p:txBody>
                    <a:bodyPr/>
                    <a:lstStyle/>
                    <a:p>
                      <a:endParaRPr lang="tr-TR">
                        <a:latin typeface="Calibri" pitchFamily="34" charset="0"/>
                      </a:endParaRPr>
                    </a:p>
                  </p:txBody>
                </p:sp>
                <p:sp>
                  <p:nvSpPr>
                    <p:cNvPr id="144441" name="Line 95"/>
                    <p:cNvSpPr>
                      <a:spLocks noChangeShapeType="1"/>
                    </p:cNvSpPr>
                    <p:nvPr/>
                  </p:nvSpPr>
                  <p:spPr bwMode="auto">
                    <a:xfrm flipV="1">
                      <a:off x="307" y="248"/>
                      <a:ext cx="0" cy="69"/>
                    </a:xfrm>
                    <a:prstGeom prst="line">
                      <a:avLst/>
                    </a:prstGeom>
                    <a:noFill/>
                    <a:ln w="9525">
                      <a:solidFill>
                        <a:srgbClr val="008000"/>
                      </a:solidFill>
                      <a:round/>
                      <a:headEnd/>
                      <a:tailEnd/>
                    </a:ln>
                  </p:spPr>
                  <p:txBody>
                    <a:bodyPr/>
                    <a:lstStyle/>
                    <a:p>
                      <a:endParaRPr lang="tr-TR"/>
                    </a:p>
                  </p:txBody>
                </p:sp>
                <p:sp>
                  <p:nvSpPr>
                    <p:cNvPr id="144442" name="Line 96"/>
                    <p:cNvSpPr>
                      <a:spLocks noChangeShapeType="1"/>
                    </p:cNvSpPr>
                    <p:nvPr/>
                  </p:nvSpPr>
                  <p:spPr bwMode="auto">
                    <a:xfrm flipV="1">
                      <a:off x="363" y="248"/>
                      <a:ext cx="0" cy="69"/>
                    </a:xfrm>
                    <a:prstGeom prst="line">
                      <a:avLst/>
                    </a:prstGeom>
                    <a:noFill/>
                    <a:ln w="9525">
                      <a:solidFill>
                        <a:srgbClr val="008000"/>
                      </a:solidFill>
                      <a:round/>
                      <a:headEnd/>
                      <a:tailEnd/>
                    </a:ln>
                  </p:spPr>
                  <p:txBody>
                    <a:bodyPr/>
                    <a:lstStyle/>
                    <a:p>
                      <a:endParaRPr lang="tr-TR"/>
                    </a:p>
                  </p:txBody>
                </p:sp>
              </p:grpSp>
              <p:grpSp>
                <p:nvGrpSpPr>
                  <p:cNvPr id="144405" name="Group 97"/>
                  <p:cNvGrpSpPr>
                    <a:grpSpLocks/>
                  </p:cNvGrpSpPr>
                  <p:nvPr/>
                </p:nvGrpSpPr>
                <p:grpSpPr bwMode="auto">
                  <a:xfrm>
                    <a:off x="159" y="33"/>
                    <a:ext cx="112" cy="170"/>
                    <a:chOff x="159" y="33"/>
                    <a:chExt cx="112" cy="170"/>
                  </a:xfrm>
                </p:grpSpPr>
                <p:grpSp>
                  <p:nvGrpSpPr>
                    <p:cNvPr id="144423" name="Group 98"/>
                    <p:cNvGrpSpPr>
                      <a:grpSpLocks/>
                    </p:cNvGrpSpPr>
                    <p:nvPr/>
                  </p:nvGrpSpPr>
                  <p:grpSpPr bwMode="auto">
                    <a:xfrm>
                      <a:off x="159" y="84"/>
                      <a:ext cx="112" cy="119"/>
                      <a:chOff x="159" y="84"/>
                      <a:chExt cx="112" cy="119"/>
                    </a:xfrm>
                  </p:grpSpPr>
                  <p:grpSp>
                    <p:nvGrpSpPr>
                      <p:cNvPr id="144427" name="Group 99"/>
                      <p:cNvGrpSpPr>
                        <a:grpSpLocks/>
                      </p:cNvGrpSpPr>
                      <p:nvPr/>
                    </p:nvGrpSpPr>
                    <p:grpSpPr bwMode="auto">
                      <a:xfrm>
                        <a:off x="159" y="84"/>
                        <a:ext cx="112" cy="119"/>
                        <a:chOff x="159" y="84"/>
                        <a:chExt cx="112" cy="119"/>
                      </a:xfrm>
                    </p:grpSpPr>
                    <p:grpSp>
                      <p:nvGrpSpPr>
                        <p:cNvPr id="144429" name="Group 100"/>
                        <p:cNvGrpSpPr>
                          <a:grpSpLocks/>
                        </p:cNvGrpSpPr>
                        <p:nvPr/>
                      </p:nvGrpSpPr>
                      <p:grpSpPr bwMode="auto">
                        <a:xfrm>
                          <a:off x="159" y="84"/>
                          <a:ext cx="112" cy="119"/>
                          <a:chOff x="159" y="84"/>
                          <a:chExt cx="112" cy="119"/>
                        </a:xfrm>
                      </p:grpSpPr>
                      <p:grpSp>
                        <p:nvGrpSpPr>
                          <p:cNvPr id="144431" name="Group 101"/>
                          <p:cNvGrpSpPr>
                            <a:grpSpLocks/>
                          </p:cNvGrpSpPr>
                          <p:nvPr/>
                        </p:nvGrpSpPr>
                        <p:grpSpPr bwMode="auto">
                          <a:xfrm>
                            <a:off x="159" y="84"/>
                            <a:ext cx="112" cy="119"/>
                            <a:chOff x="159" y="84"/>
                            <a:chExt cx="112" cy="119"/>
                          </a:xfrm>
                        </p:grpSpPr>
                        <p:sp>
                          <p:nvSpPr>
                            <p:cNvPr id="144433" name="Line 102"/>
                            <p:cNvSpPr>
                              <a:spLocks noChangeShapeType="1"/>
                            </p:cNvSpPr>
                            <p:nvPr/>
                          </p:nvSpPr>
                          <p:spPr bwMode="auto">
                            <a:xfrm>
                              <a:off x="159" y="93"/>
                              <a:ext cx="0" cy="110"/>
                            </a:xfrm>
                            <a:prstGeom prst="line">
                              <a:avLst/>
                            </a:prstGeom>
                            <a:noFill/>
                            <a:ln w="9525">
                              <a:solidFill>
                                <a:srgbClr val="008000"/>
                              </a:solidFill>
                              <a:round/>
                              <a:headEnd/>
                              <a:tailEnd/>
                            </a:ln>
                          </p:spPr>
                          <p:txBody>
                            <a:bodyPr/>
                            <a:lstStyle/>
                            <a:p>
                              <a:endParaRPr lang="tr-TR"/>
                            </a:p>
                          </p:txBody>
                        </p:sp>
                        <p:sp>
                          <p:nvSpPr>
                            <p:cNvPr id="144434" name="Line 103"/>
                            <p:cNvSpPr>
                              <a:spLocks noChangeShapeType="1"/>
                            </p:cNvSpPr>
                            <p:nvPr/>
                          </p:nvSpPr>
                          <p:spPr bwMode="auto">
                            <a:xfrm>
                              <a:off x="271" y="92"/>
                              <a:ext cx="0" cy="111"/>
                            </a:xfrm>
                            <a:prstGeom prst="line">
                              <a:avLst/>
                            </a:prstGeom>
                            <a:noFill/>
                            <a:ln w="9525">
                              <a:solidFill>
                                <a:srgbClr val="008000"/>
                              </a:solidFill>
                              <a:round/>
                              <a:headEnd/>
                              <a:tailEnd/>
                            </a:ln>
                          </p:spPr>
                          <p:txBody>
                            <a:bodyPr/>
                            <a:lstStyle/>
                            <a:p>
                              <a:endParaRPr lang="tr-TR"/>
                            </a:p>
                          </p:txBody>
                        </p:sp>
                        <p:sp>
                          <p:nvSpPr>
                            <p:cNvPr id="144435" name="Line 104"/>
                            <p:cNvSpPr>
                              <a:spLocks noChangeShapeType="1"/>
                            </p:cNvSpPr>
                            <p:nvPr/>
                          </p:nvSpPr>
                          <p:spPr bwMode="auto">
                            <a:xfrm>
                              <a:off x="159" y="203"/>
                              <a:ext cx="112" cy="0"/>
                            </a:xfrm>
                            <a:prstGeom prst="line">
                              <a:avLst/>
                            </a:prstGeom>
                            <a:noFill/>
                            <a:ln w="9525">
                              <a:solidFill>
                                <a:srgbClr val="008000"/>
                              </a:solidFill>
                              <a:round/>
                              <a:headEnd/>
                              <a:tailEnd/>
                            </a:ln>
                          </p:spPr>
                          <p:txBody>
                            <a:bodyPr/>
                            <a:lstStyle/>
                            <a:p>
                              <a:endParaRPr lang="tr-TR"/>
                            </a:p>
                          </p:txBody>
                        </p:sp>
                        <p:sp>
                          <p:nvSpPr>
                            <p:cNvPr id="144436" name="Line 105"/>
                            <p:cNvSpPr>
                              <a:spLocks noChangeShapeType="1"/>
                            </p:cNvSpPr>
                            <p:nvPr/>
                          </p:nvSpPr>
                          <p:spPr bwMode="auto">
                            <a:xfrm flipV="1">
                              <a:off x="168" y="84"/>
                              <a:ext cx="96" cy="0"/>
                            </a:xfrm>
                            <a:prstGeom prst="line">
                              <a:avLst/>
                            </a:prstGeom>
                            <a:noFill/>
                            <a:ln w="9525">
                              <a:solidFill>
                                <a:srgbClr val="008000"/>
                              </a:solidFill>
                              <a:round/>
                              <a:headEnd/>
                              <a:tailEnd/>
                            </a:ln>
                          </p:spPr>
                          <p:txBody>
                            <a:bodyPr/>
                            <a:lstStyle/>
                            <a:p>
                              <a:endParaRPr lang="tr-TR"/>
                            </a:p>
                          </p:txBody>
                        </p:sp>
                        <p:sp>
                          <p:nvSpPr>
                            <p:cNvPr id="144437" name="Arc 106"/>
                            <p:cNvSpPr>
                              <a:spLocks/>
                            </p:cNvSpPr>
                            <p:nvPr/>
                          </p:nvSpPr>
                          <p:spPr bwMode="auto">
                            <a:xfrm rot="10800000" flipV="1">
                              <a:off x="159" y="84"/>
                              <a:ext cx="9" cy="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FFFF">
                                <a:alpha val="50195"/>
                              </a:srgbClr>
                            </a:solidFill>
                            <a:ln w="9525">
                              <a:solidFill>
                                <a:srgbClr val="008000"/>
                              </a:solidFill>
                              <a:round/>
                              <a:headEnd/>
                              <a:tailEnd/>
                            </a:ln>
                          </p:spPr>
                          <p:txBody>
                            <a:bodyPr/>
                            <a:lstStyle/>
                            <a:p>
                              <a:endParaRPr lang="tr-TR">
                                <a:latin typeface="Calibri" pitchFamily="34" charset="0"/>
                              </a:endParaRPr>
                            </a:p>
                          </p:txBody>
                        </p:sp>
                        <p:sp>
                          <p:nvSpPr>
                            <p:cNvPr id="144438" name="Arc 107"/>
                            <p:cNvSpPr>
                              <a:spLocks/>
                            </p:cNvSpPr>
                            <p:nvPr/>
                          </p:nvSpPr>
                          <p:spPr bwMode="auto">
                            <a:xfrm rot="16200000" flipV="1">
                              <a:off x="262" y="84"/>
                              <a:ext cx="9" cy="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FFFF">
                                <a:alpha val="50195"/>
                              </a:srgbClr>
                            </a:solidFill>
                            <a:ln w="9525">
                              <a:solidFill>
                                <a:srgbClr val="008000"/>
                              </a:solidFill>
                              <a:round/>
                              <a:headEnd/>
                              <a:tailEnd/>
                            </a:ln>
                          </p:spPr>
                          <p:txBody>
                            <a:bodyPr/>
                            <a:lstStyle/>
                            <a:p>
                              <a:endParaRPr lang="tr-TR">
                                <a:latin typeface="Calibri" pitchFamily="34" charset="0"/>
                              </a:endParaRPr>
                            </a:p>
                          </p:txBody>
                        </p:sp>
                      </p:grpSp>
                      <p:sp>
                        <p:nvSpPr>
                          <p:cNvPr id="144432" name="AutoShape 108"/>
                          <p:cNvSpPr>
                            <a:spLocks noChangeArrowheads="1"/>
                          </p:cNvSpPr>
                          <p:nvPr/>
                        </p:nvSpPr>
                        <p:spPr bwMode="auto">
                          <a:xfrm>
                            <a:off x="159" y="84"/>
                            <a:ext cx="112" cy="75"/>
                          </a:xfrm>
                          <a:prstGeom prst="flowChartAlternateProcess">
                            <a:avLst/>
                          </a:prstGeom>
                          <a:solidFill>
                            <a:srgbClr val="FFFFFF"/>
                          </a:solidFill>
                          <a:ln w="9525">
                            <a:solidFill>
                              <a:srgbClr val="008000"/>
                            </a:solidFill>
                            <a:miter lim="800000"/>
                            <a:headEnd/>
                            <a:tailEnd/>
                          </a:ln>
                        </p:spPr>
                        <p:txBody>
                          <a:bodyPr/>
                          <a:lstStyle/>
                          <a:p>
                            <a:endParaRPr lang="tr-TR">
                              <a:latin typeface="Calibri" pitchFamily="34" charset="0"/>
                            </a:endParaRPr>
                          </a:p>
                        </p:txBody>
                      </p:sp>
                    </p:grpSp>
                    <p:sp>
                      <p:nvSpPr>
                        <p:cNvPr id="144430" name="Rectangle 109"/>
                        <p:cNvSpPr>
                          <a:spLocks noChangeArrowheads="1"/>
                        </p:cNvSpPr>
                        <p:nvPr/>
                      </p:nvSpPr>
                      <p:spPr bwMode="auto">
                        <a:xfrm>
                          <a:off x="159" y="146"/>
                          <a:ext cx="112" cy="57"/>
                        </a:xfrm>
                        <a:prstGeom prst="rect">
                          <a:avLst/>
                        </a:prstGeom>
                        <a:solidFill>
                          <a:srgbClr val="FFFFFF"/>
                        </a:solidFill>
                        <a:ln w="9525">
                          <a:solidFill>
                            <a:srgbClr val="008000"/>
                          </a:solidFill>
                          <a:miter lim="800000"/>
                          <a:headEnd/>
                          <a:tailEnd/>
                        </a:ln>
                      </p:spPr>
                      <p:txBody>
                        <a:bodyPr/>
                        <a:lstStyle/>
                        <a:p>
                          <a:endParaRPr lang="tr-TR">
                            <a:latin typeface="Calibri" pitchFamily="34" charset="0"/>
                          </a:endParaRPr>
                        </a:p>
                      </p:txBody>
                    </p:sp>
                  </p:grpSp>
                  <p:sp>
                    <p:nvSpPr>
                      <p:cNvPr id="144428" name="Line 110"/>
                      <p:cNvSpPr>
                        <a:spLocks noChangeShapeType="1"/>
                      </p:cNvSpPr>
                      <p:nvPr/>
                    </p:nvSpPr>
                    <p:spPr bwMode="auto">
                      <a:xfrm>
                        <a:off x="159" y="146"/>
                        <a:ext cx="111" cy="0"/>
                      </a:xfrm>
                      <a:prstGeom prst="line">
                        <a:avLst/>
                      </a:prstGeom>
                      <a:noFill/>
                      <a:ln w="9525">
                        <a:solidFill>
                          <a:srgbClr val="FFFFFF"/>
                        </a:solidFill>
                        <a:round/>
                        <a:headEnd/>
                        <a:tailEnd/>
                      </a:ln>
                    </p:spPr>
                    <p:txBody>
                      <a:bodyPr/>
                      <a:lstStyle/>
                      <a:p>
                        <a:endParaRPr lang="tr-TR"/>
                      </a:p>
                    </p:txBody>
                  </p:sp>
                </p:grpSp>
                <p:sp>
                  <p:nvSpPr>
                    <p:cNvPr id="144424" name="45 Oval"/>
                    <p:cNvSpPr>
                      <a:spLocks noChangeArrowheads="1"/>
                    </p:cNvSpPr>
                    <p:nvPr/>
                  </p:nvSpPr>
                  <p:spPr bwMode="auto">
                    <a:xfrm>
                      <a:off x="187" y="33"/>
                      <a:ext cx="55" cy="51"/>
                    </a:xfrm>
                    <a:prstGeom prst="ellipse">
                      <a:avLst/>
                    </a:prstGeom>
                    <a:solidFill>
                      <a:srgbClr val="FFFFFF"/>
                    </a:solidFill>
                    <a:ln w="9525">
                      <a:solidFill>
                        <a:srgbClr val="008000"/>
                      </a:solidFill>
                      <a:round/>
                      <a:headEnd/>
                      <a:tailEnd/>
                    </a:ln>
                  </p:spPr>
                  <p:txBody>
                    <a:bodyPr/>
                    <a:lstStyle/>
                    <a:p>
                      <a:endParaRPr lang="tr-TR">
                        <a:latin typeface="Calibri" pitchFamily="34" charset="0"/>
                      </a:endParaRPr>
                    </a:p>
                  </p:txBody>
                </p:sp>
                <p:sp>
                  <p:nvSpPr>
                    <p:cNvPr id="144425" name="Line 112"/>
                    <p:cNvSpPr>
                      <a:spLocks noChangeShapeType="1"/>
                    </p:cNvSpPr>
                    <p:nvPr/>
                  </p:nvSpPr>
                  <p:spPr bwMode="auto">
                    <a:xfrm flipV="1">
                      <a:off x="187" y="134"/>
                      <a:ext cx="0" cy="69"/>
                    </a:xfrm>
                    <a:prstGeom prst="line">
                      <a:avLst/>
                    </a:prstGeom>
                    <a:noFill/>
                    <a:ln w="9525">
                      <a:solidFill>
                        <a:srgbClr val="008000"/>
                      </a:solidFill>
                      <a:round/>
                      <a:headEnd/>
                      <a:tailEnd/>
                    </a:ln>
                  </p:spPr>
                  <p:txBody>
                    <a:bodyPr/>
                    <a:lstStyle/>
                    <a:p>
                      <a:endParaRPr lang="tr-TR"/>
                    </a:p>
                  </p:txBody>
                </p:sp>
                <p:sp>
                  <p:nvSpPr>
                    <p:cNvPr id="144426" name="Line 113"/>
                    <p:cNvSpPr>
                      <a:spLocks noChangeShapeType="1"/>
                    </p:cNvSpPr>
                    <p:nvPr/>
                  </p:nvSpPr>
                  <p:spPr bwMode="auto">
                    <a:xfrm flipV="1">
                      <a:off x="243" y="134"/>
                      <a:ext cx="0" cy="69"/>
                    </a:xfrm>
                    <a:prstGeom prst="line">
                      <a:avLst/>
                    </a:prstGeom>
                    <a:noFill/>
                    <a:ln w="9525">
                      <a:solidFill>
                        <a:srgbClr val="008000"/>
                      </a:solidFill>
                      <a:round/>
                      <a:headEnd/>
                      <a:tailEnd/>
                    </a:ln>
                  </p:spPr>
                  <p:txBody>
                    <a:bodyPr/>
                    <a:lstStyle/>
                    <a:p>
                      <a:endParaRPr lang="tr-TR"/>
                    </a:p>
                  </p:txBody>
                </p:sp>
              </p:grpSp>
              <p:grpSp>
                <p:nvGrpSpPr>
                  <p:cNvPr id="144406" name="Group 114"/>
                  <p:cNvGrpSpPr>
                    <a:grpSpLocks/>
                  </p:cNvGrpSpPr>
                  <p:nvPr/>
                </p:nvGrpSpPr>
                <p:grpSpPr bwMode="auto">
                  <a:xfrm>
                    <a:off x="43" y="147"/>
                    <a:ext cx="112" cy="170"/>
                    <a:chOff x="43" y="147"/>
                    <a:chExt cx="112" cy="170"/>
                  </a:xfrm>
                </p:grpSpPr>
                <p:grpSp>
                  <p:nvGrpSpPr>
                    <p:cNvPr id="144407" name="Group 115"/>
                    <p:cNvGrpSpPr>
                      <a:grpSpLocks/>
                    </p:cNvGrpSpPr>
                    <p:nvPr/>
                  </p:nvGrpSpPr>
                  <p:grpSpPr bwMode="auto">
                    <a:xfrm>
                      <a:off x="43" y="198"/>
                      <a:ext cx="112" cy="119"/>
                      <a:chOff x="43" y="198"/>
                      <a:chExt cx="112" cy="119"/>
                    </a:xfrm>
                  </p:grpSpPr>
                  <p:grpSp>
                    <p:nvGrpSpPr>
                      <p:cNvPr id="144411" name="Group 116"/>
                      <p:cNvGrpSpPr>
                        <a:grpSpLocks/>
                      </p:cNvGrpSpPr>
                      <p:nvPr/>
                    </p:nvGrpSpPr>
                    <p:grpSpPr bwMode="auto">
                      <a:xfrm>
                        <a:off x="43" y="198"/>
                        <a:ext cx="112" cy="119"/>
                        <a:chOff x="43" y="198"/>
                        <a:chExt cx="112" cy="119"/>
                      </a:xfrm>
                    </p:grpSpPr>
                    <p:grpSp>
                      <p:nvGrpSpPr>
                        <p:cNvPr id="144413" name="Group 117"/>
                        <p:cNvGrpSpPr>
                          <a:grpSpLocks/>
                        </p:cNvGrpSpPr>
                        <p:nvPr/>
                      </p:nvGrpSpPr>
                      <p:grpSpPr bwMode="auto">
                        <a:xfrm>
                          <a:off x="43" y="198"/>
                          <a:ext cx="112" cy="119"/>
                          <a:chOff x="43" y="198"/>
                          <a:chExt cx="112" cy="119"/>
                        </a:xfrm>
                      </p:grpSpPr>
                      <p:grpSp>
                        <p:nvGrpSpPr>
                          <p:cNvPr id="144415" name="Group 118"/>
                          <p:cNvGrpSpPr>
                            <a:grpSpLocks/>
                          </p:cNvGrpSpPr>
                          <p:nvPr/>
                        </p:nvGrpSpPr>
                        <p:grpSpPr bwMode="auto">
                          <a:xfrm>
                            <a:off x="43" y="198"/>
                            <a:ext cx="112" cy="119"/>
                            <a:chOff x="43" y="198"/>
                            <a:chExt cx="112" cy="119"/>
                          </a:xfrm>
                        </p:grpSpPr>
                        <p:sp>
                          <p:nvSpPr>
                            <p:cNvPr id="144417" name="Line 119"/>
                            <p:cNvSpPr>
                              <a:spLocks noChangeShapeType="1"/>
                            </p:cNvSpPr>
                            <p:nvPr/>
                          </p:nvSpPr>
                          <p:spPr bwMode="auto">
                            <a:xfrm>
                              <a:off x="43" y="207"/>
                              <a:ext cx="0" cy="110"/>
                            </a:xfrm>
                            <a:prstGeom prst="line">
                              <a:avLst/>
                            </a:prstGeom>
                            <a:noFill/>
                            <a:ln w="9525">
                              <a:solidFill>
                                <a:srgbClr val="008000"/>
                              </a:solidFill>
                              <a:round/>
                              <a:headEnd/>
                              <a:tailEnd/>
                            </a:ln>
                          </p:spPr>
                          <p:txBody>
                            <a:bodyPr/>
                            <a:lstStyle/>
                            <a:p>
                              <a:endParaRPr lang="tr-TR"/>
                            </a:p>
                          </p:txBody>
                        </p:sp>
                        <p:sp>
                          <p:nvSpPr>
                            <p:cNvPr id="144418" name="Line 120"/>
                            <p:cNvSpPr>
                              <a:spLocks noChangeShapeType="1"/>
                            </p:cNvSpPr>
                            <p:nvPr/>
                          </p:nvSpPr>
                          <p:spPr bwMode="auto">
                            <a:xfrm>
                              <a:off x="155" y="206"/>
                              <a:ext cx="0" cy="111"/>
                            </a:xfrm>
                            <a:prstGeom prst="line">
                              <a:avLst/>
                            </a:prstGeom>
                            <a:noFill/>
                            <a:ln w="9525">
                              <a:solidFill>
                                <a:srgbClr val="008000"/>
                              </a:solidFill>
                              <a:round/>
                              <a:headEnd/>
                              <a:tailEnd/>
                            </a:ln>
                          </p:spPr>
                          <p:txBody>
                            <a:bodyPr/>
                            <a:lstStyle/>
                            <a:p>
                              <a:endParaRPr lang="tr-TR"/>
                            </a:p>
                          </p:txBody>
                        </p:sp>
                        <p:sp>
                          <p:nvSpPr>
                            <p:cNvPr id="144419" name="Line 121"/>
                            <p:cNvSpPr>
                              <a:spLocks noChangeShapeType="1"/>
                            </p:cNvSpPr>
                            <p:nvPr/>
                          </p:nvSpPr>
                          <p:spPr bwMode="auto">
                            <a:xfrm>
                              <a:off x="43" y="317"/>
                              <a:ext cx="112" cy="0"/>
                            </a:xfrm>
                            <a:prstGeom prst="line">
                              <a:avLst/>
                            </a:prstGeom>
                            <a:noFill/>
                            <a:ln w="9525">
                              <a:solidFill>
                                <a:srgbClr val="008000"/>
                              </a:solidFill>
                              <a:round/>
                              <a:headEnd/>
                              <a:tailEnd/>
                            </a:ln>
                          </p:spPr>
                          <p:txBody>
                            <a:bodyPr/>
                            <a:lstStyle/>
                            <a:p>
                              <a:endParaRPr lang="tr-TR"/>
                            </a:p>
                          </p:txBody>
                        </p:sp>
                        <p:sp>
                          <p:nvSpPr>
                            <p:cNvPr id="144420" name="Line 122"/>
                            <p:cNvSpPr>
                              <a:spLocks noChangeShapeType="1"/>
                            </p:cNvSpPr>
                            <p:nvPr/>
                          </p:nvSpPr>
                          <p:spPr bwMode="auto">
                            <a:xfrm flipV="1">
                              <a:off x="52" y="198"/>
                              <a:ext cx="96" cy="0"/>
                            </a:xfrm>
                            <a:prstGeom prst="line">
                              <a:avLst/>
                            </a:prstGeom>
                            <a:noFill/>
                            <a:ln w="9525">
                              <a:solidFill>
                                <a:srgbClr val="008000"/>
                              </a:solidFill>
                              <a:round/>
                              <a:headEnd/>
                              <a:tailEnd/>
                            </a:ln>
                          </p:spPr>
                          <p:txBody>
                            <a:bodyPr/>
                            <a:lstStyle/>
                            <a:p>
                              <a:endParaRPr lang="tr-TR"/>
                            </a:p>
                          </p:txBody>
                        </p:sp>
                        <p:sp>
                          <p:nvSpPr>
                            <p:cNvPr id="144421" name="Arc 123"/>
                            <p:cNvSpPr>
                              <a:spLocks/>
                            </p:cNvSpPr>
                            <p:nvPr/>
                          </p:nvSpPr>
                          <p:spPr bwMode="auto">
                            <a:xfrm rot="10800000" flipV="1">
                              <a:off x="43" y="198"/>
                              <a:ext cx="9" cy="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FFFF">
                                <a:alpha val="50195"/>
                              </a:srgbClr>
                            </a:solidFill>
                            <a:ln w="9525">
                              <a:solidFill>
                                <a:srgbClr val="008000"/>
                              </a:solidFill>
                              <a:round/>
                              <a:headEnd/>
                              <a:tailEnd/>
                            </a:ln>
                          </p:spPr>
                          <p:txBody>
                            <a:bodyPr/>
                            <a:lstStyle/>
                            <a:p>
                              <a:endParaRPr lang="tr-TR">
                                <a:latin typeface="Calibri" pitchFamily="34" charset="0"/>
                              </a:endParaRPr>
                            </a:p>
                          </p:txBody>
                        </p:sp>
                        <p:sp>
                          <p:nvSpPr>
                            <p:cNvPr id="144422" name="Arc 124"/>
                            <p:cNvSpPr>
                              <a:spLocks/>
                            </p:cNvSpPr>
                            <p:nvPr/>
                          </p:nvSpPr>
                          <p:spPr bwMode="auto">
                            <a:xfrm rot="16200000" flipV="1">
                              <a:off x="146" y="198"/>
                              <a:ext cx="9" cy="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FFFF">
                                <a:alpha val="50195"/>
                              </a:srgbClr>
                            </a:solidFill>
                            <a:ln w="9525">
                              <a:solidFill>
                                <a:srgbClr val="008000"/>
                              </a:solidFill>
                              <a:round/>
                              <a:headEnd/>
                              <a:tailEnd/>
                            </a:ln>
                          </p:spPr>
                          <p:txBody>
                            <a:bodyPr/>
                            <a:lstStyle/>
                            <a:p>
                              <a:endParaRPr lang="tr-TR">
                                <a:latin typeface="Calibri" pitchFamily="34" charset="0"/>
                              </a:endParaRPr>
                            </a:p>
                          </p:txBody>
                        </p:sp>
                      </p:grpSp>
                      <p:sp>
                        <p:nvSpPr>
                          <p:cNvPr id="144416" name="AutoShape 125"/>
                          <p:cNvSpPr>
                            <a:spLocks noChangeArrowheads="1"/>
                          </p:cNvSpPr>
                          <p:nvPr/>
                        </p:nvSpPr>
                        <p:spPr bwMode="auto">
                          <a:xfrm>
                            <a:off x="43" y="198"/>
                            <a:ext cx="112" cy="75"/>
                          </a:xfrm>
                          <a:prstGeom prst="flowChartAlternateProcess">
                            <a:avLst/>
                          </a:prstGeom>
                          <a:solidFill>
                            <a:srgbClr val="FFFFFF"/>
                          </a:solidFill>
                          <a:ln w="9525">
                            <a:solidFill>
                              <a:srgbClr val="008000"/>
                            </a:solidFill>
                            <a:miter lim="800000"/>
                            <a:headEnd/>
                            <a:tailEnd/>
                          </a:ln>
                        </p:spPr>
                        <p:txBody>
                          <a:bodyPr/>
                          <a:lstStyle/>
                          <a:p>
                            <a:endParaRPr lang="tr-TR">
                              <a:latin typeface="Calibri" pitchFamily="34" charset="0"/>
                            </a:endParaRPr>
                          </a:p>
                        </p:txBody>
                      </p:sp>
                    </p:grpSp>
                    <p:sp>
                      <p:nvSpPr>
                        <p:cNvPr id="144414" name="Rectangle 126"/>
                        <p:cNvSpPr>
                          <a:spLocks noChangeArrowheads="1"/>
                        </p:cNvSpPr>
                        <p:nvPr/>
                      </p:nvSpPr>
                      <p:spPr bwMode="auto">
                        <a:xfrm>
                          <a:off x="43" y="260"/>
                          <a:ext cx="112" cy="57"/>
                        </a:xfrm>
                        <a:prstGeom prst="rect">
                          <a:avLst/>
                        </a:prstGeom>
                        <a:solidFill>
                          <a:srgbClr val="FFFFFF"/>
                        </a:solidFill>
                        <a:ln w="9525">
                          <a:solidFill>
                            <a:srgbClr val="008000"/>
                          </a:solidFill>
                          <a:miter lim="800000"/>
                          <a:headEnd/>
                          <a:tailEnd/>
                        </a:ln>
                      </p:spPr>
                      <p:txBody>
                        <a:bodyPr/>
                        <a:lstStyle/>
                        <a:p>
                          <a:endParaRPr lang="tr-TR">
                            <a:latin typeface="Calibri" pitchFamily="34" charset="0"/>
                          </a:endParaRPr>
                        </a:p>
                      </p:txBody>
                    </p:sp>
                  </p:grpSp>
                  <p:sp>
                    <p:nvSpPr>
                      <p:cNvPr id="144412" name="Line 127"/>
                      <p:cNvSpPr>
                        <a:spLocks noChangeShapeType="1"/>
                      </p:cNvSpPr>
                      <p:nvPr/>
                    </p:nvSpPr>
                    <p:spPr bwMode="auto">
                      <a:xfrm>
                        <a:off x="43" y="260"/>
                        <a:ext cx="111" cy="0"/>
                      </a:xfrm>
                      <a:prstGeom prst="line">
                        <a:avLst/>
                      </a:prstGeom>
                      <a:noFill/>
                      <a:ln w="9525">
                        <a:solidFill>
                          <a:srgbClr val="FFFFFF"/>
                        </a:solidFill>
                        <a:round/>
                        <a:headEnd/>
                        <a:tailEnd/>
                      </a:ln>
                    </p:spPr>
                    <p:txBody>
                      <a:bodyPr/>
                      <a:lstStyle/>
                      <a:p>
                        <a:endParaRPr lang="tr-TR"/>
                      </a:p>
                    </p:txBody>
                  </p:sp>
                </p:grpSp>
                <p:sp>
                  <p:nvSpPr>
                    <p:cNvPr id="144408" name="29 Oval"/>
                    <p:cNvSpPr>
                      <a:spLocks noChangeArrowheads="1"/>
                    </p:cNvSpPr>
                    <p:nvPr/>
                  </p:nvSpPr>
                  <p:spPr bwMode="auto">
                    <a:xfrm>
                      <a:off x="71" y="147"/>
                      <a:ext cx="55" cy="51"/>
                    </a:xfrm>
                    <a:prstGeom prst="ellipse">
                      <a:avLst/>
                    </a:prstGeom>
                    <a:solidFill>
                      <a:srgbClr val="FFFFFF"/>
                    </a:solidFill>
                    <a:ln w="9525">
                      <a:solidFill>
                        <a:srgbClr val="008000"/>
                      </a:solidFill>
                      <a:round/>
                      <a:headEnd/>
                      <a:tailEnd/>
                    </a:ln>
                  </p:spPr>
                  <p:txBody>
                    <a:bodyPr/>
                    <a:lstStyle/>
                    <a:p>
                      <a:endParaRPr lang="tr-TR">
                        <a:latin typeface="Calibri" pitchFamily="34" charset="0"/>
                      </a:endParaRPr>
                    </a:p>
                  </p:txBody>
                </p:sp>
                <p:sp>
                  <p:nvSpPr>
                    <p:cNvPr id="144409" name="Line 129"/>
                    <p:cNvSpPr>
                      <a:spLocks noChangeShapeType="1"/>
                    </p:cNvSpPr>
                    <p:nvPr/>
                  </p:nvSpPr>
                  <p:spPr bwMode="auto">
                    <a:xfrm flipV="1">
                      <a:off x="71" y="248"/>
                      <a:ext cx="0" cy="69"/>
                    </a:xfrm>
                    <a:prstGeom prst="line">
                      <a:avLst/>
                    </a:prstGeom>
                    <a:noFill/>
                    <a:ln w="9525">
                      <a:solidFill>
                        <a:srgbClr val="008000"/>
                      </a:solidFill>
                      <a:round/>
                      <a:headEnd/>
                      <a:tailEnd/>
                    </a:ln>
                  </p:spPr>
                  <p:txBody>
                    <a:bodyPr/>
                    <a:lstStyle/>
                    <a:p>
                      <a:endParaRPr lang="tr-TR"/>
                    </a:p>
                  </p:txBody>
                </p:sp>
                <p:sp>
                  <p:nvSpPr>
                    <p:cNvPr id="144410" name="Line 130"/>
                    <p:cNvSpPr>
                      <a:spLocks noChangeShapeType="1"/>
                    </p:cNvSpPr>
                    <p:nvPr/>
                  </p:nvSpPr>
                  <p:spPr bwMode="auto">
                    <a:xfrm flipV="1">
                      <a:off x="127" y="248"/>
                      <a:ext cx="0" cy="69"/>
                    </a:xfrm>
                    <a:prstGeom prst="line">
                      <a:avLst/>
                    </a:prstGeom>
                    <a:noFill/>
                    <a:ln w="9525">
                      <a:solidFill>
                        <a:srgbClr val="008000"/>
                      </a:solidFill>
                      <a:round/>
                      <a:headEnd/>
                      <a:tailEnd/>
                    </a:ln>
                  </p:spPr>
                  <p:txBody>
                    <a:bodyPr/>
                    <a:lstStyle/>
                    <a:p>
                      <a:endParaRPr lang="tr-TR"/>
                    </a:p>
                  </p:txBody>
                </p:sp>
              </p:grpSp>
            </p:grpSp>
          </p:grpSp>
        </p:grpSp>
      </p:grpSp>
      <p:pic>
        <p:nvPicPr>
          <p:cNvPr id="144388" name="Picture 3" descr="exitt"/>
          <p:cNvPicPr>
            <a:picLocks noChangeAspect="1" noChangeArrowheads="1"/>
          </p:cNvPicPr>
          <p:nvPr/>
        </p:nvPicPr>
        <p:blipFill>
          <a:blip r:embed="rId3"/>
          <a:srcRect/>
          <a:stretch>
            <a:fillRect/>
          </a:stretch>
        </p:blipFill>
        <p:spPr bwMode="auto">
          <a:xfrm>
            <a:off x="533400" y="2590800"/>
            <a:ext cx="1600200" cy="1600200"/>
          </a:xfrm>
          <a:prstGeom prst="rect">
            <a:avLst/>
          </a:prstGeom>
          <a:noFill/>
          <a:ln w="9525">
            <a:noFill/>
            <a:miter lim="800000"/>
            <a:headEnd/>
            <a:tailEnd/>
          </a:ln>
        </p:spPr>
      </p:pic>
      <p:pic>
        <p:nvPicPr>
          <p:cNvPr id="144389" name="Picture 4" descr="man_and_woman_wc_sign"/>
          <p:cNvPicPr>
            <a:picLocks noChangeAspect="1" noChangeArrowheads="1"/>
          </p:cNvPicPr>
          <p:nvPr/>
        </p:nvPicPr>
        <p:blipFill>
          <a:blip r:embed="rId4"/>
          <a:srcRect/>
          <a:stretch>
            <a:fillRect/>
          </a:stretch>
        </p:blipFill>
        <p:spPr bwMode="auto">
          <a:xfrm>
            <a:off x="5791200" y="2514600"/>
            <a:ext cx="2895600" cy="1504950"/>
          </a:xfrm>
          <a:prstGeom prst="rect">
            <a:avLst/>
          </a:prstGeom>
          <a:noFill/>
          <a:ln w="9525">
            <a:noFill/>
            <a:miter lim="800000"/>
            <a:headEnd/>
            <a:tailEnd/>
          </a:ln>
        </p:spPr>
      </p:pic>
      <p:pic>
        <p:nvPicPr>
          <p:cNvPr id="144390" name="Picture 10" descr="NoCellPhone"/>
          <p:cNvPicPr>
            <a:picLocks noChangeAspect="1" noChangeArrowheads="1"/>
          </p:cNvPicPr>
          <p:nvPr/>
        </p:nvPicPr>
        <p:blipFill>
          <a:blip r:embed="rId5"/>
          <a:srcRect/>
          <a:stretch>
            <a:fillRect/>
          </a:stretch>
        </p:blipFill>
        <p:spPr bwMode="auto">
          <a:xfrm>
            <a:off x="609600" y="4495800"/>
            <a:ext cx="1447800" cy="1447800"/>
          </a:xfrm>
          <a:prstGeom prst="rect">
            <a:avLst/>
          </a:prstGeom>
          <a:noFill/>
          <a:ln w="9525">
            <a:noFill/>
            <a:miter lim="800000"/>
            <a:headEnd/>
            <a:tailEnd/>
          </a:ln>
        </p:spPr>
      </p:pic>
      <p:pic>
        <p:nvPicPr>
          <p:cNvPr id="144391" name="Picture 14" descr="https://encrypted-tbn0.gstatic.com/images?q=tbn:ANd9GcQNT4Wr0Hk1dT8SGCSkk4x_pzQIOTUhJuUzy9jW4ui_VgV2lx_J"/>
          <p:cNvPicPr>
            <a:picLocks noChangeAspect="1" noChangeArrowheads="1"/>
          </p:cNvPicPr>
          <p:nvPr/>
        </p:nvPicPr>
        <p:blipFill>
          <a:blip r:embed="rId6"/>
          <a:srcRect/>
          <a:stretch>
            <a:fillRect/>
          </a:stretch>
        </p:blipFill>
        <p:spPr bwMode="auto">
          <a:xfrm>
            <a:off x="6629400" y="3962400"/>
            <a:ext cx="2514600" cy="2514600"/>
          </a:xfrm>
          <a:prstGeom prst="rect">
            <a:avLst/>
          </a:prstGeom>
          <a:noFill/>
          <a:ln w="9525">
            <a:noFill/>
            <a:miter lim="800000"/>
            <a:headEnd/>
            <a:tailEnd/>
          </a:ln>
        </p:spPr>
      </p:pic>
      <p:sp>
        <p:nvSpPr>
          <p:cNvPr id="144392" name="AutoShape 16" descr="data:image/jpeg;base64,/9j/4AAQSkZJRgABAQAAAQABAAD/2wCEAAkGBhQGEBUTEBETFRQWFRcYFxYXGRoTGRgeIBsdGyAjIhgaHyYfICIlIRwSIS8gJCcsLC0sICoxNTAqNSgsLCkBCQoKDgwOGg8PGi0lHiA1NDUtNSwvNS81NTUtNTAqNCo1Mi8vLCwpKi8sLyw1NDApNSkuLykqLi4sLCwsLCwvLP/AABEIAHwAkAMBIgACEQEDEQH/xAAcAAEAAgMBAQEAAAAAAAAAAAAABwgEBQYDAgH/xABBEAABAgMDBwcLBAEEAwAAAAABAgMABBEFBiEHEiIxQVFhExcycYGCkhQVFkJTVJGTodHTI1JicrEIM6LiJEPC/8QAGwEBAAEFAQAAAAAAAAAAAAAAAAUBAwQGBwL/xAAzEQABAwICBQsEAwEAAAAAAAABAAIDBBESMQUTFCFBFVFSU3GBkaGxwdEGMmHhIkLw8f/aAAwDAQACEQMRAD8AnGEIQRIQhBEhCEESEIQRaS+V6EXPknJlzHNFEJ/es4JHx18KmIqyIZSHJ2adlZxwqU+tTrSj+81K08ARiBsoRtjl8tl+PSad5BpQMvLEpBBwWvUpXGnRHbvjhlNP3debUQpp0BDqDqIrpJMUuL2RXRhGguNetF8pFuZTQKIo4keosYKHVtHAiN/FUSEIQRIQhBEhCEESEIQRIQhBEhCEESOByxX49EJEoaXSYfqhumtI9ZfCgNAd5G6O5m5pMi2pxxQShCSpSjqAAqT8KxUq/F5138tBbyQohSghlvWQmtEim8nE8TC9kWRk3up6TTYLiasNUU5/L9qe0jHgDEiZV7reepXl201dYBNAMVI9YdnSHbvje3Nu0LqyiGcCvpOqHrLOvsGAHVG8IrHO63S731omjO5mX5HHx9LKZipgIsJzKhvIlfX0angw4oBiZISa6kr9Q8K1zT1jdFmYqPlDut6LziggEMuVW0dw2p7pw6qRP+SK+3pjIJ5RQMwxRt3ecNFfeANTvBjfoJmzxtkZkVEOaWktK7mEIReXlIQhBEhCEESEIQRIQhBEhCNNe68zd0ZNyZdxCBop2rUcEpHWfpUwRRfl/vzyCBZzKtJVFvkHUnWlHb0iN1N8crkdup5S4Z11OiglLVdqtqu6MBxPCONl2X79T+Jznn3CpatgriTwSkbNwAiw1l2Yix2UMtCiG0hI39Z4k1JjW9P1+pi1DD/J+fZ+8vFZtHDjdiOQWkvjfhu5xZ5RtS+VKqhJAKUpAxodeJSKYbYzbBvdK3kA8neSVbW1aLg7px7RURDWVC2fO9ouBJqhmjSd2HS/5FXwjRWBZblszLbLJIWtVAoVGbtJqNwqYwo9Awvo2yPcWutcnhz7x+BzWV01bhIQN4U739ux6USakJA5VGm0f5DWK/yGHXSIiycXvVce0EOqzg0f0300xzCcTTek0PZTbE+SzHkyEoBUc1ITVRqo0FKk7SdpiF8rd1fNEyJltNGnyagakuaz4ukONYt/TtdhcaZx3He33HfmvVbFcawd6s806H0hSSClQBBGIIOIIMfcRPkEvt53ljIuqq7LirZJ6TVaU7hoOoiJYjdVFpCEIIkIQgiQhCCJCEIIkVsy4X59I5zyZlX6EsSDQ4Lc1KOGsJ6I7d8Szlevx6HSJDSgJh+qGt6RTSX3QRTiREAXAusb1TYSoHkW6LdPDYmu9Rw6q7otTTNhjMj8gvTWlxDQpEyR3U81y/lTif1HhoV1pb/7HHqAjsLw2uLClXXz/wCtBI4q1JHxIjYJSECgAAGoDACI1y1W1yDDUsk4uKK1/wBU4D4qJ8Mc4iL9JVwx/wBj4AcPBTTrQQ7uCiBay6SVGpJqTvJiXsjd2PJmlTjiRnOaLW8JBoo944dQ4xGl2bCVeSabYThnHSV+1IxUfh9Ysiwwiz20oQAhtCQlI1AAYDGNj+oa3VxinZm7Ps/Z8gsKjixOxngvWNbeOw0XjlnGF4Z40Va81QxSew/SsY8/fSTs3Bc01nftQeUUT/VFTG6jTA2WAtksRzHsUpdr7tVb7ItN+4s+lwCjrDhCknAKpgpJ4EV+NYtxYtrt2/LtzDKqtuJCknr2HiDUEbxEB5ZLq1zZ1pO5D1PglX/yeyNh/p/vx5M4qznlaKyVsE7Fa1J7RpDiDvjp9BVtq4Gyjv8Awf8AeSgZYzG8tU8whCM1WkhCEESEIQRI8pmZTJoUtxQShCSpSjgAAKknqFY9YhrL/fjyVtNnMq03AFvkHUj1U4bVEVI3Ab4Ioqv7exd+p9bwzsyuYyjaEA6IpvUTU8TEx3EuuLqyiUEDlV6bp16VNVdyRh8d8R3khup5xfM26P02TRAI6Tm/ujHrI3RM0aT9RV+N2zMO4fd283d69ilKKGwxnuX7FeModseerReWk1Sk8mjqRh9TnGJvvdbPmCSeerRSUEI/srRT9SD2RXGWlVzqs1tClqPqpBUT2CPX01T2L6h3DcPU+ypXPyYFmWPeB+wCsyznJqWACoBJVQY0BINATStNwjyn7ZftT/ffdc/utSh8CaR1tiZIZu06KezZdB/fpL8A1dpEai/NgNXYmRLsqWspbSXFKpipWOAGoAZu+NjjqqSSfBHYv4kC+X5WEWSNZc5L9yeWb50tKXSRVKV8orqQM7/IEWIiJMiFl565iYI6KUtpPE6SvoEfGJajTvqGfWVeAf1AHv7qTom2jvzrxnZNFotradTnIWkpUN4MV0tmzXbmTpQFFLjSwptwYGlaoUPp21iyMcHlaut53lvKG0/qsAk01qb2ju9IdsU0FXbPPq3H+L/Xgfb/AIlXFjbiGYUo3FvWm+ci3MpoFEZrif2rHSHVtHAiOgis+RG+vo1PBh1R5CZIQccEuakq7eiesbosxHQ1DJCEIIkIQgi1F67yN3TlHZl3UhOCdq1HBKR1mn+YqcS/feeJOk/MOEk7BXX1JSPgBHcZc78+kE35I0r9CWUQrct3UT1JxSOOdGzyP3T8iaM46nTcGa1XYjae8foOMR+kawUcBkOfDtV6GLWPDV3di2QiwpdthrotpoDtJ2k8SamM2EI5c5xe4udmVPAACwWst67zV5EJbmM4tpWFlKTmhRAIFSMaYnAUjIs2yWbHTmy7LbY/gkJr1nWe2MuEe9a/Bq7nDzcFTCL3tvXwy+l8qCSDmqzVcDgaHsIPbFbb12p56nX3ti3FZv8AUaKfoBEj30vI5cy0HikVbmpYGm5wJKArsoK7x1CIlZQHFAEhIJAJOobK9kbroGi1OKc5OAt7juKi6uXFZvMp9yX2Z5tsxqoop3OdPeOH/EJjq45mx77Sk84iVk+UdKQE1QghCUpFKlSqAAAfaOmjUa3WGZz5WkFxvY/lSMWHAA05JAiuuEIw1dVer/3Y9FpxSUA8kvTaPAnFNf4nDqpFgMkF9fS+QSHFVmGKNu44qw0V94DXvBjnsoV1/SeTUlIq83VbW8mmKe8MOukRLk3veq5FoIdVUNK/TeT/AAJxNN6SAeym2OlaHrtrpxi+5u4+x7/W6g6mLVv3ZFW1hHwy8mYSFIIUlQBBGIIOIIMfcTKxkjiMrV9/Q2RVyav/ACHqttCuKcNJfdH1Ijs5iYTKoUtaglKQVKUcAABUk8AKxUvKJfBV959bwryY0GU7kA4Yb1GpPXTZBFj3Ku2q9k4ls1zBpuqx6IOOO9Rw7YsS00GEhKQEpSAABgABgABuAjmMnV1fRiUGeKPO0W5vGGCe6PqTHUxzfTVftc9mn+Ldw9z/ALgpulh1bLnMpCEIhFlJCEIIouy4yVUSzu5TjZ7QFD/CojiwLvu3keDLCaqOsnooG9R2CJ1v9d1d55MstZufyjaklWAFDQn4FUZd1rrNXUZ5NkVJxW4RpLPHgMaDZG10mmW0tAGDe8Egetz4qPkpjJNfgvy611Wrps8m0KqNC44RpLPHgMaDZG5hCNYkkfK8vebkrPa0NFgkIQi2qpEIZWbq+ZpnyhtNGnySaakua1Dt6Q7d0TfGrvNYKbyyrjC6aQ0VH1VDon46+FYk9F1po6gPP2ncez9KxURaxluK1+QS+/nWWMi8qrrAq3X1mtVO6TTqI3RLMU5sa1Hrjz6XUgh1hwhSa0zqGikngRUdtYtxYlrt2/LtzDJqh1AUnhXYeINQeIjp4IIuFAqK8v1+fIWhZ7KtN0BTxB1I2J7xFTwHGIRsK0k2PMIeU0Hcw5wQSUgkaiSNxoaRK9t5PGbcmXX3npguOLKlHObp1DQ1AUAG4Rg808r7WY8Tf44o9oe0tORVQbG6xefJz3Nv5ivtDnxc9zb+Yr7Rlc08r7WY8Tf44c08r7WY8Tf44iuRaHq/M/Kv7TL0li8+LnubfzFfaHPi57m38xX2jK5p5X2sx4m/xw5p5X2sx4m/xw5Foer8z8ptMvSWLz4ue5t/MV9oc+LnubfzFfaMrmnlfazHib/HDmnlfazHib/HDkWh6vzPym0y9JYvPi57m38xX2hz4ue5t/MV9oyuaeV9rMeJv8cOaeV9rMeJv8cORaHq/M/KbTL0li8+LnubfzFfaHPi57m38xX2jK5p5X2sx4m/xw5p5X2sx4m/xw5Foer8z8ptMvSWLz4ue5t/MV9oc+LnubfzFfaMrmnlfazHib/HDmnlfazHib/HDkWh6vzPym0y9JYvPi57m38xX2hz4ue5t/MV9oyuaeV9rMeJv8cOaeV9rMeJv8cORaHq/M/KbTL0lwN7LxC9Mxy/IJaUUgKzVFQURqOI10oOyJL/ANP99/JXFWe8oZqyVsE7F+sntGkOIO+MLmnlfazHib/HHtJ5M2LPcQ60/MpWhQUlQU3UEGoP+3viTjjbEwMZkMlYJLjcr//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latin typeface="Calibri" pitchFamily="34" charset="0"/>
            </a:endParaRPr>
          </a:p>
        </p:txBody>
      </p:sp>
      <p:sp>
        <p:nvSpPr>
          <p:cNvPr id="144393" name="AutoShape 18" descr="data:image/jpeg;base64,/9j/4AAQSkZJRgABAQAAAQABAAD/2wCEAAkGBhQGEBUTEBETFRQWFRcYFxYXGRoTGRgeIBsdGyAjIhgaHyYfICIlIRwSIS8gJCcsLC0sICoxNTAqNSgsLCkBCQoKDgwOGg8PGi0lHiA1NDUtNSwvNS81NTUtNTAqNCo1Mi8vLCwpKi8sLyw1NDApNSkuLykqLi4sLCwsLCwvLP/AABEIAHwAkAMBIgACEQEDEQH/xAAcAAEAAgMBAQEAAAAAAAAAAAAABwgEBQYDAgH/xABBEAABAgMDBwcLBAEEAwAAAAABAgMABBEFBiEHEiIxQVFhExcycYGCkhQVFkJTVJGTodHTI1JicrEIM6LiJEPC/8QAGwEBAAEFAQAAAAAAAAAAAAAAAAUBAwQGBwL/xAAzEQABAwICBQsEAwEAAAAAAAABAAIDBBESMQUTFCFBFVFSU3GBkaGxwdEGMmHhIkLw8f/aAAwDAQACEQMRAD8AnGEIQRIQhBEhCEESEIQRaS+V6EXPknJlzHNFEJ/es4JHx18KmIqyIZSHJ2adlZxwqU+tTrSj+81K08ARiBsoRtjl8tl+PSad5BpQMvLEpBBwWvUpXGnRHbvjhlNP3debUQpp0BDqDqIrpJMUuL2RXRhGguNetF8pFuZTQKIo4keosYKHVtHAiN/FUSEIQRIQhBEhCEESEIQRIQhBEhCEESOByxX49EJEoaXSYfqhumtI9ZfCgNAd5G6O5m5pMi2pxxQShCSpSjqAAqT8KxUq/F5138tBbyQohSghlvWQmtEim8nE8TC9kWRk3up6TTYLiasNUU5/L9qe0jHgDEiZV7reepXl201dYBNAMVI9YdnSHbvje3Nu0LqyiGcCvpOqHrLOvsGAHVG8IrHO63S731omjO5mX5HHx9LKZipgIsJzKhvIlfX0angw4oBiZISa6kr9Q8K1zT1jdFmYqPlDut6LziggEMuVW0dw2p7pw6qRP+SK+3pjIJ5RQMwxRt3ecNFfeANTvBjfoJmzxtkZkVEOaWktK7mEIReXlIQhBEhCEESEIQRIQhBEhCNNe68zd0ZNyZdxCBop2rUcEpHWfpUwRRfl/vzyCBZzKtJVFvkHUnWlHb0iN1N8crkdup5S4Z11OiglLVdqtqu6MBxPCONl2X79T+Jznn3CpatgriTwSkbNwAiw1l2Yix2UMtCiG0hI39Z4k1JjW9P1+pi1DD/J+fZ+8vFZtHDjdiOQWkvjfhu5xZ5RtS+VKqhJAKUpAxodeJSKYbYzbBvdK3kA8neSVbW1aLg7px7RURDWVC2fO9ouBJqhmjSd2HS/5FXwjRWBZblszLbLJIWtVAoVGbtJqNwqYwo9Awvo2yPcWutcnhz7x+BzWV01bhIQN4U739ux6USakJA5VGm0f5DWK/yGHXSIiycXvVce0EOqzg0f0300xzCcTTek0PZTbE+SzHkyEoBUc1ITVRqo0FKk7SdpiF8rd1fNEyJltNGnyagakuaz4ukONYt/TtdhcaZx3He33HfmvVbFcawd6s806H0hSSClQBBGIIOIIMfcRPkEvt53ljIuqq7LirZJ6TVaU7hoOoiJYjdVFpCEIIkIQgiQhCCJCEIIkVsy4X59I5zyZlX6EsSDQ4Lc1KOGsJ6I7d8Szlevx6HSJDSgJh+qGt6RTSX3QRTiREAXAusb1TYSoHkW6LdPDYmu9Rw6q7otTTNhjMj8gvTWlxDQpEyR3U81y/lTif1HhoV1pb/7HHqAjsLw2uLClXXz/wCtBI4q1JHxIjYJSECgAAGoDACI1y1W1yDDUsk4uKK1/wBU4D4qJ8Mc4iL9JVwx/wBj4AcPBTTrQQ7uCiBay6SVGpJqTvJiXsjd2PJmlTjiRnOaLW8JBoo944dQ4xGl2bCVeSabYThnHSV+1IxUfh9Ysiwwiz20oQAhtCQlI1AAYDGNj+oa3VxinZm7Ps/Z8gsKjixOxngvWNbeOw0XjlnGF4Z40Va81QxSew/SsY8/fSTs3Bc01nftQeUUT/VFTG6jTA2WAtksRzHsUpdr7tVb7ItN+4s+lwCjrDhCknAKpgpJ4EV+NYtxYtrt2/LtzDKqtuJCknr2HiDUEbxEB5ZLq1zZ1pO5D1PglX/yeyNh/p/vx5M4qznlaKyVsE7Fa1J7RpDiDvjp9BVtq4Gyjv8Awf8AeSgZYzG8tU8whCM1WkhCEESEIQRI8pmZTJoUtxQShCSpSjgAAKknqFY9YhrL/fjyVtNnMq03AFvkHUj1U4bVEVI3Ab4Ioqv7exd+p9bwzsyuYyjaEA6IpvUTU8TEx3EuuLqyiUEDlV6bp16VNVdyRh8d8R3khup5xfM26P02TRAI6Tm/ujHrI3RM0aT9RV+N2zMO4fd283d69ilKKGwxnuX7FeModseerReWk1Sk8mjqRh9TnGJvvdbPmCSeerRSUEI/srRT9SD2RXGWlVzqs1tClqPqpBUT2CPX01T2L6h3DcPU+ypXPyYFmWPeB+wCsyznJqWACoBJVQY0BINATStNwjyn7ZftT/ffdc/utSh8CaR1tiZIZu06KezZdB/fpL8A1dpEai/NgNXYmRLsqWspbSXFKpipWOAGoAZu+NjjqqSSfBHYv4kC+X5WEWSNZc5L9yeWb50tKXSRVKV8orqQM7/IEWIiJMiFl565iYI6KUtpPE6SvoEfGJajTvqGfWVeAf1AHv7qTom2jvzrxnZNFotradTnIWkpUN4MV0tmzXbmTpQFFLjSwptwYGlaoUPp21iyMcHlaut53lvKG0/qsAk01qb2ju9IdsU0FXbPPq3H+L/Xgfb/AIlXFjbiGYUo3FvWm+ci3MpoFEZrif2rHSHVtHAiOgis+RG+vo1PBh1R5CZIQccEuakq7eiesbosxHQ1DJCEIIkIQgi1F67yN3TlHZl3UhOCdq1HBKR1mn+YqcS/feeJOk/MOEk7BXX1JSPgBHcZc78+kE35I0r9CWUQrct3UT1JxSOOdGzyP3T8iaM46nTcGa1XYjae8foOMR+kawUcBkOfDtV6GLWPDV3di2QiwpdthrotpoDtJ2k8SamM2EI5c5xe4udmVPAACwWst67zV5EJbmM4tpWFlKTmhRAIFSMaYnAUjIs2yWbHTmy7LbY/gkJr1nWe2MuEe9a/Bq7nDzcFTCL3tvXwy+l8qCSDmqzVcDgaHsIPbFbb12p56nX3ti3FZv8AUaKfoBEj30vI5cy0HikVbmpYGm5wJKArsoK7x1CIlZQHFAEhIJAJOobK9kbroGi1OKc5OAt7juKi6uXFZvMp9yX2Z5tsxqoop3OdPeOH/EJjq45mx77Sk84iVk+UdKQE1QghCUpFKlSqAAAfaOmjUa3WGZz5WkFxvY/lSMWHAA05JAiuuEIw1dVer/3Y9FpxSUA8kvTaPAnFNf4nDqpFgMkF9fS+QSHFVmGKNu44qw0V94DXvBjnsoV1/SeTUlIq83VbW8mmKe8MOukRLk3veq5FoIdVUNK/TeT/AAJxNN6SAeym2OlaHrtrpxi+5u4+x7/W6g6mLVv3ZFW1hHwy8mYSFIIUlQBBGIIOIIMfcTKxkjiMrV9/Q2RVyav/ACHqttCuKcNJfdH1Ijs5iYTKoUtaglKQVKUcAABUk8AKxUvKJfBV959bwryY0GU7kA4Yb1GpPXTZBFj3Ku2q9k4ls1zBpuqx6IOOO9Rw7YsS00GEhKQEpSAABgABgABuAjmMnV1fRiUGeKPO0W5vGGCe6PqTHUxzfTVftc9mn+Ldw9z/ALgpulh1bLnMpCEIhFlJCEIIouy4yVUSzu5TjZ7QFD/CojiwLvu3keDLCaqOsnooG9R2CJ1v9d1d55MstZufyjaklWAFDQn4FUZd1rrNXUZ5NkVJxW4RpLPHgMaDZG10mmW0tAGDe8Egetz4qPkpjJNfgvy611Wrps8m0KqNC44RpLPHgMaDZG5hCNYkkfK8vebkrPa0NFgkIQi2qpEIZWbq+ZpnyhtNGnySaakua1Dt6Q7d0TfGrvNYKbyyrjC6aQ0VH1VDon46+FYk9F1po6gPP2ncez9KxURaxluK1+QS+/nWWMi8qrrAq3X1mtVO6TTqI3RLMU5sa1Hrjz6XUgh1hwhSa0zqGikngRUdtYtxYlrt2/LtzDJqh1AUnhXYeINQeIjp4IIuFAqK8v1+fIWhZ7KtN0BTxB1I2J7xFTwHGIRsK0k2PMIeU0Hcw5wQSUgkaiSNxoaRK9t5PGbcmXX3npguOLKlHObp1DQ1AUAG4Rg808r7WY8Tf44o9oe0tORVQbG6xefJz3Nv5ivtDnxc9zb+Yr7Rlc08r7WY8Tf44c08r7WY8Tf44iuRaHq/M/Kv7TL0li8+LnubfzFfaHPi57m38xX2jK5p5X2sx4m/xw5p5X2sx4m/xw5Foer8z8ptMvSWLz4ue5t/MV9oc+LnubfzFfaMrmnlfazHib/HDmnlfazHib/HDkWh6vzPym0y9JYvPi57m38xX2hz4ue5t/MV9oyuaeV9rMeJv8cOaeV9rMeJv8cORaHq/M/KbTL0li8+LnubfzFfaHPi57m38xX2jK5p5X2sx4m/xw5p5X2sx4m/xw5Foer8z8ptMvSWLz4ue5t/MV9oc+LnubfzFfaMrmnlfazHib/HDmnlfazHib/HDkWh6vzPym0y9JYvPi57m38xX2hz4ue5t/MV9oyuaeV9rMeJv8cOaeV9rMeJv8cORaHq/M/KbTL0lwN7LxC9Mxy/IJaUUgKzVFQURqOI10oOyJL/ANP99/JXFWe8oZqyVsE7F+sntGkOIO+MLmnlfazHib/HHtJ5M2LPcQ60/MpWhQUlQU3UEGoP+3viTjjbEwMZkMlYJLjcr//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latin typeface="Calibri" pitchFamily="34" charset="0"/>
            </a:endParaRPr>
          </a:p>
        </p:txBody>
      </p:sp>
      <p:sp>
        <p:nvSpPr>
          <p:cNvPr id="144394" name="AutoShape 20" descr="data:image/jpeg;base64,/9j/4AAQSkZJRgABAQAAAQABAAD/2wCEAAkGBhQGEBUTEBETFRQWFRcYFxYXGRoTGRgeIBsdGyAjIhgaHyYfICIlIRwSIS8gJCcsLC0sICoxNTAqNSgsLCkBCQoKDgwOGg8PGi0lHiA1NDUtNSwvNS81NTUtNTAqNCo1Mi8vLCwpKi8sLyw1NDApNSkuLykqLi4sLCwsLCwvLP/AABEIAHwAkAMBIgACEQEDEQH/xAAcAAEAAgMBAQEAAAAAAAAAAAAABwgEBQYDAgH/xABBEAABAgMDBwcLBAEEAwAAAAABAgMABBEFBiEHEiIxQVFhExcycYGCkhQVFkJTVJGTodHTI1JicrEIM6LiJEPC/8QAGwEBAAEFAQAAAAAAAAAAAAAAAAUBAwQGBwL/xAAzEQABAwICBQsEAwEAAAAAAAABAAIDBBESMQUTFCFBFVFSU3GBkaGxwdEGMmHhIkLw8f/aAAwDAQACEQMRAD8AnGEIQRIQhBEhCEESEIQRaS+V6EXPknJlzHNFEJ/es4JHx18KmIqyIZSHJ2adlZxwqU+tTrSj+81K08ARiBsoRtjl8tl+PSad5BpQMvLEpBBwWvUpXGnRHbvjhlNP3debUQpp0BDqDqIrpJMUuL2RXRhGguNetF8pFuZTQKIo4keosYKHVtHAiN/FUSEIQRIQhBEhCEESEIQRIQhBEhCEESOByxX49EJEoaXSYfqhumtI9ZfCgNAd5G6O5m5pMi2pxxQShCSpSjqAAqT8KxUq/F5138tBbyQohSghlvWQmtEim8nE8TC9kWRk3up6TTYLiasNUU5/L9qe0jHgDEiZV7reepXl201dYBNAMVI9YdnSHbvje3Nu0LqyiGcCvpOqHrLOvsGAHVG8IrHO63S731omjO5mX5HHx9LKZipgIsJzKhvIlfX0angw4oBiZISa6kr9Q8K1zT1jdFmYqPlDut6LziggEMuVW0dw2p7pw6qRP+SK+3pjIJ5RQMwxRt3ecNFfeANTvBjfoJmzxtkZkVEOaWktK7mEIReXlIQhBEhCEESEIQRIQhBEhCNNe68zd0ZNyZdxCBop2rUcEpHWfpUwRRfl/vzyCBZzKtJVFvkHUnWlHb0iN1N8crkdup5S4Z11OiglLVdqtqu6MBxPCONl2X79T+Jznn3CpatgriTwSkbNwAiw1l2Yix2UMtCiG0hI39Z4k1JjW9P1+pi1DD/J+fZ+8vFZtHDjdiOQWkvjfhu5xZ5RtS+VKqhJAKUpAxodeJSKYbYzbBvdK3kA8neSVbW1aLg7px7RURDWVC2fO9ouBJqhmjSd2HS/5FXwjRWBZblszLbLJIWtVAoVGbtJqNwqYwo9Awvo2yPcWutcnhz7x+BzWV01bhIQN4U739ux6USakJA5VGm0f5DWK/yGHXSIiycXvVce0EOqzg0f0300xzCcTTek0PZTbE+SzHkyEoBUc1ITVRqo0FKk7SdpiF8rd1fNEyJltNGnyagakuaz4ukONYt/TtdhcaZx3He33HfmvVbFcawd6s806H0hSSClQBBGIIOIIMfcRPkEvt53ljIuqq7LirZJ6TVaU7hoOoiJYjdVFpCEIIkIQgiQhCCJCEIIkVsy4X59I5zyZlX6EsSDQ4Lc1KOGsJ6I7d8Szlevx6HSJDSgJh+qGt6RTSX3QRTiREAXAusb1TYSoHkW6LdPDYmu9Rw6q7otTTNhjMj8gvTWlxDQpEyR3U81y/lTif1HhoV1pb/7HHqAjsLw2uLClXXz/wCtBI4q1JHxIjYJSECgAAGoDACI1y1W1yDDUsk4uKK1/wBU4D4qJ8Mc4iL9JVwx/wBj4AcPBTTrQQ7uCiBay6SVGpJqTvJiXsjd2PJmlTjiRnOaLW8JBoo944dQ4xGl2bCVeSabYThnHSV+1IxUfh9Ysiwwiz20oQAhtCQlI1AAYDGNj+oa3VxinZm7Ps/Z8gsKjixOxngvWNbeOw0XjlnGF4Z40Va81QxSew/SsY8/fSTs3Bc01nftQeUUT/VFTG6jTA2WAtksRzHsUpdr7tVb7ItN+4s+lwCjrDhCknAKpgpJ4EV+NYtxYtrt2/LtzDKqtuJCknr2HiDUEbxEB5ZLq1zZ1pO5D1PglX/yeyNh/p/vx5M4qznlaKyVsE7Fa1J7RpDiDvjp9BVtq4Gyjv8Awf8AeSgZYzG8tU8whCM1WkhCEESEIQRI8pmZTJoUtxQShCSpSjgAAKknqFY9YhrL/fjyVtNnMq03AFvkHUj1U4bVEVI3Ab4Ioqv7exd+p9bwzsyuYyjaEA6IpvUTU8TEx3EuuLqyiUEDlV6bp16VNVdyRh8d8R3khup5xfM26P02TRAI6Tm/ujHrI3RM0aT9RV+N2zMO4fd283d69ilKKGwxnuX7FeModseerReWk1Sk8mjqRh9TnGJvvdbPmCSeerRSUEI/srRT9SD2RXGWlVzqs1tClqPqpBUT2CPX01T2L6h3DcPU+ypXPyYFmWPeB+wCsyznJqWACoBJVQY0BINATStNwjyn7ZftT/ffdc/utSh8CaR1tiZIZu06KezZdB/fpL8A1dpEai/NgNXYmRLsqWspbSXFKpipWOAGoAZu+NjjqqSSfBHYv4kC+X5WEWSNZc5L9yeWb50tKXSRVKV8orqQM7/IEWIiJMiFl565iYI6KUtpPE6SvoEfGJajTvqGfWVeAf1AHv7qTom2jvzrxnZNFotradTnIWkpUN4MV0tmzXbmTpQFFLjSwptwYGlaoUPp21iyMcHlaut53lvKG0/qsAk01qb2ju9IdsU0FXbPPq3H+L/Xgfb/AIlXFjbiGYUo3FvWm+ci3MpoFEZrif2rHSHVtHAiOgis+RG+vo1PBh1R5CZIQccEuakq7eiesbosxHQ1DJCEIIkIQgi1F67yN3TlHZl3UhOCdq1HBKR1mn+YqcS/feeJOk/MOEk7BXX1JSPgBHcZc78+kE35I0r9CWUQrct3UT1JxSOOdGzyP3T8iaM46nTcGa1XYjae8foOMR+kawUcBkOfDtV6GLWPDV3di2QiwpdthrotpoDtJ2k8SamM2EI5c5xe4udmVPAACwWst67zV5EJbmM4tpWFlKTmhRAIFSMaYnAUjIs2yWbHTmy7LbY/gkJr1nWe2MuEe9a/Bq7nDzcFTCL3tvXwy+l8qCSDmqzVcDgaHsIPbFbb12p56nX3ti3FZv8AUaKfoBEj30vI5cy0HikVbmpYGm5wJKArsoK7x1CIlZQHFAEhIJAJOobK9kbroGi1OKc5OAt7juKi6uXFZvMp9yX2Z5tsxqoop3OdPeOH/EJjq45mx77Sk84iVk+UdKQE1QghCUpFKlSqAAAfaOmjUa3WGZz5WkFxvY/lSMWHAA05JAiuuEIw1dVer/3Y9FpxSUA8kvTaPAnFNf4nDqpFgMkF9fS+QSHFVmGKNu44qw0V94DXvBjnsoV1/SeTUlIq83VbW8mmKe8MOukRLk3veq5FoIdVUNK/TeT/AAJxNN6SAeym2OlaHrtrpxi+5u4+x7/W6g6mLVv3ZFW1hHwy8mYSFIIUlQBBGIIOIIMfcTKxkjiMrV9/Q2RVyav/ACHqttCuKcNJfdH1Ijs5iYTKoUtaglKQVKUcAABUk8AKxUvKJfBV959bwryY0GU7kA4Yb1GpPXTZBFj3Ku2q9k4ls1zBpuqx6IOOO9Rw7YsS00GEhKQEpSAABgABgABuAjmMnV1fRiUGeKPO0W5vGGCe6PqTHUxzfTVftc9mn+Ldw9z/ALgpulh1bLnMpCEIhFlJCEIIouy4yVUSzu5TjZ7QFD/CojiwLvu3keDLCaqOsnooG9R2CJ1v9d1d55MstZufyjaklWAFDQn4FUZd1rrNXUZ5NkVJxW4RpLPHgMaDZG10mmW0tAGDe8Egetz4qPkpjJNfgvy611Wrps8m0KqNC44RpLPHgMaDZG5hCNYkkfK8vebkrPa0NFgkIQi2qpEIZWbq+ZpnyhtNGnySaakua1Dt6Q7d0TfGrvNYKbyyrjC6aQ0VH1VDon46+FYk9F1po6gPP2ncez9KxURaxluK1+QS+/nWWMi8qrrAq3X1mtVO6TTqI3RLMU5sa1Hrjz6XUgh1hwhSa0zqGikngRUdtYtxYlrt2/LtzDJqh1AUnhXYeINQeIjp4IIuFAqK8v1+fIWhZ7KtN0BTxB1I2J7xFTwHGIRsK0k2PMIeU0Hcw5wQSUgkaiSNxoaRK9t5PGbcmXX3npguOLKlHObp1DQ1AUAG4Rg808r7WY8Tf44o9oe0tORVQbG6xefJz3Nv5ivtDnxc9zb+Yr7Rlc08r7WY8Tf44c08r7WY8Tf44iuRaHq/M/Kv7TL0li8+LnubfzFfaHPi57m38xX2jK5p5X2sx4m/xw5p5X2sx4m/xw5Foer8z8ptMvSWLz4ue5t/MV9oc+LnubfzFfaMrmnlfazHib/HDmnlfazHib/HDkWh6vzPym0y9JYvPi57m38xX2hz4ue5t/MV9oyuaeV9rMeJv8cOaeV9rMeJv8cORaHq/M/KbTL0li8+LnubfzFfaHPi57m38xX2jK5p5X2sx4m/xw5p5X2sx4m/xw5Foer8z8ptMvSWLz4ue5t/MV9oc+LnubfzFfaMrmnlfazHib/HDmnlfazHib/HDkWh6vzPym0y9JYvPi57m38xX2hz4ue5t/MV9oyuaeV9rMeJv8cOaeV9rMeJv8cORaHq/M/KbTL0lwN7LxC9Mxy/IJaUUgKzVFQURqOI10oOyJL/ANP99/JXFWe8oZqyVsE7F+sntGkOIO+MLmnlfazHib/HHtJ5M2LPcQ60/MpWhQUlQU3UEGoP+3viTjjbEwMZkMlYJLjcr//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latin typeface="Calibri" pitchFamily="34" charset="0"/>
            </a:endParaRPr>
          </a:p>
        </p:txBody>
      </p:sp>
      <p:pic>
        <p:nvPicPr>
          <p:cNvPr id="144395" name="95 Resim" descr="electricity.gif"/>
          <p:cNvPicPr>
            <a:picLocks noChangeAspect="1"/>
          </p:cNvPicPr>
          <p:nvPr/>
        </p:nvPicPr>
        <p:blipFill>
          <a:blip r:embed="rId7"/>
          <a:srcRect/>
          <a:stretch>
            <a:fillRect/>
          </a:stretch>
        </p:blipFill>
        <p:spPr bwMode="auto">
          <a:xfrm>
            <a:off x="5562600" y="4267200"/>
            <a:ext cx="1714500" cy="1485900"/>
          </a:xfrm>
          <a:prstGeom prst="rect">
            <a:avLst/>
          </a:prstGeom>
          <a:noFill/>
          <a:ln w="9525">
            <a:noFill/>
            <a:miter lim="800000"/>
            <a:headEnd/>
            <a:tailEnd/>
          </a:ln>
        </p:spPr>
      </p:pic>
      <p:sp>
        <p:nvSpPr>
          <p:cNvPr id="91" name="90 Dikdörtgen"/>
          <p:cNvSpPr/>
          <p:nvPr/>
        </p:nvSpPr>
        <p:spPr>
          <a:xfrm>
            <a:off x="1094394" y="7937"/>
            <a:ext cx="7202485" cy="830997"/>
          </a:xfrm>
          <a:prstGeom prst="rect">
            <a:avLst/>
          </a:prstGeom>
          <a:noFill/>
        </p:spPr>
        <p:txBody>
          <a:bodyPr wrap="none">
            <a:spAutoFit/>
          </a:bodyPr>
          <a:lstStyle/>
          <a:p>
            <a:pPr algn="ctr" fontAlgn="auto">
              <a:spcBef>
                <a:spcPts val="0"/>
              </a:spcBef>
              <a:spcAft>
                <a:spcPts val="0"/>
              </a:spcAft>
              <a:defRPr/>
            </a:pPr>
            <a:r>
              <a:rPr lang="tr-TR" sz="4800" b="1" dirty="0" smtClean="0">
                <a:ln w="1905"/>
                <a:solidFill>
                  <a:schemeClr val="bg1"/>
                </a:solidFill>
                <a:effectLst>
                  <a:innerShdw blurRad="69850" dist="43180" dir="5400000">
                    <a:srgbClr val="000000">
                      <a:alpha val="65000"/>
                    </a:srgbClr>
                  </a:innerShdw>
                </a:effectLst>
                <a:latin typeface="+mn-lt"/>
              </a:rPr>
              <a:t>Güvenlik ve Sağlık İşaretleri</a:t>
            </a:r>
            <a:endParaRPr lang="tr-TR" sz="4800" b="1" dirty="0">
              <a:ln w="1905"/>
              <a:solidFill>
                <a:schemeClr val="bg1"/>
              </a:solidFill>
              <a:effectLst>
                <a:innerShdw blurRad="69850" dist="43180" dir="5400000">
                  <a:srgbClr val="000000">
                    <a:alpha val="65000"/>
                  </a:srgbClr>
                </a:innerShdw>
              </a:effectLst>
              <a:latin typeface="+mn-lt"/>
            </a:endParaRPr>
          </a:p>
        </p:txBody>
      </p:sp>
    </p:spTree>
    <p:extLst>
      <p:ext uri="{BB962C8B-B14F-4D97-AF65-F5344CB8AC3E}">
        <p14:creationId xmlns="" xmlns:p14="http://schemas.microsoft.com/office/powerpoint/2010/main" val="2202087401"/>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6135" y="764704"/>
            <a:ext cx="8229600" cy="1143000"/>
          </a:xfrm>
        </p:spPr>
        <p:txBody>
          <a:bodyPr/>
          <a:lstStyle/>
          <a:p>
            <a:pPr algn="ctr"/>
            <a:r>
              <a:rPr lang="tr-TR" b="1" dirty="0" smtClean="0"/>
              <a:t>ACİL DURUM İŞARETLERİ</a:t>
            </a:r>
            <a:endParaRPr lang="tr-TR" b="1" dirty="0"/>
          </a:p>
        </p:txBody>
      </p:sp>
      <p:sp>
        <p:nvSpPr>
          <p:cNvPr id="4" name="2 İçerik Yer Tutucusu"/>
          <p:cNvSpPr txBox="1">
            <a:spLocks/>
          </p:cNvSpPr>
          <p:nvPr/>
        </p:nvSpPr>
        <p:spPr>
          <a:xfrm>
            <a:off x="285720" y="1643050"/>
            <a:ext cx="8458200" cy="4802187"/>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None/>
              <a:tabLst/>
              <a:defRPr/>
            </a:pPr>
            <a:r>
              <a:rPr kumimoji="0" lang="tr-TR" sz="44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Tahoma" pitchFamily="34" charset="0"/>
                <a:ea typeface="+mn-ea"/>
                <a:cs typeface="Tahoma" pitchFamily="34" charset="0"/>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None/>
              <a:tabLst/>
              <a:defRPr/>
            </a:pPr>
            <a:endParaRPr kumimoji="0" lang="tr-TR" sz="44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Tahoma" pitchFamily="34" charset="0"/>
              <a:ea typeface="+mn-ea"/>
              <a:cs typeface="Tahoma" pitchFamily="34" charset="0"/>
            </a:endParaRP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pitchFamily="2" charset="2"/>
              <a:buNone/>
              <a:tabLst/>
              <a:defRPr/>
            </a:pPr>
            <a:endParaRPr kumimoji="0" lang="tr-TR" sz="36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Tahoma" pitchFamily="34" charset="0"/>
              <a:ea typeface="+mn-ea"/>
              <a:cs typeface="Tahoma" pitchFamily="34" charset="0"/>
            </a:endParaRP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pitchFamily="2" charset="2"/>
              <a:buNone/>
              <a:tabLst/>
              <a:defRPr/>
            </a:pPr>
            <a:endParaRPr kumimoji="0" lang="tr-TR" sz="36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Tahoma" pitchFamily="34" charset="0"/>
              <a:ea typeface="+mn-ea"/>
              <a:cs typeface="Tahoma" pitchFamily="34" charset="0"/>
            </a:endParaRP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pitchFamily="2" charset="2"/>
              <a:buNone/>
              <a:tabLst/>
              <a:defRPr/>
            </a:pPr>
            <a:r>
              <a:rPr kumimoji="0" lang="tr-TR" sz="36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Tahoma" pitchFamily="34" charset="0"/>
                <a:ea typeface="+mn-ea"/>
                <a:cs typeface="Tahoma" pitchFamily="34" charset="0"/>
              </a:rPr>
              <a:t>ACİL DURUMLAR </a:t>
            </a: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pitchFamily="2" charset="2"/>
              <a:buNone/>
              <a:tabLst/>
              <a:defRPr/>
            </a:pPr>
            <a:r>
              <a:rPr kumimoji="0" lang="tr-TR" sz="36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Tahoma" pitchFamily="34" charset="0"/>
                <a:ea typeface="+mn-ea"/>
                <a:cs typeface="Tahoma" pitchFamily="34" charset="0"/>
              </a:rPr>
              <a:t> UYARI VE İKAZ İŞARETLERİ</a:t>
            </a: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tr-TR" sz="2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6 Resim" descr="images.jpg"/>
          <p:cNvPicPr>
            <a:picLocks noChangeAspect="1"/>
          </p:cNvPicPr>
          <p:nvPr/>
        </p:nvPicPr>
        <p:blipFill>
          <a:blip r:embed="rId2"/>
          <a:srcRect/>
          <a:stretch>
            <a:fillRect/>
          </a:stretch>
        </p:blipFill>
        <p:spPr bwMode="auto">
          <a:xfrm>
            <a:off x="2571736" y="1820870"/>
            <a:ext cx="3671888" cy="2608262"/>
          </a:xfrm>
          <a:prstGeom prst="rect">
            <a:avLst/>
          </a:prstGeom>
          <a:noFill/>
          <a:ln w="9525">
            <a:noFill/>
            <a:miter lim="800000"/>
            <a:headEnd/>
            <a:tailEnd/>
          </a:ln>
        </p:spPr>
      </p:pic>
    </p:spTree>
    <p:extLst>
      <p:ext uri="{BB962C8B-B14F-4D97-AF65-F5344CB8AC3E}">
        <p14:creationId xmlns="" xmlns:p14="http://schemas.microsoft.com/office/powerpoint/2010/main" val="23299460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http://www.kanalmanisa.com/userfiles/haber/dfa8f-Is-Sagligi-ve-Guvenligi-E%C3%84itimi-1.jpg"/>
          <p:cNvPicPr>
            <a:picLocks noChangeAspect="1" noChangeArrowheads="1"/>
          </p:cNvPicPr>
          <p:nvPr/>
        </p:nvPicPr>
        <p:blipFill>
          <a:blip r:embed="rId2" cstate="print"/>
          <a:srcRect t="27500"/>
          <a:stretch>
            <a:fillRect/>
          </a:stretch>
        </p:blipFill>
        <p:spPr bwMode="auto">
          <a:xfrm>
            <a:off x="0" y="3286125"/>
            <a:ext cx="9144000" cy="3571876"/>
          </a:xfrm>
          <a:prstGeom prst="rect">
            <a:avLst/>
          </a:prstGeom>
          <a:noFill/>
        </p:spPr>
      </p:pic>
      <p:sp>
        <p:nvSpPr>
          <p:cNvPr id="3" name="Slayt Numarası Yer Tutucusu 2"/>
          <p:cNvSpPr>
            <a:spLocks noGrp="1"/>
          </p:cNvSpPr>
          <p:nvPr>
            <p:ph type="sldNum" sz="quarter" idx="12"/>
          </p:nvPr>
        </p:nvSpPr>
        <p:spPr/>
        <p:txBody>
          <a:bodyPr/>
          <a:lstStyle/>
          <a:p>
            <a:fld id="{6095E4F6-51C2-4C9D-B972-A531C8DF073F}" type="slidenum">
              <a:rPr lang="tr-TR" smtClean="0"/>
              <a:pPr/>
              <a:t>9</a:t>
            </a:fld>
            <a:endParaRPr lang="tr-TR"/>
          </a:p>
        </p:txBody>
      </p:sp>
      <p:sp>
        <p:nvSpPr>
          <p:cNvPr id="5" name="Başlık 1"/>
          <p:cNvSpPr txBox="1">
            <a:spLocks/>
          </p:cNvSpPr>
          <p:nvPr/>
        </p:nvSpPr>
        <p:spPr>
          <a:xfrm>
            <a:off x="683568" y="1166887"/>
            <a:ext cx="7772400" cy="118199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dirty="0"/>
          </a:p>
        </p:txBody>
      </p:sp>
      <p:sp>
        <p:nvSpPr>
          <p:cNvPr id="4" name="Başlık 3"/>
          <p:cNvSpPr>
            <a:spLocks noGrp="1"/>
          </p:cNvSpPr>
          <p:nvPr>
            <p:ph type="title"/>
          </p:nvPr>
        </p:nvSpPr>
        <p:spPr>
          <a:xfrm>
            <a:off x="214282" y="2000240"/>
            <a:ext cx="8572560" cy="932858"/>
          </a:xfrm>
        </p:spPr>
        <p:txBody>
          <a:bodyPr>
            <a:normAutofit/>
          </a:bodyPr>
          <a:lstStyle/>
          <a:p>
            <a:pPr marL="342900" lvl="0" indent="-342900">
              <a:spcAft>
                <a:spcPts val="0"/>
              </a:spcAft>
            </a:pPr>
            <a:r>
              <a:rPr lang="tr-TR" b="1" spc="-150" dirty="0" smtClean="0">
                <a:effectLst>
                  <a:outerShdw blurRad="38100" dist="38100" dir="2700000" algn="tl">
                    <a:srgbClr val="000000">
                      <a:alpha val="43137"/>
                    </a:srgbClr>
                  </a:outerShdw>
                </a:effectLst>
                <a:latin typeface="Calibri" pitchFamily="34" charset="0"/>
                <a:ea typeface="Times New Roman" pitchFamily="18" charset="0"/>
                <a:cs typeface="Times New Roman" pitchFamily="18" charset="0"/>
              </a:rPr>
              <a:t>ÇALIŞMA MEVZUATI İLE İLGİLİ BİLGİLER</a:t>
            </a:r>
          </a:p>
        </p:txBody>
      </p:sp>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31486"/>
            <a:ext cx="8229600" cy="1143000"/>
          </a:xfrm>
        </p:spPr>
        <p:txBody>
          <a:bodyPr/>
          <a:lstStyle/>
          <a:p>
            <a:r>
              <a:rPr lang="tr-TR" sz="5400" dirty="0" smtClean="0">
                <a:effectLst>
                  <a:outerShdw blurRad="38100" dist="38100" dir="2700000" algn="tl">
                    <a:srgbClr val="000000">
                      <a:alpha val="43137"/>
                    </a:srgbClr>
                  </a:outerShdw>
                </a:effectLst>
              </a:rPr>
              <a:t>ACİL DURUM</a:t>
            </a:r>
            <a:endParaRPr lang="tr-TR" dirty="0"/>
          </a:p>
        </p:txBody>
      </p:sp>
      <p:pic>
        <p:nvPicPr>
          <p:cNvPr id="4" name="Picture 9" descr="UITMRE"/>
          <p:cNvPicPr>
            <a:picLocks noChangeAspect="1" noChangeArrowheads="1"/>
          </p:cNvPicPr>
          <p:nvPr/>
        </p:nvPicPr>
        <p:blipFill>
          <a:blip r:embed="rId2"/>
          <a:srcRect/>
          <a:stretch>
            <a:fillRect/>
          </a:stretch>
        </p:blipFill>
        <p:spPr>
          <a:xfrm>
            <a:off x="5940425" y="1916113"/>
            <a:ext cx="2659063" cy="1595437"/>
          </a:xfrm>
          <a:prstGeom prst="rect">
            <a:avLst/>
          </a:prstGeom>
          <a:ln>
            <a:solidFill>
              <a:schemeClr val="tx1"/>
            </a:solidFill>
          </a:ln>
        </p:spPr>
      </p:pic>
      <p:sp>
        <p:nvSpPr>
          <p:cNvPr id="5" name="7 Metin kutusu"/>
          <p:cNvSpPr txBox="1">
            <a:spLocks noChangeArrowheads="1"/>
          </p:cNvSpPr>
          <p:nvPr/>
        </p:nvSpPr>
        <p:spPr bwMode="auto">
          <a:xfrm>
            <a:off x="900113" y="1628775"/>
            <a:ext cx="4751387" cy="4339650"/>
          </a:xfrm>
          <a:prstGeom prst="rect">
            <a:avLst/>
          </a:prstGeom>
          <a:noFill/>
          <a:ln w="9525">
            <a:noFill/>
            <a:miter lim="800000"/>
            <a:headEnd/>
            <a:tailEnd/>
          </a:ln>
        </p:spPr>
        <p:txBody>
          <a:bodyPr>
            <a:spAutoFit/>
          </a:bodyPr>
          <a:lstStyle/>
          <a:p>
            <a:pPr marL="342900" indent="-342900" defTabSz="231775" eaLnBrk="1" hangingPunct="1">
              <a:spcBef>
                <a:spcPct val="20000"/>
              </a:spcBef>
              <a:buClr>
                <a:schemeClr val="bg2"/>
              </a:buClr>
              <a:buSzPct val="75000"/>
              <a:buFont typeface="Wingdings" pitchFamily="2" charset="2"/>
              <a:buNone/>
            </a:pPr>
            <a:r>
              <a:rPr lang="tr-TR" sz="2000" dirty="0">
                <a:latin typeface="Tahoma" pitchFamily="34" charset="0"/>
                <a:cs typeface="Tahoma" pitchFamily="34" charset="0"/>
              </a:rPr>
              <a:t>Acil durum alarmı işitildiğinde:</a:t>
            </a:r>
          </a:p>
          <a:p>
            <a:pPr marL="342900" indent="-342900" defTabSz="231775" eaLnBrk="1" hangingPunct="1">
              <a:spcBef>
                <a:spcPct val="20000"/>
              </a:spcBef>
              <a:buClr>
                <a:schemeClr val="accent1"/>
              </a:buClr>
              <a:buSzPct val="101000"/>
              <a:buFont typeface="Courier New" pitchFamily="49" charset="0"/>
              <a:buChar char="o"/>
            </a:pPr>
            <a:r>
              <a:rPr lang="tr-TR" sz="2000" dirty="0">
                <a:latin typeface="Tahoma" pitchFamily="34" charset="0"/>
                <a:cs typeface="Tahoma" pitchFamily="34" charset="0"/>
              </a:rPr>
              <a:t>Alandaki iş derhal </a:t>
            </a:r>
            <a:r>
              <a:rPr lang="tr-TR" sz="2000" dirty="0" smtClean="0">
                <a:latin typeface="Tahoma" pitchFamily="34" charset="0"/>
                <a:cs typeface="Tahoma" pitchFamily="34" charset="0"/>
              </a:rPr>
              <a:t>durdurulmalıdır</a:t>
            </a:r>
            <a:r>
              <a:rPr lang="tr-TR" sz="2000" dirty="0">
                <a:latin typeface="Tahoma" pitchFamily="34" charset="0"/>
                <a:cs typeface="Tahoma" pitchFamily="34" charset="0"/>
              </a:rPr>
              <a:t>.</a:t>
            </a:r>
          </a:p>
          <a:p>
            <a:pPr marL="342900" indent="-342900" defTabSz="231775" eaLnBrk="1" hangingPunct="1">
              <a:spcBef>
                <a:spcPct val="20000"/>
              </a:spcBef>
              <a:buClr>
                <a:schemeClr val="accent1"/>
              </a:buClr>
              <a:buSzPct val="101000"/>
              <a:buFont typeface="Courier New" pitchFamily="49" charset="0"/>
              <a:buChar char="o"/>
            </a:pPr>
            <a:r>
              <a:rPr lang="tr-TR" sz="2000" dirty="0">
                <a:latin typeface="Tahoma" pitchFamily="34" charset="0"/>
                <a:cs typeface="Tahoma" pitchFamily="34" charset="0"/>
              </a:rPr>
              <a:t>Bütün elektrikli aletler, makineler ve ateşleme kaynakları kapatılmalıdır.</a:t>
            </a:r>
          </a:p>
          <a:p>
            <a:pPr marL="342900" indent="-342900" defTabSz="231775" eaLnBrk="1" hangingPunct="1">
              <a:spcBef>
                <a:spcPct val="20000"/>
              </a:spcBef>
              <a:buClr>
                <a:schemeClr val="accent1"/>
              </a:buClr>
              <a:buSzPct val="101000"/>
              <a:buFont typeface="Courier New" pitchFamily="49" charset="0"/>
              <a:buChar char="o"/>
            </a:pPr>
            <a:r>
              <a:rPr lang="tr-TR" sz="2000" dirty="0">
                <a:latin typeface="Tahoma" pitchFamily="34" charset="0"/>
                <a:cs typeface="Tahoma" pitchFamily="34" charset="0"/>
              </a:rPr>
              <a:t>Panik yapmadan kendinize en yakın acil çıkış kapısından çıkarak belirlenen toplanma alanlarına gidilmelidir.</a:t>
            </a:r>
          </a:p>
          <a:p>
            <a:pPr marL="342900" indent="-342900" defTabSz="231775" eaLnBrk="1" hangingPunct="1">
              <a:spcBef>
                <a:spcPct val="20000"/>
              </a:spcBef>
              <a:buClr>
                <a:schemeClr val="accent1"/>
              </a:buClr>
              <a:buSzPct val="101000"/>
              <a:buFont typeface="Courier New" pitchFamily="49" charset="0"/>
              <a:buChar char="o"/>
            </a:pPr>
            <a:r>
              <a:rPr lang="tr-TR" sz="2000" dirty="0">
                <a:latin typeface="Tahoma" pitchFamily="34" charset="0"/>
                <a:cs typeface="Tahoma" pitchFamily="34" charset="0"/>
              </a:rPr>
              <a:t>Şoförler, araçlarını yangın araçlarının geçmesine mani olmayacak emniyetli bir yere park edip, kontak anahtarını üzerinde bırakıp, belirlenen toplanma yerlerine yayan olarak gitmelidirler.</a:t>
            </a:r>
          </a:p>
          <a:p>
            <a:pPr marL="342900" indent="-342900" defTabSz="231775" eaLnBrk="1" hangingPunct="1"/>
            <a:endParaRPr lang="tr-TR" sz="2000" dirty="0"/>
          </a:p>
        </p:txBody>
      </p:sp>
      <p:pic>
        <p:nvPicPr>
          <p:cNvPr id="6" name="5 Resim" descr="alarm.jpg"/>
          <p:cNvPicPr>
            <a:picLocks noChangeAspect="1"/>
          </p:cNvPicPr>
          <p:nvPr/>
        </p:nvPicPr>
        <p:blipFill>
          <a:blip r:embed="rId3"/>
          <a:srcRect/>
          <a:stretch>
            <a:fillRect/>
          </a:stretch>
        </p:blipFill>
        <p:spPr bwMode="auto">
          <a:xfrm>
            <a:off x="6516688" y="4292600"/>
            <a:ext cx="1727200" cy="1296988"/>
          </a:xfrm>
          <a:prstGeom prst="rect">
            <a:avLst/>
          </a:prstGeom>
          <a:noFill/>
          <a:ln w="9525">
            <a:noFill/>
            <a:miter lim="800000"/>
            <a:headEnd/>
            <a:tailEnd/>
          </a:ln>
        </p:spPr>
      </p:pic>
      <p:pic>
        <p:nvPicPr>
          <p:cNvPr id="7" name="Resim 6"/>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092280" y="6237312"/>
            <a:ext cx="1933727" cy="504056"/>
          </a:xfrm>
          <a:prstGeom prst="rect">
            <a:avLst/>
          </a:prstGeom>
          <a:noFill/>
          <a:ln>
            <a:noFill/>
          </a:ln>
        </p:spPr>
      </p:pic>
    </p:spTree>
    <p:extLst>
      <p:ext uri="{BB962C8B-B14F-4D97-AF65-F5344CB8AC3E}">
        <p14:creationId xmlns="" xmlns:p14="http://schemas.microsoft.com/office/powerpoint/2010/main" val="166916009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428604"/>
            <a:ext cx="8229600" cy="1143000"/>
          </a:xfrm>
        </p:spPr>
        <p:txBody>
          <a:bodyPr>
            <a:normAutofit fontScale="90000"/>
          </a:bodyPr>
          <a:lstStyle/>
          <a:p>
            <a:pPr algn="ctr"/>
            <a:r>
              <a:rPr lang="tr-TR" sz="5400" dirty="0" smtClean="0">
                <a:effectLst>
                  <a:outerShdw blurRad="38100" dist="38100" dir="2700000" algn="tl">
                    <a:srgbClr val="000000">
                      <a:alpha val="43137"/>
                    </a:srgbClr>
                  </a:outerShdw>
                </a:effectLst>
              </a:rPr>
              <a:t/>
            </a:r>
            <a:br>
              <a:rPr lang="tr-TR" sz="5400" dirty="0" smtClean="0">
                <a:effectLst>
                  <a:outerShdw blurRad="38100" dist="38100" dir="2700000" algn="tl">
                    <a:srgbClr val="000000">
                      <a:alpha val="43137"/>
                    </a:srgbClr>
                  </a:outerShdw>
                </a:effectLst>
              </a:rPr>
            </a:br>
            <a:r>
              <a:rPr lang="tr-TR" sz="5400" b="1" dirty="0" smtClean="0">
                <a:effectLst>
                  <a:outerShdw blurRad="38100" dist="38100" dir="2700000" algn="tl">
                    <a:srgbClr val="000000">
                      <a:alpha val="43137"/>
                    </a:srgbClr>
                  </a:outerShdw>
                </a:effectLst>
              </a:rPr>
              <a:t>UYARI VE İKAZ İŞARETLERİ</a:t>
            </a:r>
            <a:endParaRPr lang="tr-TR" b="1" dirty="0"/>
          </a:p>
        </p:txBody>
      </p:sp>
      <p:sp>
        <p:nvSpPr>
          <p:cNvPr id="4" name="2 İçerik Yer Tutucusu"/>
          <p:cNvSpPr txBox="1">
            <a:spLocks/>
          </p:cNvSpPr>
          <p:nvPr/>
        </p:nvSpPr>
        <p:spPr>
          <a:xfrm>
            <a:off x="428596" y="1785926"/>
            <a:ext cx="8458200" cy="4802187"/>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101000"/>
              <a:buFont typeface="Courier New" pitchFamily="49" charset="0"/>
              <a:buChar char="o"/>
              <a:tabLst/>
              <a:defRPr/>
            </a:pPr>
            <a:r>
              <a:rPr kumimoji="0" lang="tr-TR" sz="2600" b="1"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Güvenlik bilgisi taşır, talimat verir. </a:t>
            </a:r>
            <a:r>
              <a:rPr kumimoji="0" lang="tr-TR" sz="2600" b="1" i="0" u="none" strike="noStrike" kern="1200" cap="none" spc="0" normalizeH="0" baseline="0" noProof="0" dirty="0" smtClean="0">
                <a:ln>
                  <a:noFill/>
                </a:ln>
                <a:solidFill>
                  <a:srgbClr val="FF0000"/>
                </a:solidFill>
                <a:effectLst/>
                <a:uLnTx/>
                <a:uFillTx/>
                <a:latin typeface="Tahoma" pitchFamily="34" charset="0"/>
                <a:ea typeface="+mn-ea"/>
                <a:cs typeface="Tahoma" pitchFamily="34" charset="0"/>
              </a:rPr>
              <a:t>Kırmızı; </a:t>
            </a:r>
            <a:r>
              <a:rPr kumimoji="0" lang="tr-TR" sz="2600" b="0"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tehlikeyi, </a:t>
            </a:r>
            <a:r>
              <a:rPr kumimoji="0" lang="tr-TR" sz="2600" b="1" i="0" u="none" strike="noStrike" kern="1200" cap="none" spc="0" normalizeH="0" baseline="0" noProof="0" dirty="0" smtClean="0">
                <a:ln>
                  <a:noFill/>
                </a:ln>
                <a:solidFill>
                  <a:srgbClr val="FF9900"/>
                </a:solidFill>
                <a:effectLst/>
                <a:uLnTx/>
                <a:uFillTx/>
                <a:latin typeface="Tahoma" pitchFamily="34" charset="0"/>
                <a:ea typeface="+mn-ea"/>
                <a:cs typeface="Tahoma" pitchFamily="34" charset="0"/>
              </a:rPr>
              <a:t>sarı</a:t>
            </a:r>
            <a:r>
              <a:rPr kumimoji="0" lang="tr-TR" sz="2600" b="0"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 uyarı ve </a:t>
            </a:r>
            <a:r>
              <a:rPr kumimoji="0" lang="tr-TR" sz="2600" b="1" i="0" u="none" strike="noStrike" kern="1200" cap="none" spc="0" normalizeH="0" baseline="0" noProof="0" dirty="0" smtClean="0">
                <a:ln>
                  <a:noFill/>
                </a:ln>
                <a:solidFill>
                  <a:srgbClr val="00B050"/>
                </a:solidFill>
                <a:effectLst/>
                <a:uLnTx/>
                <a:uFillTx/>
                <a:latin typeface="Tahoma" pitchFamily="34" charset="0"/>
                <a:ea typeface="+mn-ea"/>
                <a:cs typeface="Tahoma" pitchFamily="34" charset="0"/>
              </a:rPr>
              <a:t>yeşil</a:t>
            </a:r>
            <a:r>
              <a:rPr kumimoji="0" lang="tr-TR" sz="2600" b="0"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a:t>
            </a:r>
            <a:r>
              <a:rPr kumimoji="0" lang="tr-TR" sz="2600" b="1" i="0" u="none" strike="noStrike" kern="1200" cap="none" spc="0" normalizeH="0" baseline="0" noProof="0" dirty="0" smtClean="0">
                <a:ln>
                  <a:noFill/>
                </a:ln>
                <a:solidFill>
                  <a:srgbClr val="00B0F0"/>
                </a:solidFill>
                <a:effectLst/>
                <a:uLnTx/>
                <a:uFillTx/>
                <a:latin typeface="Tahoma" pitchFamily="34" charset="0"/>
                <a:ea typeface="+mn-ea"/>
                <a:cs typeface="Tahoma" pitchFamily="34" charset="0"/>
              </a:rPr>
              <a:t>mavi</a:t>
            </a:r>
            <a:r>
              <a:rPr kumimoji="0" lang="tr-TR" sz="2600" b="0"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 bilgi amaçlı kullanılır. </a:t>
            </a:r>
            <a:r>
              <a:rPr kumimoji="0" lang="tr-TR" sz="2600" b="1" i="0" u="none" strike="noStrike" kern="1200" cap="none" spc="0" normalizeH="0" baseline="0" noProof="0" dirty="0" smtClean="0">
                <a:ln>
                  <a:noFill/>
                </a:ln>
                <a:solidFill>
                  <a:srgbClr val="00B0F0"/>
                </a:solidFill>
                <a:effectLst/>
                <a:uLnTx/>
                <a:uFillTx/>
                <a:latin typeface="Tahoma" pitchFamily="34" charset="0"/>
                <a:ea typeface="+mn-ea"/>
                <a:cs typeface="Tahoma" pitchFamily="34" charset="0"/>
              </a:rPr>
              <a:t>Mavi; </a:t>
            </a:r>
            <a:r>
              <a:rPr kumimoji="0" lang="tr-TR" sz="2600" b="0"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zorunluluk anlamına gelmektedir.</a:t>
            </a:r>
          </a:p>
          <a:p>
            <a:pPr marL="274320" marR="0" lvl="0" indent="-274320" algn="l" defTabSz="914400" rtl="0" eaLnBrk="1" fontAlgn="auto" latinLnBrk="0" hangingPunct="1">
              <a:lnSpc>
                <a:spcPct val="100000"/>
              </a:lnSpc>
              <a:spcBef>
                <a:spcPct val="20000"/>
              </a:spcBef>
              <a:spcAft>
                <a:spcPts val="0"/>
              </a:spcAft>
              <a:buClr>
                <a:schemeClr val="accent1"/>
              </a:buClr>
              <a:buSzPct val="101000"/>
              <a:buFont typeface="Courier New" pitchFamily="49" charset="0"/>
              <a:buChar char="o"/>
              <a:tabLst/>
              <a:defRPr/>
            </a:pPr>
            <a:r>
              <a:rPr kumimoji="0" lang="tr-TR" sz="2600" b="0"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Tehlikenin riski ve büyüklüğü hakkında bilgi verir.</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tr-TR" sz="2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6 Resim" descr="w.PNG"/>
          <p:cNvPicPr>
            <a:picLocks noChangeAspect="1"/>
          </p:cNvPicPr>
          <p:nvPr/>
        </p:nvPicPr>
        <p:blipFill>
          <a:blip r:embed="rId2"/>
          <a:srcRect/>
          <a:stretch>
            <a:fillRect/>
          </a:stretch>
        </p:blipFill>
        <p:spPr bwMode="auto">
          <a:xfrm>
            <a:off x="1428728" y="3857628"/>
            <a:ext cx="5516562" cy="2736850"/>
          </a:xfrm>
          <a:prstGeom prst="rect">
            <a:avLst/>
          </a:prstGeom>
          <a:noFill/>
          <a:ln w="9525">
            <a:noFill/>
            <a:miter lim="800000"/>
            <a:headEnd/>
            <a:tailEnd/>
          </a:ln>
        </p:spPr>
      </p:pic>
    </p:spTree>
    <p:extLst>
      <p:ext uri="{BB962C8B-B14F-4D97-AF65-F5344CB8AC3E}">
        <p14:creationId xmlns="" xmlns:p14="http://schemas.microsoft.com/office/powerpoint/2010/main" val="70125166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836712"/>
            <a:ext cx="8229600" cy="1143000"/>
          </a:xfrm>
        </p:spPr>
        <p:txBody>
          <a:bodyPr/>
          <a:lstStyle/>
          <a:p>
            <a:pPr algn="ctr"/>
            <a:r>
              <a:rPr lang="tr-TR" sz="5400" b="1" dirty="0" smtClean="0"/>
              <a:t>Yasak Belirten İşaretler</a:t>
            </a:r>
            <a:endParaRPr lang="tr-TR" b="1" dirty="0"/>
          </a:p>
        </p:txBody>
      </p:sp>
      <p:pic>
        <p:nvPicPr>
          <p:cNvPr id="4" name="6 İçerik Yer Tutucusu" descr="1.PNG"/>
          <p:cNvPicPr>
            <a:picLocks noGrp="1" noChangeAspect="1"/>
          </p:cNvPicPr>
          <p:nvPr>
            <p:ph idx="1"/>
          </p:nvPr>
        </p:nvPicPr>
        <p:blipFill>
          <a:blip r:embed="rId2"/>
          <a:srcRect/>
          <a:stretch>
            <a:fillRect/>
          </a:stretch>
        </p:blipFill>
        <p:spPr>
          <a:xfrm>
            <a:off x="714348" y="1785926"/>
            <a:ext cx="7429551" cy="4071966"/>
          </a:xfrm>
        </p:spPr>
      </p:pic>
    </p:spTree>
    <p:extLst>
      <p:ext uri="{BB962C8B-B14F-4D97-AF65-F5344CB8AC3E}">
        <p14:creationId xmlns="" xmlns:p14="http://schemas.microsoft.com/office/powerpoint/2010/main" val="379518548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764704"/>
            <a:ext cx="8229600" cy="1143000"/>
          </a:xfrm>
        </p:spPr>
        <p:txBody>
          <a:bodyPr/>
          <a:lstStyle/>
          <a:p>
            <a:pPr algn="ctr"/>
            <a:r>
              <a:rPr lang="tr-TR" sz="5400" b="1" dirty="0" smtClean="0"/>
              <a:t>Yasak Belirten İşaretler</a:t>
            </a:r>
            <a:endParaRPr lang="tr-TR" b="1" dirty="0"/>
          </a:p>
        </p:txBody>
      </p:sp>
      <p:pic>
        <p:nvPicPr>
          <p:cNvPr id="4" name="6 İçerik Yer Tutucusu" descr="2.PNG"/>
          <p:cNvPicPr>
            <a:picLocks noGrp="1" noChangeAspect="1"/>
          </p:cNvPicPr>
          <p:nvPr>
            <p:ph idx="1"/>
          </p:nvPr>
        </p:nvPicPr>
        <p:blipFill>
          <a:blip r:embed="rId2"/>
          <a:srcRect/>
          <a:stretch>
            <a:fillRect/>
          </a:stretch>
        </p:blipFill>
        <p:spPr>
          <a:xfrm>
            <a:off x="1000100" y="1799182"/>
            <a:ext cx="6986526" cy="4558776"/>
          </a:xfrm>
        </p:spPr>
      </p:pic>
    </p:spTree>
    <p:extLst>
      <p:ext uri="{BB962C8B-B14F-4D97-AF65-F5344CB8AC3E}">
        <p14:creationId xmlns="" xmlns:p14="http://schemas.microsoft.com/office/powerpoint/2010/main" val="285622722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764704"/>
            <a:ext cx="8229600" cy="1143000"/>
          </a:xfrm>
        </p:spPr>
        <p:txBody>
          <a:bodyPr/>
          <a:lstStyle/>
          <a:p>
            <a:pPr algn="ctr"/>
            <a:r>
              <a:rPr lang="tr-TR" sz="5400" b="1" dirty="0" smtClean="0"/>
              <a:t>Tehlike Belirten İşaretler</a:t>
            </a:r>
            <a:endParaRPr lang="tr-TR" b="1" dirty="0"/>
          </a:p>
        </p:txBody>
      </p:sp>
      <p:pic>
        <p:nvPicPr>
          <p:cNvPr id="4" name="6 İçerik Yer Tutucusu" descr="3.PNG"/>
          <p:cNvPicPr>
            <a:picLocks noGrp="1" noChangeAspect="1"/>
          </p:cNvPicPr>
          <p:nvPr>
            <p:ph idx="1"/>
          </p:nvPr>
        </p:nvPicPr>
        <p:blipFill>
          <a:blip r:embed="rId2"/>
          <a:srcRect/>
          <a:stretch>
            <a:fillRect/>
          </a:stretch>
        </p:blipFill>
        <p:spPr>
          <a:xfrm>
            <a:off x="456140" y="1785926"/>
            <a:ext cx="7830636" cy="5159305"/>
          </a:xfrm>
        </p:spPr>
      </p:pic>
    </p:spTree>
    <p:extLst>
      <p:ext uri="{BB962C8B-B14F-4D97-AF65-F5344CB8AC3E}">
        <p14:creationId xmlns="" xmlns:p14="http://schemas.microsoft.com/office/powerpoint/2010/main" val="144898699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908720"/>
            <a:ext cx="8229600" cy="1143000"/>
          </a:xfrm>
        </p:spPr>
        <p:txBody>
          <a:bodyPr/>
          <a:lstStyle/>
          <a:p>
            <a:pPr algn="ctr"/>
            <a:r>
              <a:rPr lang="tr-TR" sz="5400" b="1" dirty="0" smtClean="0"/>
              <a:t>Tehlike Belirten İşaretler</a:t>
            </a:r>
            <a:endParaRPr lang="tr-TR" b="1" dirty="0"/>
          </a:p>
        </p:txBody>
      </p:sp>
      <p:pic>
        <p:nvPicPr>
          <p:cNvPr id="4" name="6 İçerik Yer Tutucusu" descr="4.PNG"/>
          <p:cNvPicPr>
            <a:picLocks noGrp="1" noChangeAspect="1"/>
          </p:cNvPicPr>
          <p:nvPr>
            <p:ph idx="1"/>
          </p:nvPr>
        </p:nvPicPr>
        <p:blipFill>
          <a:blip r:embed="rId2"/>
          <a:srcRect/>
          <a:stretch>
            <a:fillRect/>
          </a:stretch>
        </p:blipFill>
        <p:spPr>
          <a:xfrm>
            <a:off x="785786" y="1857364"/>
            <a:ext cx="7508348" cy="4500594"/>
          </a:xfrm>
        </p:spPr>
      </p:pic>
    </p:spTree>
    <p:extLst>
      <p:ext uri="{BB962C8B-B14F-4D97-AF65-F5344CB8AC3E}">
        <p14:creationId xmlns="" xmlns:p14="http://schemas.microsoft.com/office/powerpoint/2010/main" val="901665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836712"/>
            <a:ext cx="8229600" cy="1143000"/>
          </a:xfrm>
        </p:spPr>
        <p:txBody>
          <a:bodyPr/>
          <a:lstStyle/>
          <a:p>
            <a:pPr algn="ctr"/>
            <a:r>
              <a:rPr lang="tr-TR" sz="5400" b="1" dirty="0" smtClean="0"/>
              <a:t>Zorunluluk Bildiren İşaretler</a:t>
            </a:r>
            <a:endParaRPr lang="tr-TR" b="1" dirty="0"/>
          </a:p>
        </p:txBody>
      </p:sp>
      <p:pic>
        <p:nvPicPr>
          <p:cNvPr id="4" name="6 İçerik Yer Tutucusu" descr="5.PNG"/>
          <p:cNvPicPr>
            <a:picLocks noGrp="1" noChangeAspect="1"/>
          </p:cNvPicPr>
          <p:nvPr>
            <p:ph idx="1"/>
          </p:nvPr>
        </p:nvPicPr>
        <p:blipFill>
          <a:blip r:embed="rId2"/>
          <a:srcRect/>
          <a:stretch>
            <a:fillRect/>
          </a:stretch>
        </p:blipFill>
        <p:spPr>
          <a:xfrm>
            <a:off x="500034" y="2143116"/>
            <a:ext cx="7813461" cy="4214842"/>
          </a:xfrm>
        </p:spPr>
      </p:pic>
    </p:spTree>
    <p:extLst>
      <p:ext uri="{BB962C8B-B14F-4D97-AF65-F5344CB8AC3E}">
        <p14:creationId xmlns="" xmlns:p14="http://schemas.microsoft.com/office/powerpoint/2010/main" val="40914290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836712"/>
            <a:ext cx="8229600" cy="1143000"/>
          </a:xfrm>
        </p:spPr>
        <p:txBody>
          <a:bodyPr/>
          <a:lstStyle/>
          <a:p>
            <a:pPr algn="ctr"/>
            <a:r>
              <a:rPr lang="tr-TR" sz="5400" b="1" dirty="0" smtClean="0"/>
              <a:t>Zorunluluk Bildiren İşaretler</a:t>
            </a:r>
            <a:endParaRPr lang="tr-TR" b="1" dirty="0"/>
          </a:p>
        </p:txBody>
      </p:sp>
      <p:pic>
        <p:nvPicPr>
          <p:cNvPr id="4" name="8 İçerik Yer Tutucusu" descr="6.PNG"/>
          <p:cNvPicPr>
            <a:picLocks noGrp="1" noChangeAspect="1"/>
          </p:cNvPicPr>
          <p:nvPr>
            <p:ph idx="1"/>
          </p:nvPr>
        </p:nvPicPr>
        <p:blipFill>
          <a:blip r:embed="rId2"/>
          <a:srcRect/>
          <a:stretch>
            <a:fillRect/>
          </a:stretch>
        </p:blipFill>
        <p:spPr>
          <a:xfrm>
            <a:off x="857224" y="2143116"/>
            <a:ext cx="7072362" cy="4073745"/>
          </a:xfrm>
        </p:spPr>
      </p:pic>
    </p:spTree>
    <p:extLst>
      <p:ext uri="{BB962C8B-B14F-4D97-AF65-F5344CB8AC3E}">
        <p14:creationId xmlns="" xmlns:p14="http://schemas.microsoft.com/office/powerpoint/2010/main" val="360276729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500042"/>
            <a:ext cx="8229600" cy="1143000"/>
          </a:xfrm>
        </p:spPr>
        <p:txBody>
          <a:bodyPr>
            <a:normAutofit fontScale="90000"/>
          </a:bodyPr>
          <a:lstStyle/>
          <a:p>
            <a:pPr algn="ctr"/>
            <a:r>
              <a:rPr lang="tr-TR" dirty="0" smtClean="0">
                <a:effectLst>
                  <a:outerShdw blurRad="50000" dist="30000" dir="5400000" algn="tl" rotWithShape="0">
                    <a:srgbClr val="000000">
                      <a:alpha val="30000"/>
                    </a:srgbClr>
                  </a:outerShdw>
                </a:effectLst>
              </a:rPr>
              <a:t/>
            </a:r>
            <a:br>
              <a:rPr lang="tr-TR" dirty="0" smtClean="0">
                <a:effectLst>
                  <a:outerShdw blurRad="50000" dist="30000" dir="5400000" algn="tl" rotWithShape="0">
                    <a:srgbClr val="000000">
                      <a:alpha val="30000"/>
                    </a:srgbClr>
                  </a:outerShdw>
                </a:effectLst>
              </a:rPr>
            </a:br>
            <a:r>
              <a:rPr lang="tr-TR" sz="5400" b="1" dirty="0" smtClean="0">
                <a:effectLst>
                  <a:outerShdw blurRad="50000" dist="30000" dir="5400000" algn="tl" rotWithShape="0">
                    <a:srgbClr val="000000">
                      <a:alpha val="30000"/>
                    </a:srgbClr>
                  </a:outerShdw>
                </a:effectLst>
              </a:rPr>
              <a:t>Yangın Güvenliği İşaretleri</a:t>
            </a:r>
            <a:endParaRPr lang="tr-TR" b="1" dirty="0"/>
          </a:p>
        </p:txBody>
      </p:sp>
      <p:pic>
        <p:nvPicPr>
          <p:cNvPr id="4" name="6 İçerik Yer Tutucusu" descr="7.PNG"/>
          <p:cNvPicPr>
            <a:picLocks noGrp="1" noChangeAspect="1"/>
          </p:cNvPicPr>
          <p:nvPr>
            <p:ph idx="1"/>
          </p:nvPr>
        </p:nvPicPr>
        <p:blipFill>
          <a:blip r:embed="rId2"/>
          <a:srcRect/>
          <a:stretch>
            <a:fillRect/>
          </a:stretch>
        </p:blipFill>
        <p:spPr>
          <a:xfrm>
            <a:off x="714348" y="1714488"/>
            <a:ext cx="7613739" cy="4572032"/>
          </a:xfrm>
        </p:spPr>
      </p:pic>
    </p:spTree>
    <p:extLst>
      <p:ext uri="{BB962C8B-B14F-4D97-AF65-F5344CB8AC3E}">
        <p14:creationId xmlns="" xmlns:p14="http://schemas.microsoft.com/office/powerpoint/2010/main" val="391205181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764704"/>
            <a:ext cx="8229600" cy="1143000"/>
          </a:xfrm>
        </p:spPr>
        <p:txBody>
          <a:bodyPr/>
          <a:lstStyle/>
          <a:p>
            <a:pPr algn="ctr"/>
            <a:r>
              <a:rPr lang="tr-TR" sz="4800" b="1" dirty="0" smtClean="0">
                <a:effectLst>
                  <a:outerShdw blurRad="50000" dist="30000" dir="5400000" algn="tl" rotWithShape="0">
                    <a:srgbClr val="000000">
                      <a:alpha val="30000"/>
                    </a:srgbClr>
                  </a:outerShdw>
                </a:effectLst>
              </a:rPr>
              <a:t>Yangın Güvenliği İşaretleri</a:t>
            </a:r>
            <a:endParaRPr lang="tr-TR" b="1" dirty="0"/>
          </a:p>
        </p:txBody>
      </p:sp>
      <p:pic>
        <p:nvPicPr>
          <p:cNvPr id="4" name="6 İçerik Yer Tutucusu" descr="8.PNG"/>
          <p:cNvPicPr>
            <a:picLocks noGrp="1" noChangeAspect="1"/>
          </p:cNvPicPr>
          <p:nvPr>
            <p:ph idx="1"/>
          </p:nvPr>
        </p:nvPicPr>
        <p:blipFill>
          <a:blip r:embed="rId2"/>
          <a:srcRect/>
          <a:stretch>
            <a:fillRect/>
          </a:stretch>
        </p:blipFill>
        <p:spPr>
          <a:xfrm>
            <a:off x="928662" y="1928802"/>
            <a:ext cx="7018838" cy="4572032"/>
          </a:xfrm>
        </p:spPr>
      </p:pic>
    </p:spTree>
    <p:extLst>
      <p:ext uri="{BB962C8B-B14F-4D97-AF65-F5344CB8AC3E}">
        <p14:creationId xmlns="" xmlns:p14="http://schemas.microsoft.com/office/powerpoint/2010/main" val="11118927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quot;/&gt;&lt;lineCharCount val=&quot;9&quot;/&gt;&lt;lineCharCount val=&quot;8&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0&quot;/&gt;&lt;lineCharCount val=&quot;5&quot;/&gt;&lt;lineCharCount val=&quot;12&quot;/&gt;&lt;lineCharCount val=&quot;14&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1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MMPROD_SUBSTITUTION_ID" val="{EB0FD778-75B6-4696-9DD2-BA329A01CEA8}"/>
</p:tagLst>
</file>

<file path=ppt/tags/tag21.xml><?xml version="1.0" encoding="utf-8"?>
<p:tagLst xmlns:a="http://schemas.openxmlformats.org/drawingml/2006/main" xmlns:r="http://schemas.openxmlformats.org/officeDocument/2006/relationships" xmlns:p="http://schemas.openxmlformats.org/presentationml/2006/main">
  <p:tag name="MMPROD_SUBSTITUTION_ID" val="{15EB87E3-18E9-45D8-BB43-33D23B2BB195}"/>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2&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MMPROD_SUBSTITUTION_ID" val="{7B93F8E9-A43B-4929-B2C4-3DAAB125514B}"/>
</p:tagLst>
</file>

<file path=ppt/tags/tag5.xml><?xml version="1.0" encoding="utf-8"?>
<p:tagLst xmlns:a="http://schemas.openxmlformats.org/drawingml/2006/main" xmlns:r="http://schemas.openxmlformats.org/officeDocument/2006/relationships" xmlns:p="http://schemas.openxmlformats.org/presentationml/2006/main">
  <p:tag name="MMPROD_SUBSTITUTION_ID" val="{4351272B-73E4-4C86-A0C7-6C7BBEF8FE30}"/>
</p:tagLst>
</file>

<file path=ppt/tags/tag6.xml><?xml version="1.0" encoding="utf-8"?>
<p:tagLst xmlns:a="http://schemas.openxmlformats.org/drawingml/2006/main" xmlns:r="http://schemas.openxmlformats.org/officeDocument/2006/relationships" xmlns:p="http://schemas.openxmlformats.org/presentationml/2006/main">
  <p:tag name="MMPROD_SUBSTITUTION_ID" val="{C8E87391-CD5C-4A92-9D6F-A47657A5A4D1}"/>
</p:tagLst>
</file>

<file path=ppt/tags/tag7.xml><?xml version="1.0" encoding="utf-8"?>
<p:tagLst xmlns:a="http://schemas.openxmlformats.org/drawingml/2006/main" xmlns:r="http://schemas.openxmlformats.org/officeDocument/2006/relationships" xmlns:p="http://schemas.openxmlformats.org/presentationml/2006/main">
  <p:tag name="MMPROD_SUBSTITUTION_ID" val="{4CD5E151-2B19-4A77-A7D0-E3083304D479}"/>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5&quot;/&gt;&lt;lineCharCount val=&quot;17&quot;/&gt;&lt;lineCharCount val=&quot;7&quot;/&gt;&lt;lineCharCount val=&quot;9&quot;/&gt;&lt;lineCharCount val=&quot;24&quot;/&gt;&lt;lineCharCount val=&quot;16&quot;/&gt;&lt;lineCharCount val=&quot;25&quot;/&gt;&lt;lineCharCount val=&quot;8&quot;/&gt;&lt;lineCharCount val=&quot;15&quot;/&gt;&lt;lineCharCount val=&quot;14&quot;/&gt;&lt;lineCharCount val=&quot;11&quot;/&gt;&lt;/TableIndex&gt;&lt;/ShapeTextInfo&gt;"/>
</p:tagLst>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4044</TotalTime>
  <Words>3232</Words>
  <Application>Microsoft Office PowerPoint</Application>
  <PresentationFormat>Ekran Gösterisi (4:3)</PresentationFormat>
  <Paragraphs>792</Paragraphs>
  <Slides>124</Slides>
  <Notes>52</Notes>
  <HiddenSlides>0</HiddenSlides>
  <MMClips>0</MMClips>
  <ScaleCrop>false</ScaleCrop>
  <HeadingPairs>
    <vt:vector size="6" baseType="variant">
      <vt:variant>
        <vt:lpstr>Tema</vt:lpstr>
      </vt:variant>
      <vt:variant>
        <vt:i4>1</vt:i4>
      </vt:variant>
      <vt:variant>
        <vt:lpstr>Katıştırılmış OLE Hizmet Programları</vt:lpstr>
      </vt:variant>
      <vt:variant>
        <vt:i4>3</vt:i4>
      </vt:variant>
      <vt:variant>
        <vt:lpstr>Slayt Başlıkları</vt:lpstr>
      </vt:variant>
      <vt:variant>
        <vt:i4>124</vt:i4>
      </vt:variant>
    </vt:vector>
  </HeadingPairs>
  <TitlesOfParts>
    <vt:vector size="128" baseType="lpstr">
      <vt:lpstr>Ofis Teması</vt:lpstr>
      <vt:lpstr>Bit Eşlem Resmi</vt:lpstr>
      <vt:lpstr>Clip</vt:lpstr>
      <vt:lpstr>ClipArt</vt:lpstr>
      <vt:lpstr>ÇORLU  İLÇE  MİLLİ EĞİTİM MÜDÜRLÜĞÜ </vt:lpstr>
      <vt:lpstr>Slayt 2</vt:lpstr>
      <vt:lpstr>Slayt 3</vt:lpstr>
      <vt:lpstr>Slayt 4</vt:lpstr>
      <vt:lpstr>İŞ SAĞLIĞI VE GÜVENLİĞİ </vt:lpstr>
      <vt:lpstr>İŞ SAĞLIĞI VE GÜVENLİĞİ </vt:lpstr>
      <vt:lpstr>İŞ SAĞLIĞI VE İŞ GÜVENLİĞİ </vt:lpstr>
      <vt:lpstr>Önceliğimiz ne olmalıdır? </vt:lpstr>
      <vt:lpstr>ÇALIŞMA MEVZUATI İLE İLGİLİ BİLGİLER</vt:lpstr>
      <vt:lpstr>Slayt 10</vt:lpstr>
      <vt:lpstr>6331 SAYILI İŞ SAĞLIĞI VE GÜVENLİĞİ KANUNU VE BAĞLI YÖNETMELİKLER</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ÇALIŞANLARIN YÜKÜMLÜLÜKLERİ  </vt:lpstr>
      <vt:lpstr>ÇALIŞANLARIN YÜKÜMLÜLÜKLERİ   6331 Sayılı Kanun Madde 19 </vt:lpstr>
      <vt:lpstr> ÇALIŞANLARIN YÜKÜMLÜLÜKLERİ   6331 Sayılı Kanun Madde 19 </vt:lpstr>
      <vt:lpstr>SSK KANUNU MADDE 110 VE 111 </vt:lpstr>
      <vt:lpstr>Slayt 32</vt:lpstr>
      <vt:lpstr>Slayt 33</vt:lpstr>
      <vt:lpstr>Kamu Kurumları için henüz yürürlüğe girmeyen 6. Madde Cezaları</vt:lpstr>
      <vt:lpstr>Slayt 35</vt:lpstr>
      <vt:lpstr>Slayt 36</vt:lpstr>
      <vt:lpstr>Slayt 37</vt:lpstr>
      <vt:lpstr>Slayt 38</vt:lpstr>
      <vt:lpstr>Slayt 39</vt:lpstr>
      <vt:lpstr>Slayt 40</vt:lpstr>
      <vt:lpstr>Slayt 41</vt:lpstr>
      <vt:lpstr>Slayt 42</vt:lpstr>
      <vt:lpstr>İş Sağlığı ve Güvenliğine Genel Bakış ve Güvenlik Kültürü </vt:lpstr>
      <vt:lpstr>İSG Temel Prensipleri</vt:lpstr>
      <vt:lpstr>  Prensip 1</vt:lpstr>
      <vt:lpstr> Prensip 2 Kazalar  ağırlıklı olarak       %88 i tehlikeli davranışlardan       %10 u tehlikeli durumlardan       %2 si kaçınılmaz durumlardan kaynaklanmaktadır. </vt:lpstr>
      <vt:lpstr> Prensip 4 Ağır yaralanma veya ölümle neticelenen her kazanın temelinde 29 hafif yaralanma 300 yaralanmasız olay vardır</vt:lpstr>
      <vt:lpstr>Prensip 5 </vt:lpstr>
      <vt:lpstr>Prensip 6 </vt:lpstr>
      <vt:lpstr>Prensip 7 Kazalardan korunma yöntemleri ile  üretim, maliyet, kalite kontrolü metotları benzerlik ve paralellik arz eder. </vt:lpstr>
      <vt:lpstr>Prensip 9 İşçi Sağlığı ve İş Güvenliği konusunda formen ve ustabaşı  gibi ilk kademe yöneticileri  çok önemlidir. </vt:lpstr>
      <vt:lpstr>İSG Alanında Yaşam Boyu Öğrenme</vt:lpstr>
      <vt:lpstr>Slayt 53</vt:lpstr>
      <vt:lpstr>Slayt 54</vt:lpstr>
      <vt:lpstr>Güvenlik kültürünün oluşturulmasında görevli ulusal kurum ve kuruluşlar</vt:lpstr>
      <vt:lpstr>Güvenlİk Kültürünün oluşturulabİlmesİ İçİn;</vt:lpstr>
      <vt:lpstr>Slayt 57</vt:lpstr>
      <vt:lpstr>Slayt 58</vt:lpstr>
      <vt:lpstr>SAĞLIK</vt:lpstr>
      <vt:lpstr>Sağlığımızı Neler Etkiliyor</vt:lpstr>
      <vt:lpstr>Slayt 61</vt:lpstr>
      <vt:lpstr>SAĞLIĞI ETKİLEYEN FAKTÖRLER</vt:lpstr>
      <vt:lpstr>1-KİŞİSEL HİJYENİ  ETKİLEYEN FAKTÖRLER</vt:lpstr>
      <vt:lpstr>Termal Konfor Koşulları</vt:lpstr>
      <vt:lpstr>Slayt 65</vt:lpstr>
      <vt:lpstr>Aydınlatma (sorunlar)</vt:lpstr>
      <vt:lpstr>Gürültü (sorunlar)</vt:lpstr>
      <vt:lpstr> Titreşim (sorunlar) </vt:lpstr>
      <vt:lpstr>Ergonomik Etmenler</vt:lpstr>
      <vt:lpstr>Psiko – Sosyal Etmenler</vt:lpstr>
      <vt:lpstr>Slayt 71</vt:lpstr>
      <vt:lpstr>Gerekenle gerekmeyeni ayırt et</vt:lpstr>
      <vt:lpstr>Slayt 73</vt:lpstr>
      <vt:lpstr>Düzen olmayınca şu sorunlar çıkar</vt:lpstr>
      <vt:lpstr>Temizlik olmayınca şu sorunlar çıkar</vt:lpstr>
      <vt:lpstr>Disiplin olmayınca şu sorunlar çıkar</vt:lpstr>
      <vt:lpstr>Slayt 77</vt:lpstr>
      <vt:lpstr>Slayt 78</vt:lpstr>
      <vt:lpstr>Slayt 79</vt:lpstr>
      <vt:lpstr>ERGONOMİNİN AMACI </vt:lpstr>
      <vt:lpstr>Slayt 81</vt:lpstr>
      <vt:lpstr>Nötral duruşta çalış</vt:lpstr>
      <vt:lpstr>Omurganın S biçimini koru</vt:lpstr>
      <vt:lpstr>RAHAT AYAKTA DURUŞ KONUMU </vt:lpstr>
      <vt:lpstr>Slayt 85</vt:lpstr>
      <vt:lpstr>YÜK KALDIRMA TEKNİKLERİ  </vt:lpstr>
      <vt:lpstr>  Her şeyi kolay ulaşılabilecek şekilde yerleştir </vt:lpstr>
      <vt:lpstr>Slayt 88</vt:lpstr>
      <vt:lpstr>ACİL DURUM İŞARETLERİ</vt:lpstr>
      <vt:lpstr>ACİL DURUM</vt:lpstr>
      <vt:lpstr> UYARI VE İKAZ İŞARETLERİ</vt:lpstr>
      <vt:lpstr>Yasak Belirten İşaretler</vt:lpstr>
      <vt:lpstr>Yasak Belirten İşaretler</vt:lpstr>
      <vt:lpstr>Tehlike Belirten İşaretler</vt:lpstr>
      <vt:lpstr>Tehlike Belirten İşaretler</vt:lpstr>
      <vt:lpstr>Zorunluluk Bildiren İşaretler</vt:lpstr>
      <vt:lpstr>Zorunluluk Bildiren İşaretler</vt:lpstr>
      <vt:lpstr> Yangın Güvenliği İşaretleri</vt:lpstr>
      <vt:lpstr>Yangın Güvenliği İşaretleri</vt:lpstr>
      <vt:lpstr> Acil Durum ve Sağlık İle İlgili İşaretler</vt:lpstr>
      <vt:lpstr>Acil Durum ve Sağlık İle İlgili İşaretler</vt:lpstr>
      <vt:lpstr>Slayt 102</vt:lpstr>
      <vt:lpstr> </vt:lpstr>
      <vt:lpstr>Slayt 104</vt:lpstr>
      <vt:lpstr>Slayt 105</vt:lpstr>
      <vt:lpstr>Slayt 106</vt:lpstr>
      <vt:lpstr>Slayt 107</vt:lpstr>
      <vt:lpstr>Slayt 108</vt:lpstr>
      <vt:lpstr>Slayt 109</vt:lpstr>
      <vt:lpstr>Slayt 110</vt:lpstr>
      <vt:lpstr>Slayt 111</vt:lpstr>
      <vt:lpstr>Slayt 112</vt:lpstr>
      <vt:lpstr>Slayt 113</vt:lpstr>
      <vt:lpstr>Slayt 114</vt:lpstr>
      <vt:lpstr>Slayt 115</vt:lpstr>
      <vt:lpstr>Slayt 116</vt:lpstr>
      <vt:lpstr>Slayt 117</vt:lpstr>
      <vt:lpstr>                İlkyardım:</vt:lpstr>
      <vt:lpstr>İlkyardım ve Acil Tedavi Arasındaki Fark Nedir?</vt:lpstr>
      <vt:lpstr>İlkyardımın Öncelikli Amaçları Nelerdir?</vt:lpstr>
      <vt:lpstr>İlkyardımın Temel Uygulamaları Nelerdir?</vt:lpstr>
      <vt:lpstr>İlk  Yardımda  Amaç</vt:lpstr>
      <vt:lpstr>Hayat Kurtarma Zinciri Nedir?</vt:lpstr>
      <vt:lpstr>SABIRLA DİNLEDİĞİNİZ İÇİN TEŞEKKÜRLER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Bahar TUNCER</dc:creator>
  <cp:lastModifiedBy>izzet</cp:lastModifiedBy>
  <cp:revision>403</cp:revision>
  <cp:lastPrinted>2012-02-17T06:41:46Z</cp:lastPrinted>
  <dcterms:created xsi:type="dcterms:W3CDTF">2011-10-11T08:25:07Z</dcterms:created>
  <dcterms:modified xsi:type="dcterms:W3CDTF">2016-04-04T08:01:53Z</dcterms:modified>
</cp:coreProperties>
</file>