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13"/>
  </p:notesMasterIdLst>
  <p:sldIdLst>
    <p:sldId id="337" r:id="rId2"/>
    <p:sldId id="288" r:id="rId3"/>
    <p:sldId id="304" r:id="rId4"/>
    <p:sldId id="331" r:id="rId5"/>
    <p:sldId id="314" r:id="rId6"/>
    <p:sldId id="291" r:id="rId7"/>
    <p:sldId id="281" r:id="rId8"/>
    <p:sldId id="309" r:id="rId9"/>
    <p:sldId id="333" r:id="rId10"/>
    <p:sldId id="335" r:id="rId11"/>
    <p:sldId id="33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38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97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2081C-228A-F149-86DB-733018E34C9A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96035-0979-5248-99CF-BF9659A74A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6035-0979-5248-99CF-BF9659A74A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47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81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347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847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513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861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353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296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844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823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57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816F-D43D-40D1-9B38-E1A2C18F097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26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5365" y="1415441"/>
            <a:ext cx="8718114" cy="3620022"/>
          </a:xfrm>
        </p:spPr>
        <p:txBody>
          <a:bodyPr>
            <a:normAutofit/>
          </a:bodyPr>
          <a:lstStyle/>
          <a:p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Kapsayıcı Öğrenme Ortamının Fiziksel Özellikleri İle İlgili Öğrenme-Öğretme Ortamlarından Örnekler</a:t>
            </a:r>
            <a:endParaRPr lang="tr-TR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5" y="125259"/>
            <a:ext cx="8768219" cy="6576165"/>
          </a:xfrm>
        </p:spPr>
      </p:pic>
    </p:spTree>
    <p:extLst>
      <p:ext uri="{BB962C8B-B14F-4D97-AF65-F5344CB8AC3E}">
        <p14:creationId xmlns:p14="http://schemas.microsoft.com/office/powerpoint/2010/main" val="27426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" y="0"/>
            <a:ext cx="8943583" cy="6526059"/>
          </a:xfrm>
        </p:spPr>
      </p:pic>
    </p:spTree>
    <p:extLst>
      <p:ext uri="{BB962C8B-B14F-4D97-AF65-F5344CB8AC3E}">
        <p14:creationId xmlns:p14="http://schemas.microsoft.com/office/powerpoint/2010/main" val="17375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pekli mendil öykü bahçesi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>
          <a:xfrm>
            <a:off x="12030" y="0"/>
            <a:ext cx="9131970" cy="6858000"/>
          </a:xfrm>
        </p:spPr>
      </p:pic>
    </p:spTree>
    <p:extLst>
      <p:ext uri="{BB962C8B-B14F-4D97-AF65-F5344CB8AC3E}">
        <p14:creationId xmlns:p14="http://schemas.microsoft.com/office/powerpoint/2010/main" val="3198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MON065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>
          <a:xfrm>
            <a:off x="3034" y="0"/>
            <a:ext cx="9140966" cy="6940839"/>
          </a:xfrm>
        </p:spPr>
      </p:pic>
    </p:spTree>
    <p:extLst>
      <p:ext uri="{BB962C8B-B14F-4D97-AF65-F5344CB8AC3E}">
        <p14:creationId xmlns:p14="http://schemas.microsoft.com/office/powerpoint/2010/main" val="15168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93841_20171120_1529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r="360"/>
          <a:stretch>
            <a:fillRect/>
          </a:stretch>
        </p:blipFill>
        <p:spPr>
          <a:xfrm>
            <a:off x="0" y="175364"/>
            <a:ext cx="9144000" cy="6563639"/>
          </a:xfrm>
        </p:spPr>
      </p:pic>
    </p:spTree>
    <p:extLst>
      <p:ext uri="{BB962C8B-B14F-4D97-AF65-F5344CB8AC3E}">
        <p14:creationId xmlns:p14="http://schemas.microsoft.com/office/powerpoint/2010/main" val="41863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-2018-08-02-23-06-00_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r="360"/>
          <a:stretch>
            <a:fillRect/>
          </a:stretch>
        </p:blipFill>
        <p:spPr>
          <a:xfrm>
            <a:off x="32595" y="112734"/>
            <a:ext cx="9111405" cy="674526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4562" y="-11475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2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örnek köy okulu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>
          <a:xfrm>
            <a:off x="0" y="40341"/>
            <a:ext cx="9144000" cy="6817659"/>
          </a:xfrm>
        </p:spPr>
      </p:pic>
    </p:spTree>
    <p:extLst>
      <p:ext uri="{BB962C8B-B14F-4D97-AF65-F5344CB8AC3E}">
        <p14:creationId xmlns:p14="http://schemas.microsoft.com/office/powerpoint/2010/main" val="920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r="360"/>
          <a:stretch>
            <a:fillRect/>
          </a:stretch>
        </p:blipFill>
        <p:spPr>
          <a:xfrm>
            <a:off x="1" y="40341"/>
            <a:ext cx="9144000" cy="6817659"/>
          </a:xfrm>
        </p:spPr>
      </p:pic>
    </p:spTree>
    <p:extLst>
      <p:ext uri="{BB962C8B-B14F-4D97-AF65-F5344CB8AC3E}">
        <p14:creationId xmlns:p14="http://schemas.microsoft.com/office/powerpoint/2010/main" val="25917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 descr="TRJM81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3" b="34073"/>
          <a:stretch>
            <a:fillRect/>
          </a:stretch>
        </p:blipFill>
        <p:spPr>
          <a:xfrm>
            <a:off x="0" y="40341"/>
            <a:ext cx="9144000" cy="6817659"/>
          </a:xfrm>
        </p:spPr>
      </p:pic>
    </p:spTree>
    <p:extLst>
      <p:ext uri="{BB962C8B-B14F-4D97-AF65-F5344CB8AC3E}">
        <p14:creationId xmlns:p14="http://schemas.microsoft.com/office/powerpoint/2010/main" val="21566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87682"/>
            <a:ext cx="8880954" cy="6551113"/>
          </a:xfrm>
        </p:spPr>
      </p:pic>
    </p:spTree>
    <p:extLst>
      <p:ext uri="{BB962C8B-B14F-4D97-AF65-F5344CB8AC3E}">
        <p14:creationId xmlns:p14="http://schemas.microsoft.com/office/powerpoint/2010/main" val="2870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11</Words>
  <Application>Microsoft Office PowerPoint</Application>
  <PresentationFormat>Ekran Gösterisi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Kapsayıcı Öğrenme Ortamının Fiziksel Özellikleri İle İlgili Öğrenme-Öğretme Ortamlarından Örnekler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Kapsayıcı Öğrenme Ortamı Örnekleri</dc:title>
  <dc:creator>Servet Karabag</dc:creator>
  <cp:lastModifiedBy>Toshiba</cp:lastModifiedBy>
  <cp:revision>38</cp:revision>
  <dcterms:created xsi:type="dcterms:W3CDTF">2018-08-05T13:44:22Z</dcterms:created>
  <dcterms:modified xsi:type="dcterms:W3CDTF">2018-10-31T18:47:46Z</dcterms:modified>
</cp:coreProperties>
</file>