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C15750-35DA-7243-9BD7-481E8FECEDE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947B2-0CD5-4C4D-B773-8B5515EC4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469" y="1611684"/>
            <a:ext cx="8530224" cy="3323572"/>
          </a:xfrm>
        </p:spPr>
        <p:txBody>
          <a:bodyPr/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Ne Kadar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Kapsayıcı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tr-TR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Öğrenme</a:t>
            </a:r>
            <a:r>
              <a:rPr lang="tr-TR" sz="6600" dirty="0" smtClean="0">
                <a:latin typeface="Times New Roman" pitchFamily="18" charset="0"/>
                <a:cs typeface="Times New Roman" pitchFamily="18" charset="0"/>
              </a:rPr>
              <a:t>-Öğretme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Ortamı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servetkarabag:Desktop:KAPSAYICI EĞİTİM 3. MODÜL:ekler:NTFG033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servetkarabag:Desktop:KAPSAYICI EĞİTİM 3. MODÜL:ekler-2:kirkagac-cumhuriyet-ilkokulu-4-d-sinifinin-eski-halinden-eser-kalmadi-IHA-20171125AW235067-3-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1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chemeClr val="tx1"/>
                </a:solidFill>
              </a:rPr>
              <a:t>ŞİMDİ SIRA SİZDE!!!</a:t>
            </a:r>
          </a:p>
          <a:p>
            <a:pPr>
              <a:buNone/>
            </a:pPr>
            <a:r>
              <a:rPr lang="tr-TR" b="1" dirty="0" smtClean="0">
                <a:solidFill>
                  <a:schemeClr val="tx1"/>
                </a:solidFill>
              </a:rPr>
              <a:t>BU SINIFLAR NASIL KAPSAYICI HALE GETİRİLEBİLİR?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anisanin-kirkagac-ilcesinde-kirkagac-cumhuriyet-ilkokulu-4-d-sinifi-ogretmeni-sevnur-inci-ve-ogrencileri-ornek-bir-calismaya-IHA-20171125AW235067-1-t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r="343"/>
          <a:stretch>
            <a:fillRect/>
          </a:stretch>
        </p:blipFill>
        <p:spPr>
          <a:xfrm>
            <a:off x="275573" y="212942"/>
            <a:ext cx="8254651" cy="62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39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8" b="12228"/>
          <a:stretch>
            <a:fillRect/>
          </a:stretch>
        </p:blipFill>
        <p:spPr>
          <a:xfrm>
            <a:off x="125260" y="225468"/>
            <a:ext cx="8605381" cy="631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73</TotalTime>
  <Words>19</Words>
  <Application>Microsoft Office PowerPoint</Application>
  <PresentationFormat>Ekran Gösterisi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Executive</vt:lpstr>
      <vt:lpstr>Ne Kadar Kapsayıcı Bir Öğrenme-Öğretme Ortamı?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KAPSAYICI ÖĞRENME ORTAMLARI</dc:title>
  <dc:creator>Servet Karabag</dc:creator>
  <cp:lastModifiedBy>Toshiba</cp:lastModifiedBy>
  <cp:revision>12</cp:revision>
  <dcterms:created xsi:type="dcterms:W3CDTF">2018-08-06T14:54:48Z</dcterms:created>
  <dcterms:modified xsi:type="dcterms:W3CDTF">2018-10-31T18:47:07Z</dcterms:modified>
</cp:coreProperties>
</file>